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0D_0.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4" r:id="rId2"/>
    <p:sldMasterId id="2147483716" r:id="rId3"/>
  </p:sldMasterIdLst>
  <p:notesMasterIdLst>
    <p:notesMasterId r:id="rId31"/>
  </p:notesMasterIdLst>
  <p:sldIdLst>
    <p:sldId id="256" r:id="rId4"/>
    <p:sldId id="28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7" r:id="rId29"/>
    <p:sldId id="288" r:id="rId30"/>
  </p:sldIdLst>
  <p:sldSz cx="12192000" cy="6858000"/>
  <p:notesSz cx="6858000" cy="9144000"/>
  <p:embeddedFontLst>
    <p:embeddedFont>
      <p:font typeface="Arial Black" panose="020B0604020202020204" pitchFamily="3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g8+b56DO/jcCOyrxXPPk1FcVCX2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C9CB1F-0E65-BDF2-9959-F5E8A71BC8F1}" name="Christina Johnson" initials="CJ" userId="S::cjohnso2@wested.org::25489c12-e334-44ac-9e5c-f96f703269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Tina Roberts" initials="" lastIdx="13" clrIdx="0"/>
  <p:cmAuthor id="1" name="Delphean Quan" initials="DQ" lastIdx="3" clrIdx="1">
    <p:extLst>
      <p:ext uri="{19B8F6BF-5375-455C-9EA6-DF929625EA0E}">
        <p15:presenceInfo xmlns:p15="http://schemas.microsoft.com/office/powerpoint/2012/main" userId="S::dquan@wested.org::5b0acb0f-7574-4b9c-b676-326dc2fb6b84" providerId="AD"/>
      </p:ext>
    </p:extLst>
  </p:cmAuthor>
  <p:cmAuthor id="2" name="Jessica Arnold" initials="JA" lastIdx="5" clrIdx="2">
    <p:extLst>
      <p:ext uri="{19B8F6BF-5375-455C-9EA6-DF929625EA0E}">
        <p15:presenceInfo xmlns:p15="http://schemas.microsoft.com/office/powerpoint/2012/main" userId="S::jarnold@wested.org::df342c04-ef47-457a-88b6-781e59fb41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75" autoAdjust="0"/>
    <p:restoredTop sz="86452" autoAdjust="0"/>
  </p:normalViewPr>
  <p:slideViewPr>
    <p:cSldViewPr snapToGrid="0">
      <p:cViewPr varScale="1">
        <p:scale>
          <a:sx n="91" d="100"/>
          <a:sy n="91" d="100"/>
        </p:scale>
        <p:origin x="368" y="19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customschemas.google.com/relationships/presentationmetadata" Target="metadata"/><Relationship Id="rId8" Type="http://schemas.openxmlformats.org/officeDocument/2006/relationships/slide" Target="slides/slide5.xml"/><Relationship Id="rId3" Type="http://schemas.openxmlformats.org/officeDocument/2006/relationships/slideMaster" Target="slideMasters/slideMaster3.xml"/></Relationships>
</file>

<file path=ppt/comments/modernComment_10D_0.xml><?xml version="1.0" encoding="utf-8"?>
<p188:cmLst xmlns:a="http://schemas.openxmlformats.org/drawingml/2006/main" xmlns:r="http://schemas.openxmlformats.org/officeDocument/2006/relationships" xmlns:p188="http://schemas.microsoft.com/office/powerpoint/2018/8/main">
  <p188:cm id="{673E7B49-2630-4935-928F-DD9CB8AC4EC1}" authorId="{A6C9CB1F-0E65-BDF2-9959-F5E8A71BC8F1}" created="2025-09-09T20:15:35.747">
    <pc:sldMkLst xmlns:pc="http://schemas.microsoft.com/office/powerpoint/2013/main/command">
      <pc:docMk/>
      <pc:sldMk cId="0" sldId="269"/>
    </pc:sldMkLst>
    <p188:txBody>
      <a:bodyPr/>
      <a:lstStyle/>
      <a:p>
        <a:r>
          <a:rPr lang="en-US"/>
          <a:t>Query: Please review the notes. They refer to scientific discourse.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In this example, students start with what's familiar and build outward. Most students have exposure to these ideas in their schools, extracurricular activities and communities and they have likely heard about these concepts in the media. Once they recognize that their existing knowledge connects to civics education, suddenly a whole family of technical terms have more tangible meaning to them. </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Notice how the instructor lets students lead. Instead of pre-teaching vocabulary, they have students draw on what they know first. This approach builds confidence, agency and conceptual understanding and helps avoid students feeling overwhelmed by abstract technical jargon.</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Note that this example aligns to Oregon’s Social Science Standards, I(HS.C.CE.17) and to </a:t>
            </a:r>
            <a:r>
              <a:rPr lang="en-US" sz="1200" b="0" i="0" u="none" strike="noStrike" cap="none" dirty="0">
                <a:solidFill>
                  <a:schemeClr val="dk1"/>
                </a:solidFill>
                <a:latin typeface="Calibri"/>
                <a:ea typeface="Calibri"/>
                <a:cs typeface="Calibri"/>
                <a:sym typeface="Calibri"/>
              </a:rPr>
              <a:t>Essential Disciplinary Practice 10. </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concrete example helps participants envision how the strategy might work in practice.</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Considerations for interactivity:</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After presenting the example, ask participants to try it with their own field. "Think of some technical vocabulary and concepts you teach in your class that you have not previously connected with students' prior knowledge. How might you help students make these connections?”</a:t>
            </a:r>
            <a:endParaRPr dirty="0"/>
          </a:p>
          <a:p>
            <a:pPr marL="171450" lvl="0" indent="-95250" algn="l" rtl="0">
              <a:lnSpc>
                <a:spcPct val="100000"/>
              </a:lnSpc>
              <a:spcBef>
                <a:spcPts val="360"/>
              </a:spcBef>
              <a:spcAft>
                <a:spcPts val="0"/>
              </a:spcAft>
              <a:buClr>
                <a:schemeClr val="dk1"/>
              </a:buClr>
              <a:buSzPts val="1200"/>
              <a:buFont typeface="Arial"/>
              <a:buNone/>
            </a:pPr>
            <a:endParaRPr dirty="0"/>
          </a:p>
        </p:txBody>
      </p:sp>
      <p:sp>
        <p:nvSpPr>
          <p:cNvPr id="526" name="Google Shape;52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When we skip the exploration phase, we might spend time over-explaining concepts students already grasp in everyday terms, or worse, we might zoom past their confusion because we didn't realize they lacked foundational understanding.</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Students often glean ideas about history, geography, economics, civics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and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psychology</a:t>
            </a:r>
            <a:r>
              <a:rPr lang="en-US" dirty="0"/>
              <a:t> from their experiences in the world, including through the media. When we jump straight to technical language, students might feel like they're learning something completely new, when they're just learning technical names for familiar concepts.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Engagement is so important because when content feels inaccessible or irrelevant, students check out. But when they realize, "Oh, I actually know about this from a story I heard about my grandmother," suddenly they're leaning in, asking questions, making connections. That moment of recognition can transform their relationship with the material.</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slide addresses a common teaching challenge that many educators will recognize in their own practice.</a:t>
            </a:r>
            <a:endParaRPr dirty="0"/>
          </a:p>
          <a:p>
            <a:pPr marL="0" lvl="0" indent="0" algn="l" rtl="0">
              <a:lnSpc>
                <a:spcPct val="100000"/>
              </a:lnSpc>
              <a:spcBef>
                <a:spcPts val="360"/>
              </a:spcBef>
              <a:spcAft>
                <a:spcPts val="0"/>
              </a:spcAft>
              <a:buSzPts val="1400"/>
              <a:buNone/>
            </a:pPr>
            <a:endParaRPr lang="en-US" b="1" dirty="0"/>
          </a:p>
          <a:p>
            <a:pPr marL="0" lvl="0" indent="0" algn="l" rtl="0">
              <a:lnSpc>
                <a:spcPct val="100000"/>
              </a:lnSpc>
              <a:spcBef>
                <a:spcPts val="360"/>
              </a:spcBef>
              <a:spcAft>
                <a:spcPts val="0"/>
              </a:spcAft>
              <a:buSzPts val="1400"/>
              <a:buNone/>
            </a:pPr>
            <a:r>
              <a:rPr lang="en-US" b="1" dirty="0"/>
              <a:t>Considerations for interactivity:</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Quick reflection: Have participants write down one technical term they teach that students might have everyday knowledge about (30 seconds).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Partner discussion: Share your term and brainstorm what prior knowledge students might have about this concept (2 minutes).</a:t>
            </a:r>
            <a:endParaRPr dirty="0"/>
          </a:p>
        </p:txBody>
      </p:sp>
      <p:sp>
        <p:nvSpPr>
          <p:cNvPr id="534" name="Google Shape;53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lang="en-US" dirty="0"/>
          </a:p>
          <a:p>
            <a:pPr marL="171450" lvl="0" indent="-171450" algn="l" rtl="0">
              <a:lnSpc>
                <a:spcPct val="100000"/>
              </a:lnSpc>
              <a:spcBef>
                <a:spcPts val="360"/>
              </a:spcBef>
              <a:spcAft>
                <a:spcPts val="0"/>
              </a:spcAft>
              <a:buClr>
                <a:schemeClr val="dk1"/>
              </a:buClr>
              <a:buSzPts val="1200"/>
              <a:buFont typeface="Arial"/>
              <a:buChar char="•"/>
            </a:pPr>
            <a:r>
              <a:rPr lang="en-US" dirty="0"/>
              <a:t>This is the first of four impactful practices. Each practice includes a description, an example, and a potential pitfall to avoid.</a:t>
            </a:r>
          </a:p>
          <a:p>
            <a:pPr marL="171450" lvl="0" indent="-171450" algn="l" rtl="0">
              <a:lnSpc>
                <a:spcPct val="100000"/>
              </a:lnSpc>
              <a:spcBef>
                <a:spcPts val="360"/>
              </a:spcBef>
              <a:spcAft>
                <a:spcPts val="0"/>
              </a:spcAft>
              <a:buClr>
                <a:schemeClr val="dk1"/>
              </a:buClr>
              <a:buSzPts val="1200"/>
              <a:buFont typeface="Arial"/>
              <a:buChar char="•"/>
            </a:pPr>
            <a:r>
              <a:rPr lang="en-US" dirty="0"/>
              <a:t>These practices can be incorporated into your instruction to increase student skills in disciplinary literacy. </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b="1" dirty="0"/>
              <a:t>Facilitator Considerations</a:t>
            </a:r>
            <a:endParaRPr lang="en-US" dirty="0"/>
          </a:p>
          <a:p>
            <a:pPr marL="0" lvl="0" indent="0" algn="l" rtl="0">
              <a:lnSpc>
                <a:spcPct val="100000"/>
              </a:lnSpc>
              <a:spcBef>
                <a:spcPts val="360"/>
              </a:spcBef>
              <a:spcAft>
                <a:spcPts val="0"/>
              </a:spcAft>
              <a:buSzPts val="1400"/>
              <a:buNone/>
            </a:pPr>
            <a:r>
              <a:rPr lang="en-US" dirty="0"/>
              <a:t>This slide transitions from reflection to learning more about the four highlighted practices.</a:t>
            </a:r>
          </a:p>
          <a:p>
            <a:pPr marL="0" lvl="0" indent="0" algn="l" rtl="0">
              <a:lnSpc>
                <a:spcPct val="100000"/>
              </a:lnSpc>
              <a:spcBef>
                <a:spcPts val="0"/>
              </a:spcBef>
              <a:spcAft>
                <a:spcPts val="0"/>
              </a:spcAft>
              <a:buSzPts val="1400"/>
              <a:buNone/>
            </a:pPr>
            <a:endParaRPr dirty="0"/>
          </a:p>
        </p:txBody>
      </p:sp>
      <p:sp>
        <p:nvSpPr>
          <p:cNvPr id="542" name="Google Shape;54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Different text types in social science pose different challenges to readers, and students need background knowledge and support to make sense of the most challenging social science texts. For example, students reading legislative text may need orientation to the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contention</a:t>
            </a:r>
            <a:r>
              <a:rPr lang="en-US" dirty="0"/>
              <a:t> and structures in the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legislation</a:t>
            </a:r>
            <a:r>
              <a:rPr lang="en-US" dirty="0"/>
              <a:t> and instruction about new vocabulary. </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Using authentic texts is key because when students practice with real historical documents, maps, primary sources, journal articles and other texts, they learn the actual strategies they'll need in social science careers and to be participants in a democratic society.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Simplified versions don't prepare them for the complexity and variety of real workplace reading.</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Students may think professionals just "know" how to read these texts naturally. By explicitly teaching these strategies, we show them that even experts use specific approaches. This demystification is especially important for students who are striving readers.</a:t>
            </a:r>
            <a:endParaRPr dirty="0"/>
          </a:p>
          <a:p>
            <a:pPr marL="171450" lvl="0" indent="-171450" algn="l" rtl="0">
              <a:lnSpc>
                <a:spcPct val="100000"/>
              </a:lnSpc>
              <a:spcBef>
                <a:spcPts val="360"/>
              </a:spcBef>
              <a:spcAft>
                <a:spcPts val="0"/>
              </a:spcAft>
              <a:buSzPts val="1200"/>
              <a:buChar char="•"/>
            </a:pPr>
            <a:r>
              <a:rPr lang="en-US" dirty="0"/>
              <a:t>This connects to </a:t>
            </a:r>
            <a:r>
              <a:rPr lang="en-US" dirty="0">
                <a:solidFill>
                  <a:srgbClr val="222222"/>
                </a:solidFill>
              </a:rPr>
              <a:t>Essential Disciplinary Practice 3 and 9.</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slide introduces the concept of teaching discipline-specific reading strategies explicitly.</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Considerations for interactivity:</a:t>
            </a:r>
            <a:endParaRPr b="1" dirty="0"/>
          </a:p>
          <a:p>
            <a:pPr marL="171450" marR="0" lvl="0" indent="-171450" algn="l" rtl="0">
              <a:lnSpc>
                <a:spcPct val="100000"/>
              </a:lnSpc>
              <a:spcBef>
                <a:spcPts val="360"/>
              </a:spcBef>
              <a:spcAft>
                <a:spcPts val="0"/>
              </a:spcAft>
              <a:buClr>
                <a:schemeClr val="dk1"/>
              </a:buClr>
              <a:buSzPts val="1200"/>
              <a:buFont typeface="Arial"/>
              <a:buChar char="•"/>
            </a:pPr>
            <a:r>
              <a:rPr lang="en-US" dirty="0"/>
              <a:t>If time  permits, refer participants to </a:t>
            </a:r>
            <a:r>
              <a:rPr lang="en-US" sz="1200" dirty="0">
                <a:solidFill>
                  <a:schemeClr val="dk1"/>
                </a:solidFill>
                <a:latin typeface="Calibri"/>
                <a:ea typeface="Calibri"/>
                <a:cs typeface="Calibri"/>
                <a:sym typeface="Calibri"/>
              </a:rPr>
              <a:t>Table 6 SS.2. Teaching General Reading Strategies Used by Social Scientist</a:t>
            </a:r>
            <a:r>
              <a:rPr lang="en-US" dirty="0"/>
              <a:t>s and Table 6 S.3 </a:t>
            </a:r>
            <a:r>
              <a:rPr lang="en-US" sz="1200" dirty="0">
                <a:solidFill>
                  <a:schemeClr val="dk1"/>
                </a:solidFill>
                <a:latin typeface="Calibri"/>
                <a:ea typeface="Calibri"/>
                <a:cs typeface="Calibri"/>
                <a:sym typeface="Calibri"/>
              </a:rPr>
              <a:t>Table 6 SS.3. Teaching Discipline-Specific Reading Strategies Used by Social Scientists  </a:t>
            </a:r>
            <a:r>
              <a:rPr lang="en-US" dirty="0"/>
              <a:t>on page 143 of Oregon's Adolescent Literacy Framework</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Think-pair-share: Have participants identify one type of text from their field and one specific strategy professionals use to read it (3 minutes).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Pose this question: "What reading strategies do your students struggle with most when encountering texts in your field?"</a:t>
            </a:r>
            <a:endParaRPr dirty="0"/>
          </a:p>
          <a:p>
            <a:pPr marL="457200" lvl="1" indent="0" algn="l" rtl="0">
              <a:lnSpc>
                <a:spcPct val="100000"/>
              </a:lnSpc>
              <a:spcBef>
                <a:spcPts val="360"/>
              </a:spcBef>
              <a:spcAft>
                <a:spcPts val="0"/>
              </a:spcAft>
              <a:buClr>
                <a:schemeClr val="dk1"/>
              </a:buClr>
              <a:buSzPts val="1200"/>
              <a:buFont typeface="Arial"/>
              <a:buNone/>
            </a:pPr>
            <a:endParaRPr dirty="0"/>
          </a:p>
        </p:txBody>
      </p:sp>
      <p:sp>
        <p:nvSpPr>
          <p:cNvPr id="548" name="Google Shape;54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The instructor models with a think-aloud, making the invisible thinking that it takes to interpret scientific research visible. Students see how a professional organizes information from research articles to identify claims and supporting evidence. This modeling step is crucial.</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The practice phase helps students learn to distinguish between evidence and interpretation, evaluate data quality and assess whether conclusions are well-supported. </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This approach prepares students for authentic scientific discourse. When they learn to identify evidence to support claims about cellular respiration, they're experiencing the foundation of scientific argumentation used in scientific fields.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Note that this example aligns to Oregon’s Social Science Standards, HS.E.MI.6 and HS.E.MI.7 </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detailed example provides a model for explicit strategy instruction in science education contexts.</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Considerations for interactivity:</a:t>
            </a:r>
            <a:endParaRPr b="1" dirty="0"/>
          </a:p>
          <a:p>
            <a:pPr marL="171450" lvl="0" indent="-171450" algn="l" rtl="0">
              <a:lnSpc>
                <a:spcPct val="100000"/>
              </a:lnSpc>
              <a:spcBef>
                <a:spcPts val="360"/>
              </a:spcBef>
              <a:spcAft>
                <a:spcPts val="0"/>
              </a:spcAft>
              <a:buClr>
                <a:schemeClr val="dk1"/>
              </a:buClr>
              <a:buSzPts val="1200"/>
              <a:buFont typeface="Arial"/>
              <a:buChar char="•"/>
            </a:pPr>
            <a:r>
              <a:rPr lang="en-US" dirty="0"/>
              <a:t>Small group task: Design a similar evidence-identification activity. What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scientific</a:t>
            </a:r>
            <a:r>
              <a:rPr lang="en-US" dirty="0"/>
              <a:t> text would students evaluate? (3 minutes)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Share out: Each group names their text and explains why evidence evaluation matters in their field.</a:t>
            </a:r>
            <a:endParaRPr dirty="0"/>
          </a:p>
        </p:txBody>
      </p:sp>
      <p:sp>
        <p:nvSpPr>
          <p:cNvPr id="556" name="Google Shape;55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marR="0" lvl="0" indent="-171450" algn="l" rtl="0">
              <a:lnSpc>
                <a:spcPct val="100000"/>
              </a:lnSpc>
              <a:spcBef>
                <a:spcPts val="360"/>
              </a:spcBef>
              <a:spcAft>
                <a:spcPts val="0"/>
              </a:spcAft>
              <a:buClr>
                <a:schemeClr val="dk1"/>
              </a:buClr>
              <a:buSzPts val="1200"/>
              <a:buFont typeface="Arial"/>
              <a:buChar char="•"/>
            </a:pPr>
            <a:r>
              <a:rPr lang="en-US" dirty="0"/>
              <a:t>While it can feel as though students should come into the middle or high school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science </a:t>
            </a:r>
            <a:r>
              <a:rPr lang="en-US" dirty="0"/>
              <a:t>class already possessing the requisite literacy skills to read social science texts, this often is not the case. Authentic social science texts can be complex and can use unfamiliar structures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
                  </a:ext>
                </a:extLst>
              </a:rPr>
              <a:t>contentions</a:t>
            </a:r>
            <a:r>
              <a:rPr lang="en-US" dirty="0"/>
              <a:t> and vocabulary. </a:t>
            </a:r>
            <a:endParaRPr dirty="0"/>
          </a:p>
          <a:p>
            <a:pPr marL="171450" marR="0" lvl="0" indent="-171450" algn="l" rtl="0">
              <a:lnSpc>
                <a:spcPct val="100000"/>
              </a:lnSpc>
              <a:spcBef>
                <a:spcPts val="360"/>
              </a:spcBef>
              <a:spcAft>
                <a:spcPts val="0"/>
              </a:spcAft>
              <a:buClr>
                <a:schemeClr val="dk1"/>
              </a:buClr>
              <a:buSzPts val="1200"/>
              <a:buFont typeface="Arial"/>
              <a:buChar char="•"/>
            </a:pPr>
            <a:r>
              <a:rPr lang="en-US" dirty="0"/>
              <a:t>Dense technical language, unfamiliar formatting, assumed background knowledge, data sets and source citations in social science can be confusing. In social science careers, professionals constantly encounter new texts that inform their work, including policy documents, research papers, legislation, and legal and historical documents. If students don’t develop discipline-specific reading strategies,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pursuing</a:t>
            </a:r>
            <a:r>
              <a:rPr lang="en-US" dirty="0"/>
              <a:t> social science careers may feel daunting for them.</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slide highlights a common challenge that can undermine even the best intentions to use authentic materials.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As a possible extension activity, consider bringing in an authentic text and asking participants to identify what might be challenging for students in reading this text. They can then work together to identify explicit teaching opportunities to make sense of the features and vocabulary of this text type. </a:t>
            </a:r>
            <a:endParaRPr dirty="0"/>
          </a:p>
          <a:p>
            <a:pPr marL="0" lvl="0" indent="0" algn="l" rtl="0">
              <a:lnSpc>
                <a:spcPct val="100000"/>
              </a:lnSpc>
              <a:spcBef>
                <a:spcPts val="360"/>
              </a:spcBef>
              <a:spcAft>
                <a:spcPts val="0"/>
              </a:spcAft>
              <a:buSzPts val="1400"/>
              <a:buNone/>
            </a:pPr>
            <a:endParaRPr b="0" dirty="0"/>
          </a:p>
          <a:p>
            <a:pPr marL="0" lvl="0" indent="0" algn="l" rtl="0">
              <a:lnSpc>
                <a:spcPct val="100000"/>
              </a:lnSpc>
              <a:spcBef>
                <a:spcPts val="360"/>
              </a:spcBef>
              <a:spcAft>
                <a:spcPts val="0"/>
              </a:spcAft>
              <a:buSzPts val="1400"/>
              <a:buNone/>
            </a:pPr>
            <a:r>
              <a:rPr lang="en-US" b="1" dirty="0"/>
              <a:t>Considerations for interactivity:</a:t>
            </a:r>
            <a:endParaRPr b="1" dirty="0"/>
          </a:p>
          <a:p>
            <a:pPr marL="171450" lvl="0" indent="-171450" algn="l" rtl="0">
              <a:lnSpc>
                <a:spcPct val="100000"/>
              </a:lnSpc>
              <a:spcBef>
                <a:spcPts val="360"/>
              </a:spcBef>
              <a:spcAft>
                <a:spcPts val="0"/>
              </a:spcAft>
              <a:buClr>
                <a:schemeClr val="dk1"/>
              </a:buClr>
              <a:buSzPts val="1200"/>
              <a:buFont typeface="Arial"/>
              <a:buChar char="•"/>
            </a:pPr>
            <a:r>
              <a:rPr lang="en-US" dirty="0"/>
              <a:t>Small-group discussion: Share a time when students struggled with authentic texts. What happened? What did you learn? (2-3 minutes)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Collect common themes from the groups about where students typically get stuck.</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Reflection prompt: "Think about one authentic text you use in your class. What specific strategies would help students read it successfully?"</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Acknowledge that finding the balance between authentic materials and appropriate support is an ongoing challenge.</a:t>
            </a:r>
            <a:endParaRPr dirty="0"/>
          </a:p>
        </p:txBody>
      </p:sp>
      <p:sp>
        <p:nvSpPr>
          <p:cNvPr id="563" name="Google Shape;56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lang="en-US" dirty="0"/>
          </a:p>
          <a:p>
            <a:pPr marL="171450" lvl="0" indent="-171450" algn="l" rtl="0">
              <a:lnSpc>
                <a:spcPct val="100000"/>
              </a:lnSpc>
              <a:spcBef>
                <a:spcPts val="360"/>
              </a:spcBef>
              <a:spcAft>
                <a:spcPts val="0"/>
              </a:spcAft>
              <a:buClr>
                <a:schemeClr val="dk1"/>
              </a:buClr>
              <a:buSzPts val="1200"/>
              <a:buFont typeface="Arial"/>
              <a:buChar char="•"/>
            </a:pPr>
            <a:r>
              <a:rPr lang="en-US" dirty="0"/>
              <a:t>This is the first of four impactful practices. Each practice includes a description, an example, and a potential pitfall to avoid.</a:t>
            </a:r>
          </a:p>
          <a:p>
            <a:pPr marL="171450" lvl="0" indent="-171450" algn="l" rtl="0">
              <a:lnSpc>
                <a:spcPct val="100000"/>
              </a:lnSpc>
              <a:spcBef>
                <a:spcPts val="360"/>
              </a:spcBef>
              <a:spcAft>
                <a:spcPts val="0"/>
              </a:spcAft>
              <a:buClr>
                <a:schemeClr val="dk1"/>
              </a:buClr>
              <a:buSzPts val="1200"/>
              <a:buFont typeface="Arial"/>
              <a:buChar char="•"/>
            </a:pPr>
            <a:r>
              <a:rPr lang="en-US" dirty="0"/>
              <a:t>These practices can be incorporated into your instruction to increase student skills in disciplinary literacy. </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b="1" dirty="0"/>
              <a:t>Facilitator Considerations</a:t>
            </a:r>
            <a:endParaRPr lang="en-US" dirty="0"/>
          </a:p>
          <a:p>
            <a:pPr marL="0" lvl="0" indent="0" algn="l" rtl="0">
              <a:lnSpc>
                <a:spcPct val="100000"/>
              </a:lnSpc>
              <a:spcBef>
                <a:spcPts val="360"/>
              </a:spcBef>
              <a:spcAft>
                <a:spcPts val="0"/>
              </a:spcAft>
              <a:buSzPts val="1400"/>
              <a:buNone/>
            </a:pPr>
            <a:r>
              <a:rPr lang="en-US" dirty="0"/>
              <a:t>This slide transitions from reflection to learning more about the four highlighted practices.</a:t>
            </a:r>
          </a:p>
          <a:p>
            <a:pPr marL="0" lvl="0" indent="0" algn="l" rtl="0">
              <a:lnSpc>
                <a:spcPct val="100000"/>
              </a:lnSpc>
              <a:spcBef>
                <a:spcPts val="0"/>
              </a:spcBef>
              <a:spcAft>
                <a:spcPts val="0"/>
              </a:spcAft>
              <a:buSzPts val="1400"/>
              <a:buNone/>
            </a:pPr>
            <a:endParaRPr dirty="0"/>
          </a:p>
        </p:txBody>
      </p:sp>
      <p:sp>
        <p:nvSpPr>
          <p:cNvPr id="571" name="Google Shape;57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marR="0" lvl="0" indent="-171450" algn="l" rtl="0">
              <a:lnSpc>
                <a:spcPct val="100000"/>
              </a:lnSpc>
              <a:spcBef>
                <a:spcPts val="36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Social scientists write structured, evidence-based arguments and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articulating</a:t>
            </a:r>
            <a:r>
              <a:rPr lang="en-US" sz="1200" dirty="0">
                <a:solidFill>
                  <a:schemeClr val="dk1"/>
                </a:solidFill>
                <a:latin typeface="Calibri"/>
                <a:ea typeface="Calibri"/>
                <a:cs typeface="Calibri"/>
                <a:sym typeface="Calibri"/>
              </a:rPr>
              <a:t> findings and ideas with clarity and precision. This involves a deep understanding of research methodologies, a critical use of data and the communication of complex ideas to a wide audience. Social science teachers can provide writing opportunities that help students develop these writing skills.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Analyzing authentic model texts makes expert writing strategies used in the social sciences more visible to students. For example, when students examine research articles from journals or read opinion pieces, they see how professionals structure arguments, integrate data representations and connect evidence to conclusions.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Research is an essential skill in social science and students benefit from modeling of the process from formulating questions, collecting data and finding sources, to structuring and revising writing. </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Revisions to student writing can help improve not only the writing, but critical thinking about social science topics as well. When students apply revision strategies like strengthening evidence and elaboration in an essay, they can deepen their understanding of the source material and sharpen their understanding of and argument of the topic. </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Providing opportunities for peer feedback not only strengthens students’ own writing but also improves their critical analysis of written work. </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Finally, students need support to effectively and appropriately use technology, including technology that supports research like digital archives and social science data sets and AI technology.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
                  </a:ext>
                </a:extLst>
              </a:rPr>
              <a:t>AI is rapidly changing, and teachers</a:t>
            </a:r>
            <a:r>
              <a:rPr lang="en-US" dirty="0"/>
              <a:t> can help students by helping them differentiate between AI as a research aid and AI as a substitute for original thinking. </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slide emphasizes how revision strategies in scientific writing develop both communication skills and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scientific </a:t>
            </a:r>
            <a:r>
              <a:rPr lang="en-US" dirty="0"/>
              <a:t>reasoning simultaneously.</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Considerations for interactivity:</a:t>
            </a:r>
            <a:endParaRPr b="1" dirty="0"/>
          </a:p>
          <a:p>
            <a:pPr marL="171450" lvl="0" indent="-171450" algn="l" rtl="0">
              <a:lnSpc>
                <a:spcPct val="100000"/>
              </a:lnSpc>
              <a:spcBef>
                <a:spcPts val="360"/>
              </a:spcBef>
              <a:spcAft>
                <a:spcPts val="0"/>
              </a:spcAft>
              <a:buClr>
                <a:schemeClr val="dk1"/>
              </a:buClr>
              <a:buSzPts val="1200"/>
              <a:buFont typeface="Arial"/>
              <a:buChar char="•"/>
            </a:pPr>
            <a:r>
              <a:rPr lang="en-US" dirty="0"/>
              <a:t>Ask participants to share an example of when student revision led to deeper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
                  </a:ext>
                </a:extLst>
              </a:rPr>
              <a:t>scientific</a:t>
            </a:r>
            <a:r>
              <a:rPr lang="en-US" dirty="0"/>
              <a:t> understanding (2 minutes).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Partner discussion: What specific revision strategies do you teach? How do these improve both writing and thinking? (3 minutes)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Reflection: "How do you help students see revision as thinking rather than just editing?"</a:t>
            </a:r>
            <a:endParaRPr dirty="0"/>
          </a:p>
          <a:p>
            <a:pPr marL="0" lvl="0" indent="0" algn="l" rtl="0">
              <a:lnSpc>
                <a:spcPct val="100000"/>
              </a:lnSpc>
              <a:spcBef>
                <a:spcPts val="360"/>
              </a:spcBef>
              <a:spcAft>
                <a:spcPts val="0"/>
              </a:spcAft>
              <a:buSzPts val="1400"/>
              <a:buNone/>
            </a:pPr>
            <a:endParaRPr dirty="0"/>
          </a:p>
        </p:txBody>
      </p:sp>
      <p:sp>
        <p:nvSpPr>
          <p:cNvPr id="578" name="Google Shape;57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rPr>
              <a:t>This history example shows the connection between social science reading, writing and communication. </a:t>
            </a:r>
            <a:r>
              <a:rPr lang="en-US" dirty="0"/>
              <a:t>The teacher starts students off with authentic primary source texts, leveraging annotation skills they have already practiced. Then the teacher explicitly teaches about developing a thesis statement in history and organizing historical evidence from multiple sources to support an argument. </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By providing an authentic audience and purpose, the teacher is not only supporting engagement by making the task relevant to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
                  </a:ext>
                </a:extLst>
              </a:rPr>
              <a:t>students</a:t>
            </a:r>
            <a:r>
              <a:rPr lang="en-US" dirty="0"/>
              <a:t> but also building the skills that professionals use in a wide range of fields that use source material to support conclusions and arguments. </a:t>
            </a:r>
            <a:endParaRPr b="1" dirty="0"/>
          </a:p>
          <a:p>
            <a:pPr marL="0" lvl="0" indent="0" algn="l" rtl="0">
              <a:lnSpc>
                <a:spcPct val="100000"/>
              </a:lnSpc>
              <a:spcBef>
                <a:spcPts val="360"/>
              </a:spcBef>
              <a:spcAft>
                <a:spcPts val="0"/>
              </a:spcAft>
              <a:buSzPts val="1400"/>
              <a:buNone/>
            </a:pPr>
            <a:endParaRPr lang="en-US" b="1" dirty="0"/>
          </a:p>
          <a:p>
            <a:pPr marL="0" lvl="0" indent="0" algn="l" rtl="0">
              <a:lnSpc>
                <a:spcPct val="100000"/>
              </a:lnSpc>
              <a:spcBef>
                <a:spcPts val="360"/>
              </a:spcBef>
              <a:spcAft>
                <a:spcPts val="0"/>
              </a:spcAft>
              <a:buSzPts val="1400"/>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example shows how modeling and specific instruction can support students in writing authentic tasks. </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Note that this example aligns the Oregon’s Social Science Standards, (HS.US.CE.11) and to</a:t>
            </a:r>
            <a:r>
              <a:rPr lang="en-US" sz="1200" b="0" i="0" u="none" strike="noStrike" cap="none" dirty="0">
                <a:solidFill>
                  <a:schemeClr val="dk1"/>
                </a:solidFill>
                <a:latin typeface="Calibri"/>
                <a:ea typeface="Calibri"/>
                <a:cs typeface="Calibri"/>
                <a:sym typeface="Calibri"/>
              </a:rPr>
              <a:t> Essential Disciplinary Practices 3-8.</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Considerations for interactivity:</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Small-group activity: Design a similar sequence for your class: What texts might your students analyze? (3 minutes)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Discuss: "How do you help students translate technical information for different audiences?"</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endParaRPr dirty="0"/>
          </a:p>
        </p:txBody>
      </p:sp>
      <p:sp>
        <p:nvSpPr>
          <p:cNvPr id="585" name="Google Shape;58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Generic writing assignments can disconnect some students from their work because it can feel irrelevant. When students write surface-level prompts based on social science topics, instead of, for example, engaging in research papers or letters to their legislators, they miss crucial practice that helps them develop the skills to engage in social science careers and to be full participants in a democratic society. When assignments feel artificial, students may treat them as less authentic school exercises rather than relevant professional skill development.</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slide addresses a fundamental challenge in creating meaningful writing experiences.</a:t>
            </a:r>
            <a:endParaRPr dirty="0"/>
          </a:p>
          <a:p>
            <a:pPr marL="0" lvl="0" indent="0" algn="l" rtl="0">
              <a:lnSpc>
                <a:spcPct val="100000"/>
              </a:lnSpc>
              <a:spcBef>
                <a:spcPts val="360"/>
              </a:spcBef>
              <a:spcAft>
                <a:spcPts val="0"/>
              </a:spcAft>
              <a:buSzPts val="1400"/>
              <a:buNone/>
            </a:pPr>
            <a:endParaRPr b="0" dirty="0"/>
          </a:p>
          <a:p>
            <a:pPr marL="0" lvl="0" indent="0" algn="l" rtl="0">
              <a:lnSpc>
                <a:spcPct val="100000"/>
              </a:lnSpc>
              <a:spcBef>
                <a:spcPts val="360"/>
              </a:spcBef>
              <a:spcAft>
                <a:spcPts val="0"/>
              </a:spcAft>
              <a:buSzPts val="1400"/>
              <a:buNone/>
            </a:pPr>
            <a:r>
              <a:rPr lang="en-US" b="1" dirty="0"/>
              <a:t>Considerations for interactivity:</a:t>
            </a:r>
            <a:endParaRPr b="1" dirty="0"/>
          </a:p>
          <a:p>
            <a:pPr marL="171450" lvl="0" indent="-171450" algn="l" rtl="0">
              <a:lnSpc>
                <a:spcPct val="100000"/>
              </a:lnSpc>
              <a:spcBef>
                <a:spcPts val="360"/>
              </a:spcBef>
              <a:spcAft>
                <a:spcPts val="0"/>
              </a:spcAft>
              <a:buClr>
                <a:schemeClr val="dk1"/>
              </a:buClr>
              <a:buSzPts val="1200"/>
              <a:buFont typeface="Arial"/>
              <a:buChar char="•"/>
            </a:pPr>
            <a:r>
              <a:rPr lang="en-US" dirty="0"/>
              <a:t>Think-pair-share: Identify one current writing assignment that could be more authentic (2 minutes).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Collect examples of artificial versus authentic alternatives on a visible chart.</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Group problem-solving: Choose one artificial task and collaboratively redesign it for authenticity.</a:t>
            </a:r>
            <a:endParaRPr dirty="0"/>
          </a:p>
          <a:p>
            <a:pPr marL="171450" lvl="0" indent="-95250" algn="l" rtl="0">
              <a:lnSpc>
                <a:spcPct val="100000"/>
              </a:lnSpc>
              <a:spcBef>
                <a:spcPts val="360"/>
              </a:spcBef>
              <a:spcAft>
                <a:spcPts val="0"/>
              </a:spcAft>
              <a:buClr>
                <a:schemeClr val="dk1"/>
              </a:buClr>
              <a:buSzPts val="1200"/>
              <a:buFont typeface="Arial"/>
              <a:buNone/>
            </a:pPr>
            <a:endParaRPr dirty="0"/>
          </a:p>
        </p:txBody>
      </p:sp>
      <p:sp>
        <p:nvSpPr>
          <p:cNvPr id="592" name="Google Shape;59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a:extLst>
            <a:ext uri="{FF2B5EF4-FFF2-40B4-BE49-F238E27FC236}">
              <a16:creationId xmlns:a16="http://schemas.microsoft.com/office/drawing/2014/main" id="{38489C8B-0FA5-C7DD-F6B9-FF059B5113FE}"/>
            </a:ext>
          </a:extLst>
        </p:cNvPr>
        <p:cNvGrpSpPr/>
        <p:nvPr/>
      </p:nvGrpSpPr>
      <p:grpSpPr>
        <a:xfrm>
          <a:off x="0" y="0"/>
          <a:ext cx="0" cy="0"/>
          <a:chOff x="0" y="0"/>
          <a:chExt cx="0" cy="0"/>
        </a:xfrm>
      </p:grpSpPr>
      <p:sp>
        <p:nvSpPr>
          <p:cNvPr id="464" name="Google Shape;464;p95:notes">
            <a:extLst>
              <a:ext uri="{FF2B5EF4-FFF2-40B4-BE49-F238E27FC236}">
                <a16:creationId xmlns:a16="http://schemas.microsoft.com/office/drawing/2014/main" id="{81E61A46-FEA8-A08B-6339-6ED789E1287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95:notes">
            <a:extLst>
              <a:ext uri="{FF2B5EF4-FFF2-40B4-BE49-F238E27FC236}">
                <a16:creationId xmlns:a16="http://schemas.microsoft.com/office/drawing/2014/main" id="{F4468265-D851-C1FD-E286-D228B2289F4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0"/>
              </a:spcBef>
              <a:spcAft>
                <a:spcPts val="0"/>
              </a:spcAft>
              <a:buSzPts val="1400"/>
              <a:buFont typeface="Arial"/>
              <a:buChar char="•"/>
            </a:pPr>
            <a:r>
              <a:rPr lang="en-US" dirty="0"/>
              <a:t>Ask participants to read the quotes and share out words or ideas that resonate with them. </a:t>
            </a:r>
            <a:endParaRPr dirty="0"/>
          </a:p>
          <a:p>
            <a:pPr marL="171450" lvl="0" indent="-171450" algn="l" rtl="0">
              <a:lnSpc>
                <a:spcPct val="100000"/>
              </a:lnSpc>
              <a:spcBef>
                <a:spcPts val="0"/>
              </a:spcBef>
              <a:spcAft>
                <a:spcPts val="0"/>
              </a:spcAft>
              <a:buSzPts val="1400"/>
              <a:buFont typeface="Arial"/>
              <a:buChar char="•"/>
            </a:pPr>
            <a:r>
              <a:rPr lang="en-US" dirty="0"/>
              <a:t>Reflection prompt: What “genius and persistence” have you seen students bring to your class that might have been overlooked in other disciplines?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Facilitator Considerations</a:t>
            </a:r>
            <a:endParaRPr dirty="0"/>
          </a:p>
          <a:p>
            <a:pPr marL="0" lvl="0" indent="0" algn="l" rtl="0">
              <a:lnSpc>
                <a:spcPct val="100000"/>
              </a:lnSpc>
              <a:spcBef>
                <a:spcPts val="0"/>
              </a:spcBef>
              <a:spcAft>
                <a:spcPts val="0"/>
              </a:spcAft>
              <a:buSzPts val="1400"/>
              <a:buNone/>
            </a:pPr>
            <a:r>
              <a:rPr lang="en-US" dirty="0"/>
              <a:t>This slide lays the groundwork for the importance of disciplinary literacy to course and career success.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466" name="Google Shape;466;p95:notes">
            <a:extLst>
              <a:ext uri="{FF2B5EF4-FFF2-40B4-BE49-F238E27FC236}">
                <a16:creationId xmlns:a16="http://schemas.microsoft.com/office/drawing/2014/main" id="{A4A02560-FF14-252B-29F1-45830396BE7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08084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lang="en-US" dirty="0"/>
          </a:p>
          <a:p>
            <a:pPr marL="171450" lvl="0" indent="-171450" algn="l" rtl="0">
              <a:lnSpc>
                <a:spcPct val="100000"/>
              </a:lnSpc>
              <a:spcBef>
                <a:spcPts val="360"/>
              </a:spcBef>
              <a:spcAft>
                <a:spcPts val="0"/>
              </a:spcAft>
              <a:buClr>
                <a:schemeClr val="dk1"/>
              </a:buClr>
              <a:buSzPts val="1200"/>
              <a:buFont typeface="Arial"/>
              <a:buChar char="•"/>
            </a:pPr>
            <a:r>
              <a:rPr lang="en-US" dirty="0"/>
              <a:t>This is the first of four impactful practices. Each practice includes a description, an example, and a potential pitfall to avoid.</a:t>
            </a:r>
          </a:p>
          <a:p>
            <a:pPr marL="171450" lvl="0" indent="-171450" algn="l" rtl="0">
              <a:lnSpc>
                <a:spcPct val="100000"/>
              </a:lnSpc>
              <a:spcBef>
                <a:spcPts val="360"/>
              </a:spcBef>
              <a:spcAft>
                <a:spcPts val="0"/>
              </a:spcAft>
              <a:buClr>
                <a:schemeClr val="dk1"/>
              </a:buClr>
              <a:buSzPts val="1200"/>
              <a:buFont typeface="Arial"/>
              <a:buChar char="•"/>
            </a:pPr>
            <a:r>
              <a:rPr lang="en-US" dirty="0"/>
              <a:t>These practices can be incorporated into your instruction to increase student skills in disciplinary literacy. </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b="1" dirty="0"/>
              <a:t>Facilitator Considerations</a:t>
            </a:r>
            <a:endParaRPr lang="en-US" dirty="0"/>
          </a:p>
          <a:p>
            <a:pPr marL="0" lvl="0" indent="0" algn="l" rtl="0">
              <a:lnSpc>
                <a:spcPct val="100000"/>
              </a:lnSpc>
              <a:spcBef>
                <a:spcPts val="360"/>
              </a:spcBef>
              <a:spcAft>
                <a:spcPts val="0"/>
              </a:spcAft>
              <a:buSzPts val="1400"/>
              <a:buNone/>
            </a:pPr>
            <a:r>
              <a:rPr lang="en-US" dirty="0"/>
              <a:t>This slide transitions from reflection to learning more about the four highlighted practices.</a:t>
            </a:r>
          </a:p>
          <a:p>
            <a:pPr marL="0" lvl="0" indent="0" algn="l" rtl="0">
              <a:lnSpc>
                <a:spcPct val="100000"/>
              </a:lnSpc>
              <a:spcBef>
                <a:spcPts val="0"/>
              </a:spcBef>
              <a:spcAft>
                <a:spcPts val="0"/>
              </a:spcAft>
              <a:buSzPts val="1400"/>
              <a:buNone/>
            </a:pPr>
            <a:endParaRPr dirty="0"/>
          </a:p>
        </p:txBody>
      </p:sp>
      <p:sp>
        <p:nvSpPr>
          <p:cNvPr id="600" name="Google Shape;60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b="1" dirty="0"/>
              <a:t>Talking Points</a:t>
            </a:r>
          </a:p>
          <a:p>
            <a:pPr marL="171450" lvl="0" indent="-171450" algn="l" rtl="0">
              <a:lnSpc>
                <a:spcPct val="100000"/>
              </a:lnSpc>
              <a:spcBef>
                <a:spcPts val="0"/>
              </a:spcBef>
              <a:spcAft>
                <a:spcPts val="0"/>
              </a:spcAft>
              <a:buClr>
                <a:schemeClr val="dk1"/>
              </a:buClr>
              <a:buSzPts val="1200"/>
              <a:buFont typeface="Arial"/>
              <a:buChar char="•"/>
            </a:pPr>
            <a:r>
              <a:rPr lang="en-US" dirty="0"/>
              <a:t>Communication in social science is based on inquiry that can be collaborative and sometimes contentious. Students need instruction and structured opportunities to practice discourse that mirrors the processional dialogue, shared critical thinking and communication in the field. Inquiry-driven conversations deepen understanding of complex concepts because students must articulate their reasoning to peers. </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Active listening, respectful deliberation, and purposeful use of evidence must be taught and practiced. These skills are essential for communication in social science classrooms and careers but also contribute to meaningful civic participation in our pluralistic society. </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slide emphasizes how structured discussions develop both content understanding and professional communication skills.</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Considerations for interactivity:</a:t>
            </a:r>
            <a:endParaRPr b="1" dirty="0"/>
          </a:p>
          <a:p>
            <a:pPr marL="171450" lvl="0" indent="-171450" algn="l" rtl="0">
              <a:lnSpc>
                <a:spcPct val="100000"/>
              </a:lnSpc>
              <a:spcBef>
                <a:spcPts val="360"/>
              </a:spcBef>
              <a:spcAft>
                <a:spcPts val="0"/>
              </a:spcAft>
              <a:buClr>
                <a:schemeClr val="dk1"/>
              </a:buClr>
              <a:buSzPts val="1200"/>
              <a:buFont typeface="Arial"/>
              <a:buChar char="•"/>
            </a:pPr>
            <a:r>
              <a:rPr lang="en-US" dirty="0"/>
              <a:t>Invite participants to share examples from your practice that develop specific social scientific communication skills.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Ask participants to share their experiences with these strategies and what they have learned. </a:t>
            </a:r>
            <a:endParaRPr dirty="0"/>
          </a:p>
        </p:txBody>
      </p:sp>
      <p:sp>
        <p:nvSpPr>
          <p:cNvPr id="608" name="Google Shape;60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example demonstrates a teacher providing models and instruction on the norms of processional dialogue on geography. Students learn key skills that will allow them to engage fully in a productive debate. </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3"/>
                  </a:ext>
                </a:extLst>
              </a:rPr>
              <a:t>Partner planning develops essential collaboration skills as stude</a:t>
            </a:r>
            <a:r>
              <a:rPr lang="en-US" dirty="0"/>
              <a:t>nts practice using evidence to prepare for argumentation in a debate. </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Note that this topic aligns with Oregon’s social science standards, HS.G.HE.9 and HS.G.HE.11.</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example demonstrates structured preparation leading to meaningful professional dialogue about real-world scientific issues.</a:t>
            </a:r>
            <a:endParaRPr dirty="0"/>
          </a:p>
          <a:p>
            <a:pPr marL="0" lvl="0" indent="0" algn="l" rtl="0">
              <a:lnSpc>
                <a:spcPct val="100000"/>
              </a:lnSpc>
              <a:spcBef>
                <a:spcPts val="360"/>
              </a:spcBef>
              <a:spcAft>
                <a:spcPts val="0"/>
              </a:spcAft>
              <a:buSzPts val="1400"/>
              <a:buNone/>
            </a:pPr>
            <a:endParaRPr b="0" dirty="0"/>
          </a:p>
          <a:p>
            <a:pPr marL="0" lvl="0" indent="0" algn="l" rtl="0">
              <a:lnSpc>
                <a:spcPct val="100000"/>
              </a:lnSpc>
              <a:spcBef>
                <a:spcPts val="360"/>
              </a:spcBef>
              <a:spcAft>
                <a:spcPts val="0"/>
              </a:spcAft>
              <a:buSzPts val="1400"/>
              <a:buNone/>
            </a:pPr>
            <a:r>
              <a:rPr lang="en-US" b="1" dirty="0"/>
              <a:t>Considerations for interactivity:</a:t>
            </a:r>
            <a:endParaRPr b="1" dirty="0"/>
          </a:p>
          <a:p>
            <a:pPr marL="171450" lvl="0" indent="-171450" algn="l" rtl="0">
              <a:lnSpc>
                <a:spcPct val="100000"/>
              </a:lnSpc>
              <a:spcBef>
                <a:spcPts val="360"/>
              </a:spcBef>
              <a:spcAft>
                <a:spcPts val="0"/>
              </a:spcAft>
              <a:buClr>
                <a:schemeClr val="dk1"/>
              </a:buClr>
              <a:buSzPts val="1200"/>
              <a:buFont typeface="Arial"/>
              <a:buChar char="•"/>
            </a:pPr>
            <a:r>
              <a:rPr lang="en-US" dirty="0"/>
              <a:t>Before describing what you notice about the example, ask participants to share their </a:t>
            </a:r>
            <a:r>
              <a:rPr lang="en-US" dirty="0" err="1"/>
              <a:t>noticings</a:t>
            </a:r>
            <a:r>
              <a:rPr lang="en-US" dirty="0"/>
              <a:t> and wonderings. </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Share scenarios that would generate authentic professional discussions in your field. </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Discuss: "What preparation would your students need to handle these conversations professionally using evidence?"</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dirty="0"/>
              <a:t>Image source: PowerPoint stock</a:t>
            </a:r>
            <a:endParaRPr dirty="0"/>
          </a:p>
          <a:p>
            <a:pPr marL="0" lvl="0" indent="0" algn="l" rtl="0">
              <a:lnSpc>
                <a:spcPct val="100000"/>
              </a:lnSpc>
              <a:spcBef>
                <a:spcPts val="360"/>
              </a:spcBef>
              <a:spcAft>
                <a:spcPts val="0"/>
              </a:spcAft>
              <a:buClr>
                <a:schemeClr val="dk1"/>
              </a:buClr>
              <a:buSzPts val="1200"/>
              <a:buFont typeface="Arial"/>
              <a:buNone/>
            </a:pPr>
            <a:endParaRPr dirty="0"/>
          </a:p>
          <a:p>
            <a:pPr marL="0" lvl="0" indent="0" algn="l" rtl="0">
              <a:lnSpc>
                <a:spcPct val="100000"/>
              </a:lnSpc>
              <a:spcBef>
                <a:spcPts val="360"/>
              </a:spcBef>
              <a:spcAft>
                <a:spcPts val="0"/>
              </a:spcAft>
              <a:buClr>
                <a:schemeClr val="dk1"/>
              </a:buClr>
              <a:buSzPts val="1200"/>
              <a:buFont typeface="Arial"/>
              <a:buNone/>
            </a:pPr>
            <a:endParaRPr dirty="0"/>
          </a:p>
        </p:txBody>
      </p:sp>
      <p:sp>
        <p:nvSpPr>
          <p:cNvPr id="615" name="Google Shape;61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Without models, students may default to casual conversation or misconceptions, using vague language like “everyone agrees” instead of citing research or evidence that supports their argument. Without clear models of professional communication in social science, students miss crucial communication elements: how to use evidence effectively, how to present data and how to describe connections and patterns. </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When social science students participate in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4"/>
                  </a:ext>
                </a:extLst>
              </a:rPr>
              <a:t>discussions and debates</a:t>
            </a:r>
            <a:r>
              <a:rPr lang="en-US" dirty="0"/>
              <a:t> without understanding professional norms, they may offer opinions rather than evidence-based reasoning, make unsupported claims or may not engage in respectful exchange and disagreement. This leads to missed opportunities for developing the collaboration and communication skills that support knowledge building in careers in social sciences. Students may feel unprepared for college-level social science courses or internships where professional discourse is expected.</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slide addresses an oversight that undermines communication development in social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5"/>
                  </a:ext>
                </a:extLst>
              </a:rPr>
              <a:t>scienc</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6"/>
                  </a:ext>
                </a:extLst>
              </a:rPr>
              <a:t>e</a:t>
            </a:r>
            <a:r>
              <a:rPr lang="en-US" dirty="0"/>
              <a:t> education.</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Considerations for interactivity:</a:t>
            </a:r>
            <a:endParaRPr b="1" dirty="0"/>
          </a:p>
          <a:p>
            <a:pPr marL="171450" lvl="0" indent="-171450" algn="l" rtl="0">
              <a:lnSpc>
                <a:spcPct val="100000"/>
              </a:lnSpc>
              <a:spcBef>
                <a:spcPts val="360"/>
              </a:spcBef>
              <a:spcAft>
                <a:spcPts val="0"/>
              </a:spcAft>
              <a:buClr>
                <a:schemeClr val="dk1"/>
              </a:buClr>
              <a:buSzPts val="1200"/>
              <a:buFont typeface="Arial"/>
              <a:buChar char="•"/>
            </a:pPr>
            <a:r>
              <a:rPr lang="en-US" dirty="0"/>
              <a:t>Quick reflection: What communication models would help your students most? (1 minute)</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Table discussion: Share ideas for providing models, such as videos of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7"/>
                  </a:ext>
                </a:extLst>
              </a:rPr>
              <a:t>scientists</a:t>
            </a:r>
            <a:r>
              <a:rPr lang="en-US" dirty="0"/>
              <a:t> discussing research, guest professionals demonstrating data presentations or teacher modeling of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8"/>
                  </a:ext>
                </a:extLst>
              </a:rPr>
              <a:t>scientific</a:t>
            </a:r>
            <a:r>
              <a:rPr lang="en-US" dirty="0"/>
              <a:t> argumentation.</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Discussion: What prevents us from providing good models? What are some possible solutions?</a:t>
            </a:r>
            <a:endParaRPr dirty="0"/>
          </a:p>
        </p:txBody>
      </p:sp>
      <p:sp>
        <p:nvSpPr>
          <p:cNvPr id="623" name="Google Shape;62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As we wrap up our exploration of disciplinary literacy in social science, take a moment to consider where you want to focus your efforts. Each of these questions targets a different aspect of what we've discussed today. You might choose the question that addresses your biggest challenge, or perhaps the one where you see the most opportunity for immediate impact in your classroom.</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Choose one or two questions that resonate with your current teaching context. Consider what's feasible given your curriculum timeline, available resources and student needs. Remember, small changes can have a significant impact when they're strategically chosen and thoughtfully implemented.</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reflective closing helps participants synthesize learning and commit to actionable next steps.</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Considerations for interactivity:</a:t>
            </a:r>
            <a:endParaRPr b="1" dirty="0"/>
          </a:p>
          <a:p>
            <a:pPr marL="171450" lvl="0" indent="-171450" algn="l" rtl="0">
              <a:lnSpc>
                <a:spcPct val="100000"/>
              </a:lnSpc>
              <a:spcBef>
                <a:spcPts val="360"/>
              </a:spcBef>
              <a:spcAft>
                <a:spcPts val="0"/>
              </a:spcAft>
              <a:buClr>
                <a:schemeClr val="dk1"/>
              </a:buClr>
              <a:buSzPts val="1200"/>
              <a:buFont typeface="Arial"/>
              <a:buChar char="•"/>
            </a:pPr>
            <a:r>
              <a:rPr lang="en-US" dirty="0"/>
              <a:t>Provide 2-3 minutes of quiet reflection time for participants to review the questions and select their focus.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Offer participants the choice to reflect individually in writing or discuss with a partner.</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If discussing with partners, suggest they share not just which question they chose, but why it feels most relevant.</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Remind participants that these questions can guide ongoing professional development throughout the year.</a:t>
            </a:r>
            <a:endParaRPr dirty="0"/>
          </a:p>
        </p:txBody>
      </p:sp>
      <p:sp>
        <p:nvSpPr>
          <p:cNvPr id="631" name="Google Shape;63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As a reminder and invitation, Oregon's Adolescent Literacy Framework offers a list of resources specifically designed to support science educators in developing disciplinary literacy. The framework recognizes that science education requires unique approaches to reading, writing, and communication, providing targeted guidance for integrating literacy into science instruction.</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The QR code will lead you to the framework.</a:t>
            </a:r>
            <a:endParaRPr dirty="0"/>
          </a:p>
          <a:p>
            <a:pPr marL="0" lvl="0" indent="0" algn="l" rtl="0">
              <a:lnSpc>
                <a:spcPct val="100000"/>
              </a:lnSpc>
              <a:spcBef>
                <a:spcPts val="360"/>
              </a:spcBef>
              <a:spcAft>
                <a:spcPts val="0"/>
              </a:spcAft>
              <a:buSzPts val="1400"/>
              <a:buNone/>
            </a:pPr>
            <a:endParaRPr lang="en-US" b="1" dirty="0"/>
          </a:p>
          <a:p>
            <a:pPr marL="0" lvl="0" indent="0" algn="l" rtl="0">
              <a:lnSpc>
                <a:spcPct val="100000"/>
              </a:lnSpc>
              <a:spcBef>
                <a:spcPts val="360"/>
              </a:spcBef>
              <a:spcAft>
                <a:spcPts val="0"/>
              </a:spcAft>
              <a:buSzPts val="1400"/>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slide provides concrete next steps and additional support for implementing disciplinary literacy strategies.</a:t>
            </a:r>
            <a:endParaRPr dirty="0"/>
          </a:p>
          <a:p>
            <a:pPr marL="0" lvl="0" indent="0" algn="l" rtl="0">
              <a:lnSpc>
                <a:spcPct val="100000"/>
              </a:lnSpc>
              <a:spcBef>
                <a:spcPts val="360"/>
              </a:spcBef>
              <a:spcAft>
                <a:spcPts val="0"/>
              </a:spcAft>
              <a:buSzPts val="1400"/>
              <a:buNone/>
            </a:pPr>
            <a:endParaRPr lang="en-US" b="1" dirty="0"/>
          </a:p>
          <a:p>
            <a:pPr marL="0" lvl="0" indent="0" algn="l" rtl="0">
              <a:lnSpc>
                <a:spcPct val="100000"/>
              </a:lnSpc>
              <a:spcBef>
                <a:spcPts val="360"/>
              </a:spcBef>
              <a:spcAft>
                <a:spcPts val="0"/>
              </a:spcAft>
              <a:buSzPts val="1400"/>
              <a:buNone/>
            </a:pPr>
            <a:r>
              <a:rPr lang="en-US" b="1" dirty="0"/>
              <a:t>Considerations for interactivity:</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Give participants 1-2 minutes to scan the resources and identify one that addresses their reflection focus.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Quick share: Have 2-3 participants name the resource they're most interested in exploring and why.</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If time allows, demonstrate navigating to one resource to show ease of access.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Remind participants that these resources can support both immediate changes and long-term professional development.</a:t>
            </a:r>
            <a:endParaRPr dirty="0"/>
          </a:p>
          <a:p>
            <a:pPr marL="171450" lvl="0" indent="-95250" algn="l" rtl="0">
              <a:lnSpc>
                <a:spcPct val="100000"/>
              </a:lnSpc>
              <a:spcBef>
                <a:spcPts val="360"/>
              </a:spcBef>
              <a:spcAft>
                <a:spcPts val="0"/>
              </a:spcAft>
              <a:buClr>
                <a:schemeClr val="dk1"/>
              </a:buClr>
              <a:buSzPts val="1200"/>
              <a:buFont typeface="Arial"/>
              <a:buNone/>
            </a:pPr>
            <a:endParaRPr dirty="0"/>
          </a:p>
        </p:txBody>
      </p:sp>
      <p:sp>
        <p:nvSpPr>
          <p:cNvPr id="641" name="Google Shape;64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8" name="Google Shape;65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lang="en-US" dirty="0"/>
          </a:p>
          <a:p>
            <a:pPr marL="171450" lvl="0" indent="-171450" algn="l" rtl="0">
              <a:lnSpc>
                <a:spcPct val="100000"/>
              </a:lnSpc>
              <a:spcBef>
                <a:spcPts val="360"/>
              </a:spcBef>
              <a:spcAft>
                <a:spcPts val="0"/>
              </a:spcAft>
              <a:buClr>
                <a:schemeClr val="dk1"/>
              </a:buClr>
              <a:buSzPts val="1200"/>
              <a:buFont typeface="Arial"/>
              <a:buChar char="•"/>
            </a:pPr>
            <a:r>
              <a:rPr lang="en-US" dirty="0"/>
              <a:t>Oregon's Adolescent Literacy Framework provides the foundation for everything we've explored today. The first three chapters establish why disciplinary literacy matters for social science students' postsecondary success and how to create the conditions and supports for students to be successful.</a:t>
            </a:r>
          </a:p>
          <a:p>
            <a:pPr marL="171450" lvl="0" indent="-171450" algn="l" rtl="0">
              <a:lnSpc>
                <a:spcPct val="100000"/>
              </a:lnSpc>
              <a:spcBef>
                <a:spcPts val="360"/>
              </a:spcBef>
              <a:spcAft>
                <a:spcPts val="0"/>
              </a:spcAft>
              <a:buClr>
                <a:schemeClr val="dk1"/>
              </a:buClr>
              <a:buSzPts val="1200"/>
              <a:buFont typeface="Arial"/>
              <a:buChar char="•"/>
            </a:pPr>
            <a:r>
              <a:rPr lang="en-US" dirty="0"/>
              <a:t>Chapter 2's focus on conditions, including high expectations, culturally responsive practice and engagement, directly connects to our discussion about leveraging student background knowledge. When we recognize students' experiences and set high expectations for professional communication, we create the conditions for meaningful learning. The framework shows how these conditions specifically support science students in developing career-ready literacy skills.</a:t>
            </a:r>
          </a:p>
          <a:p>
            <a:pPr marL="171450" lvl="0" indent="-171450" algn="l" rtl="0">
              <a:lnSpc>
                <a:spcPct val="100000"/>
              </a:lnSpc>
              <a:spcBef>
                <a:spcPts val="360"/>
              </a:spcBef>
              <a:spcAft>
                <a:spcPts val="0"/>
              </a:spcAft>
              <a:buClr>
                <a:schemeClr val="dk1"/>
              </a:buClr>
              <a:buSzPts val="1200"/>
              <a:buFont typeface="Arial"/>
              <a:buChar char="•"/>
            </a:pPr>
            <a:r>
              <a:rPr lang="en-US" dirty="0"/>
              <a:t>Chapter 3 addresses supports for multilingual learners and students with disabilities, populations we all serve. The framework provides strategies for making scientific texts accessible while maintaining rigor. As you read these chapters, you'll find practical approaches for supporting all students in mastering the complex literacy demands of science education.</a:t>
            </a:r>
          </a:p>
          <a:p>
            <a:pPr marL="171450" lvl="0" indent="-171450" algn="l" rtl="0">
              <a:lnSpc>
                <a:spcPct val="100000"/>
              </a:lnSpc>
              <a:spcBef>
                <a:spcPts val="360"/>
              </a:spcBef>
              <a:spcAft>
                <a:spcPts val="0"/>
              </a:spcAft>
              <a:buClr>
                <a:schemeClr val="dk1"/>
              </a:buClr>
              <a:buSzPts val="1200"/>
              <a:buFont typeface="Arial"/>
              <a:buChar char="•"/>
            </a:pPr>
            <a:r>
              <a:rPr lang="en-US" dirty="0"/>
              <a:t>Chapters 4 and 5 explore </a:t>
            </a:r>
            <a:r>
              <a:rPr lang="en-US"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1"/>
                  </a:ext>
                </a:extLst>
              </a:rPr>
              <a:t>gernal</a:t>
            </a:r>
            <a:r>
              <a:rPr lang="en-US" dirty="0"/>
              <a:t> strategies to support reading and writing. </a:t>
            </a:r>
          </a:p>
          <a:p>
            <a:pPr marL="171450" lvl="0" indent="-171450" algn="l" rtl="0">
              <a:lnSpc>
                <a:spcPct val="100000"/>
              </a:lnSpc>
              <a:spcBef>
                <a:spcPts val="360"/>
              </a:spcBef>
              <a:spcAft>
                <a:spcPts val="0"/>
              </a:spcAft>
              <a:buClr>
                <a:schemeClr val="dk1"/>
              </a:buClr>
              <a:buSzPts val="1200"/>
              <a:buFont typeface="Arial"/>
              <a:buChar char="•"/>
            </a:pPr>
            <a:r>
              <a:rPr lang="en-US" dirty="0"/>
              <a:t>And finally, Chapter 6 offers discipline specific guidance for supporting disciplinary literacy, including in the social sciences. </a:t>
            </a:r>
          </a:p>
          <a:p>
            <a:pPr marL="0" lvl="0" indent="0" algn="l" rtl="0">
              <a:lnSpc>
                <a:spcPct val="100000"/>
              </a:lnSpc>
              <a:spcBef>
                <a:spcPts val="360"/>
              </a:spcBef>
              <a:spcAft>
                <a:spcPts val="0"/>
              </a:spcAft>
              <a:buSzPts val="1400"/>
              <a:buNone/>
            </a:pPr>
            <a:endParaRPr lang="en-US" b="1" dirty="0"/>
          </a:p>
          <a:p>
            <a:pPr marL="0" lvl="0" indent="0" algn="l" rtl="0">
              <a:lnSpc>
                <a:spcPct val="100000"/>
              </a:lnSpc>
              <a:spcBef>
                <a:spcPts val="360"/>
              </a:spcBef>
              <a:spcAft>
                <a:spcPts val="0"/>
              </a:spcAft>
              <a:buSzPts val="1400"/>
              <a:buNone/>
            </a:pPr>
            <a:r>
              <a:rPr lang="en-US" b="1" dirty="0"/>
              <a:t>Facilitator Considerations</a:t>
            </a:r>
            <a:endParaRPr lang="en-US" dirty="0"/>
          </a:p>
          <a:p>
            <a:pPr marL="171450" lvl="0" indent="-171450" algn="l" rtl="0">
              <a:lnSpc>
                <a:spcPct val="100000"/>
              </a:lnSpc>
              <a:spcBef>
                <a:spcPts val="360"/>
              </a:spcBef>
              <a:spcAft>
                <a:spcPts val="0"/>
              </a:spcAft>
              <a:buClr>
                <a:schemeClr val="dk1"/>
              </a:buClr>
              <a:buSzPts val="1200"/>
              <a:buFont typeface="Arial"/>
              <a:buChar char="•"/>
            </a:pPr>
            <a:r>
              <a:rPr lang="en-US" dirty="0"/>
              <a:t>This closing slide encourages continued learning through framework exploration.</a:t>
            </a:r>
          </a:p>
          <a:p>
            <a:pPr marL="0" lvl="0" indent="0" algn="l" rtl="0">
              <a:lnSpc>
                <a:spcPct val="100000"/>
              </a:lnSpc>
              <a:spcBef>
                <a:spcPts val="360"/>
              </a:spcBef>
              <a:spcAft>
                <a:spcPts val="0"/>
              </a:spcAft>
              <a:buSzPts val="1400"/>
              <a:buNone/>
            </a:pPr>
            <a:endParaRPr lang="en-US" b="0" dirty="0"/>
          </a:p>
          <a:p>
            <a:pPr marL="0" lvl="0" indent="0" algn="l" rtl="0">
              <a:lnSpc>
                <a:spcPct val="100000"/>
              </a:lnSpc>
              <a:spcBef>
                <a:spcPts val="360"/>
              </a:spcBef>
              <a:spcAft>
                <a:spcPts val="0"/>
              </a:spcAft>
              <a:buSzPts val="1400"/>
              <a:buNone/>
            </a:pPr>
            <a:r>
              <a:rPr lang="en-US" b="0" dirty="0"/>
              <a:t>Considerations for interactivity:</a:t>
            </a:r>
            <a:endParaRPr lang="en-US" dirty="0"/>
          </a:p>
          <a:p>
            <a:pPr marL="171450" lvl="0" indent="-171450" algn="l" rtl="0">
              <a:lnSpc>
                <a:spcPct val="100000"/>
              </a:lnSpc>
              <a:spcBef>
                <a:spcPts val="360"/>
              </a:spcBef>
              <a:spcAft>
                <a:spcPts val="0"/>
              </a:spcAft>
              <a:buClr>
                <a:schemeClr val="dk1"/>
              </a:buClr>
              <a:buSzPts val="1200"/>
              <a:buFont typeface="Arial"/>
              <a:buChar char="•"/>
            </a:pPr>
            <a:r>
              <a:rPr lang="en-US" dirty="0"/>
              <a:t>Consider asking for a commitment: "Who will commit to reading at least one chapter before our next meeting?"</a:t>
            </a:r>
          </a:p>
          <a:p>
            <a:pPr marL="171450" lvl="0" indent="-171450" algn="l" rtl="0">
              <a:lnSpc>
                <a:spcPct val="100000"/>
              </a:lnSpc>
              <a:spcBef>
                <a:spcPts val="360"/>
              </a:spcBef>
              <a:spcAft>
                <a:spcPts val="0"/>
              </a:spcAft>
              <a:buClr>
                <a:schemeClr val="dk1"/>
              </a:buClr>
              <a:buSzPts val="1200"/>
              <a:buFont typeface="Arial"/>
              <a:buChar char="•"/>
            </a:pPr>
            <a:r>
              <a:rPr lang="en-US" dirty="0"/>
              <a:t>Quick planning: Have participants identify when they'll read the framework chapters (add to calendar).</a:t>
            </a:r>
          </a:p>
          <a:p>
            <a:pPr marL="171450" lvl="0" indent="-171450" algn="l" rtl="0">
              <a:lnSpc>
                <a:spcPct val="100000"/>
              </a:lnSpc>
              <a:spcBef>
                <a:spcPts val="360"/>
              </a:spcBef>
              <a:spcAft>
                <a:spcPts val="0"/>
              </a:spcAft>
              <a:buClr>
                <a:schemeClr val="dk1"/>
              </a:buClr>
              <a:buSzPts val="1200"/>
              <a:buFont typeface="Arial"/>
              <a:buChar char="•"/>
            </a:pPr>
            <a:r>
              <a:rPr lang="en-US" dirty="0"/>
              <a:t>Buddy system: Encourage participants to find a reading partner for accountability and discussion.</a:t>
            </a:r>
          </a:p>
          <a:p>
            <a:pPr marL="171450" lvl="0" indent="-171450" algn="l" rtl="0">
              <a:lnSpc>
                <a:spcPct val="100000"/>
              </a:lnSpc>
              <a:spcBef>
                <a:spcPts val="360"/>
              </a:spcBef>
              <a:spcAft>
                <a:spcPts val="0"/>
              </a:spcAft>
              <a:buClr>
                <a:schemeClr val="dk1"/>
              </a:buClr>
              <a:buSzPts val="1200"/>
              <a:buFont typeface="Arial"/>
              <a:buChar char="•"/>
            </a:pPr>
            <a:r>
              <a:rPr lang="en-US" dirty="0"/>
              <a:t>Close with appreciation for their engagement and reminder that improving disciplinary literacy is ongoing professional work.</a:t>
            </a:r>
          </a:p>
        </p:txBody>
      </p:sp>
      <p:sp>
        <p:nvSpPr>
          <p:cNvPr id="659" name="Google Shape;65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2" name="Google Shape;72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400050" lvl="0" indent="-171450" algn="l" rtl="0">
              <a:lnSpc>
                <a:spcPct val="100000"/>
              </a:lnSpc>
              <a:spcBef>
                <a:spcPts val="360"/>
              </a:spcBef>
              <a:spcAft>
                <a:spcPts val="0"/>
              </a:spcAft>
              <a:buSzPts val="1400"/>
              <a:buFont typeface="Arial"/>
              <a:buChar char="•"/>
            </a:pPr>
            <a:r>
              <a:rPr lang="en-US" dirty="0"/>
              <a:t>Session purpose: Social science teachers will reflect on their practice and explore disciplinary literacy strategies that help students strengthen their ability to read, write and communicate as professionals in the discipline. </a:t>
            </a:r>
            <a:endParaRPr dirty="0"/>
          </a:p>
          <a:p>
            <a:pPr marL="400050" lvl="0" indent="-171450" algn="l" rtl="0">
              <a:lnSpc>
                <a:spcPct val="100000"/>
              </a:lnSpc>
              <a:spcBef>
                <a:spcPts val="360"/>
              </a:spcBef>
              <a:spcAft>
                <a:spcPts val="0"/>
              </a:spcAft>
              <a:buSzPts val="1400"/>
              <a:buFont typeface="Arial"/>
              <a:buChar char="•"/>
            </a:pPr>
            <a:r>
              <a:rPr lang="en-US" dirty="0"/>
              <a:t>Review the agenda, highlighting that the session begins and ends with reflection. The bulk focuses on four practices teachers can enact to support disciplinary literacy in social science classrooms.</a:t>
            </a:r>
            <a:endParaRPr dirty="0"/>
          </a:p>
          <a:p>
            <a:pPr marL="400050" lvl="0" indent="-171450" algn="l" rtl="0">
              <a:lnSpc>
                <a:spcPct val="100000"/>
              </a:lnSpc>
              <a:spcBef>
                <a:spcPts val="360"/>
              </a:spcBef>
              <a:spcAft>
                <a:spcPts val="0"/>
              </a:spcAft>
              <a:buSzPts val="1400"/>
              <a:buFont typeface="Arial"/>
              <a:buChar char="•"/>
            </a:pPr>
            <a:r>
              <a:rPr lang="en-US" dirty="0"/>
              <a:t>Practice 1 addresses leveraging students' background knowledge to build discipline-specific vocabulary. </a:t>
            </a:r>
            <a:endParaRPr dirty="0"/>
          </a:p>
          <a:p>
            <a:pPr marL="400050" lvl="0" indent="-171450" algn="l" rtl="0">
              <a:lnSpc>
                <a:spcPct val="100000"/>
              </a:lnSpc>
              <a:spcBef>
                <a:spcPts val="360"/>
              </a:spcBef>
              <a:spcAft>
                <a:spcPts val="0"/>
              </a:spcAft>
              <a:buSzPts val="1400"/>
              <a:buFont typeface="Arial"/>
              <a:buChar char="•"/>
            </a:pPr>
            <a:r>
              <a:rPr lang="en-US" dirty="0"/>
              <a:t>Practice 2 presents strategies for comprehending social sciences texts.</a:t>
            </a:r>
            <a:endParaRPr dirty="0"/>
          </a:p>
          <a:p>
            <a:pPr marL="400050" lvl="0" indent="-171450" algn="l" rtl="0">
              <a:lnSpc>
                <a:spcPct val="100000"/>
              </a:lnSpc>
              <a:spcBef>
                <a:spcPts val="360"/>
              </a:spcBef>
              <a:spcAft>
                <a:spcPts val="0"/>
              </a:spcAft>
              <a:buSzPts val="1400"/>
              <a:buFont typeface="Arial"/>
              <a:buChar char="•"/>
            </a:pPr>
            <a:r>
              <a:rPr lang="en-US" dirty="0"/>
              <a:t> Practice 3 supports students by teaching the writing conventions of the discipline. </a:t>
            </a:r>
            <a:endParaRPr dirty="0"/>
          </a:p>
          <a:p>
            <a:pPr marL="400050" lvl="0" indent="-171450" algn="l" rtl="0">
              <a:lnSpc>
                <a:spcPct val="100000"/>
              </a:lnSpc>
              <a:spcBef>
                <a:spcPts val="360"/>
              </a:spcBef>
              <a:spcAft>
                <a:spcPts val="0"/>
              </a:spcAft>
              <a:buSzPts val="1400"/>
              <a:buFont typeface="Arial"/>
              <a:buChar char="•"/>
            </a:pPr>
            <a:r>
              <a:rPr lang="en-US" dirty="0"/>
              <a:t>Practice 4 supports civic discussion and collaboration.</a:t>
            </a:r>
            <a:endParaRPr dirty="0"/>
          </a:p>
          <a:p>
            <a:pPr marL="400050" lvl="0" indent="-171450" algn="l" rtl="0">
              <a:lnSpc>
                <a:spcPct val="100000"/>
              </a:lnSpc>
              <a:spcBef>
                <a:spcPts val="360"/>
              </a:spcBef>
              <a:spcAft>
                <a:spcPts val="0"/>
              </a:spcAft>
              <a:buSzPts val="1400"/>
              <a:buFont typeface="Arial"/>
              <a:buChar char="•"/>
            </a:pPr>
            <a:r>
              <a:rPr lang="en-US" dirty="0"/>
              <a:t>Together, these practices address all literacy modalities—reading, writing, speaking and listening—within authentic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social science</a:t>
            </a:r>
            <a:r>
              <a:rPr lang="en-US" dirty="0"/>
              <a:t> contexts. Each practice includes a description</a:t>
            </a:r>
            <a:r>
              <a:rPr lang="en-US"/>
              <a:t>, classroom example, and potential </a:t>
            </a:r>
            <a:r>
              <a:rPr lang="en-US" dirty="0"/>
              <a:t>pitfall to avoid.</a:t>
            </a:r>
            <a:endParaRPr dirty="0"/>
          </a:p>
          <a:p>
            <a:pPr marL="228600" lvl="0" indent="0" algn="l" rtl="0">
              <a:lnSpc>
                <a:spcPct val="100000"/>
              </a:lnSpc>
              <a:spcBef>
                <a:spcPts val="360"/>
              </a:spcBef>
              <a:spcAft>
                <a:spcPts val="0"/>
              </a:spcAft>
              <a:buSzPts val="1400"/>
              <a:buFont typeface="Arial"/>
              <a:buNone/>
            </a:pPr>
            <a:endParaRPr dirty="0"/>
          </a:p>
          <a:p>
            <a:pPr marL="0" lvl="0" indent="0" algn="l" rtl="0">
              <a:lnSpc>
                <a:spcPct val="100000"/>
              </a:lnSpc>
              <a:spcBef>
                <a:spcPts val="360"/>
              </a:spcBef>
              <a:spcAft>
                <a:spcPts val="0"/>
              </a:spcAft>
              <a:buSzPts val="1400"/>
              <a:buFont typeface="Arial"/>
              <a:buNone/>
            </a:pPr>
            <a:r>
              <a:rPr lang="en-US" b="1" dirty="0"/>
              <a:t>Facilitator Considerations</a:t>
            </a:r>
            <a:endParaRPr dirty="0"/>
          </a:p>
          <a:p>
            <a:pPr marL="0" lvl="0" indent="0" algn="l" rtl="0">
              <a:lnSpc>
                <a:spcPct val="100000"/>
              </a:lnSpc>
              <a:spcBef>
                <a:spcPts val="0"/>
              </a:spcBef>
              <a:spcAft>
                <a:spcPts val="0"/>
              </a:spcAft>
              <a:buSzPts val="1400"/>
              <a:buNone/>
            </a:pPr>
            <a:r>
              <a:rPr lang="en-US" dirty="0"/>
              <a:t>This slide describes the arc of the session and can help participants understand what’s to come.</a:t>
            </a:r>
            <a:endParaRPr dirty="0"/>
          </a:p>
          <a:p>
            <a:pPr marL="0" lvl="0" indent="0" algn="l" rtl="0">
              <a:lnSpc>
                <a:spcPct val="100000"/>
              </a:lnSpc>
              <a:spcBef>
                <a:spcPts val="0"/>
              </a:spcBef>
              <a:spcAft>
                <a:spcPts val="0"/>
              </a:spcAft>
              <a:buSzPts val="1400"/>
              <a:buNone/>
            </a:pPr>
            <a:endParaRPr dirty="0"/>
          </a:p>
        </p:txBody>
      </p:sp>
      <p:sp>
        <p:nvSpPr>
          <p:cNvPr id="467" name="Google Shape;467;p9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dirty="0">
                <a:latin typeface="Calibri"/>
                <a:ea typeface="Calibri"/>
                <a:cs typeface="Calibri"/>
                <a:sym typeface="Calibri"/>
              </a:rPr>
              <a:t>Talking Points</a:t>
            </a:r>
            <a:endParaRPr dirty="0"/>
          </a:p>
          <a:p>
            <a:pPr marL="0" lvl="0" indent="0" algn="l" rtl="0">
              <a:lnSpc>
                <a:spcPct val="100000"/>
              </a:lnSpc>
              <a:spcBef>
                <a:spcPts val="360"/>
              </a:spcBef>
              <a:spcAft>
                <a:spcPts val="0"/>
              </a:spcAft>
              <a:buSzPts val="1400"/>
              <a:buNone/>
            </a:pPr>
            <a:r>
              <a:rPr lang="en-US" dirty="0"/>
              <a:t>After participants have had a chance to reflect and share, highlight any of the following that did not come out in conversation:</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Disciplinary literacy and disciplinary content work together. For example, developing a meaningful understanding of the experience of different groups during a historical period may require reading historical primary sources and understanding period-specific vocabulary and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contentions</a:t>
            </a:r>
            <a:r>
              <a:rPr lang="en-US" dirty="0"/>
              <a:t>. The disciplinary knowledge and the literacy skills develop hand in hand.</a:t>
            </a:r>
            <a:endParaRPr dirty="0"/>
          </a:p>
          <a:p>
            <a:pPr marL="171450" lvl="0" indent="-171450" algn="l" rtl="0">
              <a:lnSpc>
                <a:spcPct val="100000"/>
              </a:lnSpc>
              <a:spcBef>
                <a:spcPts val="36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When students learn to read like social scientists, they gain deeper access to content knowledge. A</a:t>
            </a:r>
            <a:r>
              <a:rPr lang="en-US" sz="1200" b="0" i="0" u="none" strike="noStrik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student </a:t>
            </a:r>
            <a:r>
              <a:rPr lang="en-US" sz="1200" b="0" i="0" u="none" strike="noStrik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who can </a:t>
            </a:r>
            <a:r>
              <a:rPr lang="en-US" sz="1200" b="0" i="0" u="none" strike="noStrik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effectively read the Emancipation Proclamation</a:t>
            </a:r>
            <a:r>
              <a:rPr lang="en-US" sz="1200" b="0" i="0" u="none" strike="noStrik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is doing more than just making sense of the words in the speech; they are deepening their understanding of the currents of American history. </a:t>
            </a:r>
            <a:r>
              <a:rPr lang="en-US" sz="1200" b="0" i="0" u="none" strike="noStrike" dirty="0">
                <a:solidFill>
                  <a:schemeClr val="dk1"/>
                </a:solidFill>
                <a:latin typeface="Calibri"/>
                <a:ea typeface="Calibri"/>
                <a:cs typeface="Calibri"/>
                <a:sym typeface="Calibri"/>
              </a:rPr>
              <a:t>Literacy skills become the gateway to a more sophisticated understanding.</a:t>
            </a:r>
            <a:r>
              <a:rPr lang="en-US" sz="1200" b="0" i="0" dirty="0">
                <a:solidFill>
                  <a:schemeClr val="dk1"/>
                </a:solidFill>
                <a:latin typeface="Calibri"/>
                <a:ea typeface="Calibri"/>
                <a:cs typeface="Calibri"/>
                <a:sym typeface="Calibri"/>
              </a:rPr>
              <a:t>​</a:t>
            </a:r>
            <a:endParaRPr dirty="0"/>
          </a:p>
          <a:p>
            <a:pPr marL="171450" lvl="0" indent="-171450" algn="l" rtl="0">
              <a:lnSpc>
                <a:spcPct val="100000"/>
              </a:lnSpc>
              <a:spcBef>
                <a:spcPts val="36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This relationship works both ways. As students develop deeper content knowledge, they become better readers and writers in </a:t>
            </a:r>
            <a:r>
              <a:rPr lang="en-US" sz="1200" b="0" i="0" u="none" strike="noStrik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science</a:t>
            </a:r>
            <a:r>
              <a:rPr lang="en-US" sz="1200" b="0" i="0" u="none" strike="noStrike" dirty="0">
                <a:solidFill>
                  <a:schemeClr val="dk1"/>
                </a:solidFill>
                <a:latin typeface="Calibri"/>
                <a:ea typeface="Calibri"/>
                <a:cs typeface="Calibri"/>
                <a:sym typeface="Calibri"/>
              </a:rPr>
              <a:t>. They start recognizing patterns in discipline-specific texts, understanding why certain information is emphasized and organized in specific ways, and knowing what details matter most. Their growing expertise helps them navigate complex texts more effectively.</a:t>
            </a:r>
            <a:r>
              <a:rPr lang="en-US" sz="1200" b="0" i="0" dirty="0">
                <a:solidFill>
                  <a:schemeClr val="dk1"/>
                </a:solidFill>
                <a:latin typeface="Calibri"/>
                <a:ea typeface="Calibri"/>
                <a:cs typeface="Calibri"/>
                <a:sym typeface="Calibri"/>
              </a:rPr>
              <a:t>​</a:t>
            </a:r>
            <a:endParaRPr dirty="0"/>
          </a:p>
          <a:p>
            <a:pPr marL="0" lvl="0" indent="0" algn="l" rtl="0">
              <a:lnSpc>
                <a:spcPct val="100000"/>
              </a:lnSpc>
              <a:spcBef>
                <a:spcPts val="360"/>
              </a:spcBef>
              <a:spcAft>
                <a:spcPts val="0"/>
              </a:spcAft>
              <a:buClr>
                <a:schemeClr val="dk1"/>
              </a:buClr>
              <a:buSzPts val="1200"/>
              <a:buFont typeface="Arial"/>
              <a:buNone/>
            </a:pPr>
            <a:endParaRPr b="1" dirty="0"/>
          </a:p>
          <a:p>
            <a:pPr marL="0" lvl="0" indent="0" algn="l" rtl="0">
              <a:lnSpc>
                <a:spcPct val="100000"/>
              </a:lnSpc>
              <a:spcBef>
                <a:spcPts val="360"/>
              </a:spcBef>
              <a:spcAft>
                <a:spcPts val="0"/>
              </a:spcAft>
              <a:buClr>
                <a:schemeClr val="dk1"/>
              </a:buClr>
              <a:buSzPts val="1200"/>
              <a:buFont typeface="Arial"/>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slide introduces key terminology while helping participants see the interconnected nature of literacy and content.</a:t>
            </a:r>
            <a:endParaRPr dirty="0"/>
          </a:p>
          <a:p>
            <a:pPr marL="0" lvl="0" indent="0" algn="l" rtl="0">
              <a:lnSpc>
                <a:spcPct val="100000"/>
              </a:lnSpc>
              <a:spcBef>
                <a:spcPts val="360"/>
              </a:spcBef>
              <a:spcAft>
                <a:spcPts val="0"/>
              </a:spcAft>
              <a:buClr>
                <a:schemeClr val="dk1"/>
              </a:buClr>
              <a:buSzPts val="1200"/>
              <a:buFont typeface="Arial"/>
              <a:buNone/>
            </a:pPr>
            <a:endParaRPr dirty="0"/>
          </a:p>
          <a:p>
            <a:pPr marL="0" lvl="0" indent="0" algn="l" rtl="0">
              <a:lnSpc>
                <a:spcPct val="100000"/>
              </a:lnSpc>
              <a:spcBef>
                <a:spcPts val="360"/>
              </a:spcBef>
              <a:spcAft>
                <a:spcPts val="0"/>
              </a:spcAft>
              <a:buClr>
                <a:schemeClr val="dk1"/>
              </a:buClr>
              <a:buSzPts val="1200"/>
              <a:buFont typeface="Arial"/>
              <a:buNone/>
            </a:pPr>
            <a:r>
              <a:rPr lang="en-US" b="1" dirty="0"/>
              <a:t>Considerations for interactivity:</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Ask participants to turn to a neighbor and share one specific example from their teaching where students' literacy skills directly impacted their ability to master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language arts content (2 minutes).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Facilitate a brief whole-group discussion where 3-4 participants share their examples.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If participants seem stuck, prompt with: "Think about a time when a student’s challenges with reading prevented them from learning important content. How did you address both needs?"</a:t>
            </a:r>
            <a:endParaRPr dirty="0"/>
          </a:p>
          <a:p>
            <a:pPr marL="0" lvl="0" indent="0" algn="l" rtl="0">
              <a:lnSpc>
                <a:spcPct val="100000"/>
              </a:lnSpc>
              <a:spcBef>
                <a:spcPts val="360"/>
              </a:spcBef>
              <a:spcAft>
                <a:spcPts val="0"/>
              </a:spcAft>
              <a:buClr>
                <a:schemeClr val="dk1"/>
              </a:buClr>
              <a:buSzPts val="1200"/>
              <a:buFont typeface="Arial"/>
              <a:buNone/>
            </a:pPr>
            <a:endParaRPr dirty="0"/>
          </a:p>
        </p:txBody>
      </p:sp>
      <p:sp>
        <p:nvSpPr>
          <p:cNvPr id="474" name="Google Shape;47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marR="0" lvl="0" indent="-171450" algn="l" rtl="0">
              <a:lnSpc>
                <a:spcPct val="100000"/>
              </a:lnSpc>
              <a:spcBef>
                <a:spcPts val="360"/>
              </a:spcBef>
              <a:spcAft>
                <a:spcPts val="0"/>
              </a:spcAft>
              <a:buClr>
                <a:schemeClr val="dk1"/>
              </a:buClr>
              <a:buSzPts val="1200"/>
              <a:buFont typeface="Arial"/>
              <a:buChar char="•"/>
            </a:pPr>
            <a:r>
              <a:rPr lang="en-US" dirty="0"/>
              <a:t>Disciplinary literacy in social science is about mastering the specific ways professionals in social science communicate, think and solve problems. </a:t>
            </a:r>
            <a:r>
              <a:rPr lang="en-US" sz="1200" dirty="0">
                <a:solidFill>
                  <a:schemeClr val="dk1"/>
                </a:solidFill>
                <a:latin typeface="Calibri"/>
                <a:ea typeface="Calibri"/>
                <a:cs typeface="Calibri"/>
                <a:sym typeface="Calibri"/>
              </a:rPr>
              <a:t>The discipline emphasizes the use of evidence and field-specific skills and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contentions</a:t>
            </a:r>
            <a:r>
              <a:rPr lang="en-US" sz="1200" dirty="0">
                <a:solidFill>
                  <a:schemeClr val="dk1"/>
                </a:solidFill>
                <a:latin typeface="Calibri"/>
                <a:ea typeface="Calibri"/>
                <a:cs typeface="Calibri"/>
                <a:sym typeface="Calibri"/>
              </a:rPr>
              <a:t>, including skills like critical analysis of primary sources and corroborating evidence in history, interpreting maps and spatial data in geography, and modeling economic trends and analyzing market forces in economics. </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Each field in social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science</a:t>
            </a:r>
            <a:r>
              <a:rPr lang="en-US" dirty="0"/>
              <a:t> includes its own technical language, vocabulary and conventions that practitioners must fluently use. </a:t>
            </a:r>
            <a:endParaRPr dirty="0"/>
          </a:p>
          <a:p>
            <a:pPr marL="171450" lvl="0" indent="-171450" algn="l" rtl="0">
              <a:lnSpc>
                <a:spcPct val="100000"/>
              </a:lnSpc>
              <a:spcBef>
                <a:spcPts val="360"/>
              </a:spcBef>
              <a:spcAft>
                <a:spcPts val="0"/>
              </a:spcAft>
              <a:buClr>
                <a:schemeClr val="dk1"/>
              </a:buClr>
              <a:buSzPts val="1200"/>
              <a:buFont typeface="Arial"/>
              <a:buChar char="•"/>
            </a:pPr>
            <a:endParaRPr lang="en-US" b="1" dirty="0"/>
          </a:p>
          <a:p>
            <a:pPr marL="0" lvl="0" indent="0" algn="l" rtl="0">
              <a:lnSpc>
                <a:spcPct val="100000"/>
              </a:lnSpc>
              <a:spcBef>
                <a:spcPts val="360"/>
              </a:spcBef>
              <a:spcAft>
                <a:spcPts val="0"/>
              </a:spcAft>
              <a:buClr>
                <a:schemeClr val="dk1"/>
              </a:buClr>
              <a:buSzPts val="1200"/>
              <a:buFont typeface="Arial"/>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slide establishes the foundational importance of disciplinary literacy in</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 social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science</a:t>
            </a:r>
            <a:r>
              <a:rPr lang="en-US" dirty="0"/>
              <a:t>.</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Considerations for interactivity:</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Ask participants to briefly share one example of specialized language from their social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science</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 field (30 seconds).</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endParaRPr>
          </a:p>
          <a:p>
            <a:pPr marL="171450" lvl="0" indent="-171450" algn="l" rtl="0">
              <a:lnSpc>
                <a:spcPct val="100000"/>
              </a:lnSpc>
              <a:spcBef>
                <a:spcPts val="360"/>
              </a:spcBef>
              <a:spcAft>
                <a:spcPts val="0"/>
              </a:spcAft>
              <a:buClr>
                <a:schemeClr val="dk1"/>
              </a:buClr>
              <a:buSzPts val="1200"/>
              <a:buFont typeface="Arial"/>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After presenting the framework quote, invite 2-3 participants to share how they've seen disciplinary literacy empower their students.</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endParaRPr>
          </a:p>
          <a:p>
            <a:pPr marL="171450" lvl="0" indent="-171450" algn="l" rtl="0">
              <a:lnSpc>
                <a:spcPct val="100000"/>
              </a:lnSpc>
              <a:spcBef>
                <a:spcPts val="360"/>
              </a:spcBef>
              <a:spcAft>
                <a:spcPts val="0"/>
              </a:spcAft>
              <a:buClr>
                <a:schemeClr val="dk1"/>
              </a:buClr>
              <a:buSzPts val="1200"/>
              <a:buFont typeface="Arial"/>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Consider asking: "How is the literacy in social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science</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 different from what students learn in language arts classes?"</a:t>
            </a:r>
            <a:endParaRPr dirty="0"/>
          </a:p>
        </p:txBody>
      </p:sp>
      <p:sp>
        <p:nvSpPr>
          <p:cNvPr id="484" name="Google Shape;48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Students of social science must evaluate, interpret and compare source materials, data and disciplinary concepts in a variety of media</a:t>
            </a:r>
            <a:endParaRPr dirty="0"/>
          </a:p>
          <a:p>
            <a:pPr marL="171450" lvl="0" indent="-171450" algn="l" rtl="0">
              <a:lnSpc>
                <a:spcPct val="100000"/>
              </a:lnSpc>
              <a:spcBef>
                <a:spcPts val="36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Social science texts are widely varied and have different conventions,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vocabularies</a:t>
            </a:r>
            <a:r>
              <a:rPr lang="en-US" sz="1200" dirty="0">
                <a:solidFill>
                  <a:schemeClr val="dk1"/>
                </a:solidFill>
                <a:latin typeface="Calibri"/>
                <a:ea typeface="Calibri"/>
                <a:cs typeface="Calibri"/>
                <a:sym typeface="Calibri"/>
              </a:rPr>
              <a:t>, structures and styles. Students need support to understand how to use these vastly different text types in the discipline. </a:t>
            </a:r>
            <a:endParaRPr b="1" dirty="0"/>
          </a:p>
          <a:p>
            <a:pPr marL="0" lvl="0" indent="0" algn="l" rtl="0">
              <a:lnSpc>
                <a:spcPct val="100000"/>
              </a:lnSpc>
              <a:spcBef>
                <a:spcPts val="360"/>
              </a:spcBef>
              <a:spcAft>
                <a:spcPts val="0"/>
              </a:spcAft>
              <a:buSzPts val="1400"/>
              <a:buNone/>
            </a:pPr>
            <a:endParaRPr lang="en-US" b="1" dirty="0"/>
          </a:p>
          <a:p>
            <a:pPr marL="0" lvl="0" indent="0" algn="l" rtl="0">
              <a:lnSpc>
                <a:spcPct val="100000"/>
              </a:lnSpc>
              <a:spcBef>
                <a:spcPts val="360"/>
              </a:spcBef>
              <a:spcAft>
                <a:spcPts val="0"/>
              </a:spcAft>
              <a:buSzPts val="1400"/>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slide is designed to invite social science educators to begin to think about the specific text types in their field.</a:t>
            </a:r>
            <a:endParaRPr dirty="0"/>
          </a:p>
          <a:p>
            <a:pPr marL="0" lvl="0" indent="0" algn="l" rtl="0">
              <a:lnSpc>
                <a:spcPct val="100000"/>
              </a:lnSpc>
              <a:spcBef>
                <a:spcPts val="360"/>
              </a:spcBef>
              <a:spcAft>
                <a:spcPts val="0"/>
              </a:spcAft>
              <a:buClr>
                <a:schemeClr val="dk1"/>
              </a:buClr>
              <a:buSzPts val="1200"/>
              <a:buFont typeface="Arial"/>
              <a:buNone/>
            </a:pPr>
            <a:endParaRPr dirty="0"/>
          </a:p>
          <a:p>
            <a:pPr marL="0" lvl="0" indent="0" algn="l" rtl="0">
              <a:lnSpc>
                <a:spcPct val="100000"/>
              </a:lnSpc>
              <a:spcBef>
                <a:spcPts val="360"/>
              </a:spcBef>
              <a:spcAft>
                <a:spcPts val="0"/>
              </a:spcAft>
              <a:buSzPts val="1400"/>
              <a:buNone/>
            </a:pPr>
            <a:r>
              <a:rPr lang="en-US" b="1" dirty="0"/>
              <a:t>Considerations for interactivity:</a:t>
            </a:r>
            <a:endParaRPr b="1" dirty="0"/>
          </a:p>
          <a:p>
            <a:pPr marL="171450" lvl="0" indent="-171450" algn="l" rtl="0">
              <a:lnSpc>
                <a:spcPct val="100000"/>
              </a:lnSpc>
              <a:spcBef>
                <a:spcPts val="360"/>
              </a:spcBef>
              <a:spcAft>
                <a:spcPts val="0"/>
              </a:spcAft>
              <a:buClr>
                <a:schemeClr val="dk1"/>
              </a:buClr>
              <a:buSzPts val="1200"/>
              <a:buFont typeface="Arial"/>
              <a:buChar char="•"/>
            </a:pPr>
            <a:r>
              <a:rPr lang="en-US" dirty="0"/>
              <a:t>Invite participants to read the types of text aloud.</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Invite participants to share additional text types that are specific to their social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science</a:t>
            </a:r>
            <a:r>
              <a:rPr lang="en-US" dirty="0"/>
              <a:t> field.</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Ask participants to share which text types they find most challenging to use with students and what they have learned about helping students engage deeply with these types of texts. </a:t>
            </a:r>
          </a:p>
          <a:p>
            <a:pPr marL="0" lvl="0" indent="0" algn="l" rtl="0">
              <a:lnSpc>
                <a:spcPct val="100000"/>
              </a:lnSpc>
              <a:spcBef>
                <a:spcPts val="360"/>
              </a:spcBef>
              <a:spcAft>
                <a:spcPts val="0"/>
              </a:spcAft>
              <a:buClr>
                <a:schemeClr val="dk1"/>
              </a:buClr>
              <a:buSzPts val="1200"/>
              <a:buFont typeface="Arial"/>
              <a:buNone/>
            </a:pPr>
            <a:endParaRPr lang="en-US" dirty="0"/>
          </a:p>
          <a:p>
            <a:pPr marL="171450" lvl="0" indent="-171450" algn="l" rtl="0">
              <a:lnSpc>
                <a:spcPct val="100000"/>
              </a:lnSpc>
              <a:spcBef>
                <a:spcPts val="360"/>
              </a:spcBef>
              <a:spcAft>
                <a:spcPts val="0"/>
              </a:spcAft>
              <a:buClr>
                <a:schemeClr val="dk1"/>
              </a:buClr>
              <a:buSzPts val="1200"/>
              <a:buFont typeface="Arial"/>
              <a:buChar char="•"/>
            </a:pPr>
            <a:endParaRPr lang="en-US" dirty="0"/>
          </a:p>
          <a:p>
            <a:pPr marL="171450" lvl="0" indent="-171450" algn="l" rtl="0">
              <a:lnSpc>
                <a:spcPct val="100000"/>
              </a:lnSpc>
              <a:spcBef>
                <a:spcPts val="360"/>
              </a:spcBef>
              <a:spcAft>
                <a:spcPts val="0"/>
              </a:spcAft>
              <a:buClr>
                <a:schemeClr val="dk1"/>
              </a:buClr>
              <a:buSzPts val="1200"/>
              <a:buFont typeface="Arial"/>
              <a:buChar char="•"/>
            </a:pPr>
            <a:endParaRPr lang="en-US" dirty="0"/>
          </a:p>
          <a:p>
            <a:pPr marL="171450" lvl="0" indent="-171450" algn="l" rtl="0">
              <a:lnSpc>
                <a:spcPct val="100000"/>
              </a:lnSpc>
              <a:spcBef>
                <a:spcPts val="360"/>
              </a:spcBef>
              <a:spcAft>
                <a:spcPts val="0"/>
              </a:spcAft>
              <a:buClr>
                <a:schemeClr val="dk1"/>
              </a:buClr>
              <a:buSzPts val="1200"/>
              <a:buFont typeface="Arial"/>
              <a:buChar char="•"/>
            </a:pPr>
            <a:endParaRPr lang="en-US" dirty="0"/>
          </a:p>
          <a:p>
            <a:pPr marL="171450" lvl="0" indent="-171450" algn="l" rtl="0">
              <a:lnSpc>
                <a:spcPct val="100000"/>
              </a:lnSpc>
              <a:spcBef>
                <a:spcPts val="360"/>
              </a:spcBef>
              <a:spcAft>
                <a:spcPts val="0"/>
              </a:spcAft>
              <a:buClr>
                <a:schemeClr val="dk1"/>
              </a:buClr>
              <a:buSzPts val="1200"/>
              <a:buFont typeface="Arial"/>
              <a:buChar char="•"/>
            </a:pPr>
            <a:r>
              <a:rPr lang="en-US" dirty="0"/>
              <a:t>https://www.flickr.com/photos/portlandpublicschools/52754669012/in/album-72177720306806147</a:t>
            </a:r>
            <a:endParaRPr dirty="0"/>
          </a:p>
          <a:p>
            <a:pPr marL="0" lvl="0" indent="0" algn="l" rtl="0">
              <a:lnSpc>
                <a:spcPct val="100000"/>
              </a:lnSpc>
              <a:spcBef>
                <a:spcPts val="360"/>
              </a:spcBef>
              <a:spcAft>
                <a:spcPts val="0"/>
              </a:spcAft>
              <a:buSzPts val="1400"/>
              <a:buNone/>
            </a:pPr>
            <a:endParaRPr dirty="0"/>
          </a:p>
        </p:txBody>
      </p:sp>
      <p:sp>
        <p:nvSpPr>
          <p:cNvPr id="493" name="Google Shape;49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We'll start with a reflection so that you can ground the rest of our session in your own practice and get the most out of today.</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reflection invites participants to examine their current practices around literacy in social science education.</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Considerations for interactivity:</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Give participants 2-4 minutes of quiet thinking time to jot down responses to these questions.</a:t>
            </a:r>
            <a:endParaRPr dirty="0"/>
          </a:p>
          <a:p>
            <a:pPr marL="171450" marR="0" lvl="0" indent="-171450" algn="l" rtl="0">
              <a:lnSpc>
                <a:spcPct val="100000"/>
              </a:lnSpc>
              <a:spcBef>
                <a:spcPts val="360"/>
              </a:spcBef>
              <a:spcAft>
                <a:spcPts val="0"/>
              </a:spcAft>
              <a:buClr>
                <a:schemeClr val="dk1"/>
              </a:buClr>
              <a:buSzPts val="1200"/>
              <a:buFont typeface="Arial"/>
              <a:buChar char="•"/>
            </a:pPr>
            <a:r>
              <a:rPr lang="en-US" dirty="0"/>
              <a:t>Use a think-pair-share structure: Have participants discuss their answers with a partner who teaches a different subject or section (3 minutes). If energy is low, do a quick stand-and-find activity where participants find someone across the room and have the conversation while standing.</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Bring the group back together and ask for volunteers to share one surprising insight from their partner's field.</a:t>
            </a:r>
            <a:endParaRPr dirty="0"/>
          </a:p>
          <a:p>
            <a:pPr marL="0" lvl="0" indent="0" algn="l" rtl="0">
              <a:lnSpc>
                <a:spcPct val="100000"/>
              </a:lnSpc>
              <a:spcBef>
                <a:spcPts val="360"/>
              </a:spcBef>
              <a:spcAft>
                <a:spcPts val="0"/>
              </a:spcAft>
              <a:buClr>
                <a:schemeClr val="dk1"/>
              </a:buClr>
              <a:buSzPts val="1200"/>
              <a:buFont typeface="Arial"/>
              <a:buNone/>
            </a:pPr>
            <a:endParaRPr dirty="0"/>
          </a:p>
        </p:txBody>
      </p:sp>
      <p:sp>
        <p:nvSpPr>
          <p:cNvPr id="501" name="Google Shape;50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lang="en-US" dirty="0"/>
          </a:p>
          <a:p>
            <a:pPr marL="171450" lvl="0" indent="-171450" algn="l" rtl="0">
              <a:lnSpc>
                <a:spcPct val="100000"/>
              </a:lnSpc>
              <a:spcBef>
                <a:spcPts val="360"/>
              </a:spcBef>
              <a:spcAft>
                <a:spcPts val="0"/>
              </a:spcAft>
              <a:buClr>
                <a:schemeClr val="dk1"/>
              </a:buClr>
              <a:buSzPts val="1200"/>
              <a:buFont typeface="Arial"/>
              <a:buChar char="•"/>
            </a:pPr>
            <a:r>
              <a:rPr lang="en-US" dirty="0"/>
              <a:t>This is the first of four impactful practices. Each practice includes a description, an example, and a potential pitfall to avoid.</a:t>
            </a:r>
          </a:p>
          <a:p>
            <a:pPr marL="171450" lvl="0" indent="-171450" algn="l" rtl="0">
              <a:lnSpc>
                <a:spcPct val="100000"/>
              </a:lnSpc>
              <a:spcBef>
                <a:spcPts val="360"/>
              </a:spcBef>
              <a:spcAft>
                <a:spcPts val="0"/>
              </a:spcAft>
              <a:buClr>
                <a:schemeClr val="dk1"/>
              </a:buClr>
              <a:buSzPts val="1200"/>
              <a:buFont typeface="Arial"/>
              <a:buChar char="•"/>
            </a:pPr>
            <a:r>
              <a:rPr lang="en-US" dirty="0"/>
              <a:t>These practices can be incorporated into your instruction to increase student skills in disciplinary literacy. </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b="1" dirty="0"/>
              <a:t>Facilitator Considerations</a:t>
            </a:r>
            <a:endParaRPr lang="en-US" dirty="0"/>
          </a:p>
          <a:p>
            <a:pPr marL="0" lvl="0" indent="0" algn="l" rtl="0">
              <a:lnSpc>
                <a:spcPct val="100000"/>
              </a:lnSpc>
              <a:spcBef>
                <a:spcPts val="360"/>
              </a:spcBef>
              <a:spcAft>
                <a:spcPts val="0"/>
              </a:spcAft>
              <a:buSzPts val="1400"/>
              <a:buNone/>
            </a:pPr>
            <a:r>
              <a:rPr lang="en-US" dirty="0"/>
              <a:t>This slide transitions from reflection to learning more about the four highlighted practices.</a:t>
            </a:r>
          </a:p>
        </p:txBody>
      </p:sp>
      <p:sp>
        <p:nvSpPr>
          <p:cNvPr id="511" name="Google Shape;51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Every student walks into the classroom with knowledge and experiences that can become bridges to new learning. Social science offers opportunities to connect with the lived experience of students, their families and communities, with current events that students hear about in the media and in discussions, and with learning they may have experienced in other disciplines. </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When we connect new technical and historical terminology to what students already know, the learning sticks better and social science can also feel more relevant. A student with parents who run a small business may have heard family conversations that can serve as a foundation for some economics terms, or a student who goes on an annual backcountry backpacking trip may build from their navigation experience to understand vocabulary related to historical maps and geography.</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Making these connections explicit helps all students see themselves as capable learners of the social sciences. When you say, "That's exactly right, and in history we call that..." you're validating their knowledge while building their professional vocabulary.</a:t>
            </a:r>
            <a:endParaRPr dirty="0"/>
          </a:p>
          <a:p>
            <a:pPr marL="0" lvl="0" indent="0" algn="l" rtl="0">
              <a:lnSpc>
                <a:spcPct val="100000"/>
              </a:lnSpc>
              <a:spcBef>
                <a:spcPts val="360"/>
              </a:spcBef>
              <a:spcAft>
                <a:spcPts val="0"/>
              </a:spcAft>
              <a:buSzPts val="1400"/>
              <a:buNone/>
            </a:pPr>
            <a:endParaRPr lang="en-US" b="1" dirty="0"/>
          </a:p>
          <a:p>
            <a:pPr marL="0" lvl="0" indent="0" algn="l" rtl="0">
              <a:lnSpc>
                <a:spcPct val="100000"/>
              </a:lnSpc>
              <a:spcBef>
                <a:spcPts val="360"/>
              </a:spcBef>
              <a:spcAft>
                <a:spcPts val="0"/>
              </a:spcAft>
              <a:buSzPts val="1400"/>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slide emphasizes asset-based teaching and the importance of building on student knowledge to increase knowledge of discipline-specific terminology. Word knowledge and world knowledge go hand in hand and are mutually reinforcing.</a:t>
            </a:r>
            <a:endParaRPr dirty="0"/>
          </a:p>
          <a:p>
            <a:pPr marL="0" lvl="0" indent="0" algn="l" rtl="0">
              <a:lnSpc>
                <a:spcPct val="100000"/>
              </a:lnSpc>
              <a:spcBef>
                <a:spcPts val="360"/>
              </a:spcBef>
              <a:spcAft>
                <a:spcPts val="0"/>
              </a:spcAft>
              <a:buSzPts val="1400"/>
              <a:buNone/>
            </a:pPr>
            <a:endParaRPr lang="en-US" b="1" dirty="0"/>
          </a:p>
          <a:p>
            <a:pPr marL="0" lvl="0" indent="0" algn="l" rtl="0">
              <a:lnSpc>
                <a:spcPct val="100000"/>
              </a:lnSpc>
              <a:spcBef>
                <a:spcPts val="360"/>
              </a:spcBef>
              <a:spcAft>
                <a:spcPts val="0"/>
              </a:spcAft>
              <a:buSzPts val="1400"/>
              <a:buNone/>
            </a:pPr>
            <a:r>
              <a:rPr lang="en-US" b="1" dirty="0"/>
              <a:t>Considerations for interactivity:</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Ask participants to share a brief story about a time when a student's background knowledge surprised them or enhanced a lesson.</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Have participants brainstorm in pairs or small groups: What types of background knowledge do your students typically bring? How could you better tap into this? (3 minutes)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If time allows, have participants think about students who might not have obvious connections to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science</a:t>
            </a:r>
            <a:r>
              <a:rPr lang="en-US" dirty="0"/>
              <a:t> or who are intimidated by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science</a:t>
            </a:r>
            <a:r>
              <a:rPr lang="en-US" dirty="0"/>
              <a:t>. How can we help them find entry points?</a:t>
            </a:r>
            <a:endParaRPr dirty="0"/>
          </a:p>
        </p:txBody>
      </p:sp>
      <p:sp>
        <p:nvSpPr>
          <p:cNvPr id="518" name="Google Shape;51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6.jp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1_Title">
  <p:cSld name="11_Title">
    <p:spTree>
      <p:nvGrpSpPr>
        <p:cNvPr id="1" name="Shape 12"/>
        <p:cNvGrpSpPr/>
        <p:nvPr/>
      </p:nvGrpSpPr>
      <p:grpSpPr>
        <a:xfrm>
          <a:off x="0" y="0"/>
          <a:ext cx="0" cy="0"/>
          <a:chOff x="0" y="0"/>
          <a:chExt cx="0" cy="0"/>
        </a:xfrm>
      </p:grpSpPr>
      <p:pic>
        <p:nvPicPr>
          <p:cNvPr id="13" name="Google Shape;13;p28"/>
          <p:cNvPicPr preferRelativeResize="0"/>
          <p:nvPr/>
        </p:nvPicPr>
        <p:blipFill rotWithShape="1">
          <a:blip r:embed="rId2">
            <a:alphaModFix/>
          </a:blip>
          <a:srcRect l="4" t="24107" r="898"/>
          <a:stretch/>
        </p:blipFill>
        <p:spPr>
          <a:xfrm>
            <a:off x="-40708" y="0"/>
            <a:ext cx="12232707" cy="6858000"/>
          </a:xfrm>
          <a:prstGeom prst="rect">
            <a:avLst/>
          </a:prstGeom>
          <a:noFill/>
          <a:ln>
            <a:noFill/>
          </a:ln>
        </p:spPr>
      </p:pic>
      <p:sp>
        <p:nvSpPr>
          <p:cNvPr id="14" name="Google Shape;14;p28"/>
          <p:cNvSpPr/>
          <p:nvPr/>
        </p:nvSpPr>
        <p:spPr>
          <a:xfrm>
            <a:off x="-40707" y="1600200"/>
            <a:ext cx="12232707" cy="3276600"/>
          </a:xfrm>
          <a:prstGeom prst="rect">
            <a:avLst/>
          </a:prstGeom>
          <a:solidFill>
            <a:srgbClr val="F6F3EB"/>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 name="Google Shape;15;p28"/>
          <p:cNvPicPr preferRelativeResize="0"/>
          <p:nvPr/>
        </p:nvPicPr>
        <p:blipFill rotWithShape="1">
          <a:blip r:embed="rId3">
            <a:alphaModFix/>
          </a:blip>
          <a:srcRect/>
          <a:stretch/>
        </p:blipFill>
        <p:spPr>
          <a:xfrm>
            <a:off x="9110087" y="4127656"/>
            <a:ext cx="2933020" cy="551912"/>
          </a:xfrm>
          <a:prstGeom prst="rect">
            <a:avLst/>
          </a:prstGeom>
          <a:noFill/>
          <a:ln>
            <a:noFill/>
          </a:ln>
        </p:spPr>
      </p:pic>
      <p:sp>
        <p:nvSpPr>
          <p:cNvPr id="16" name="Google Shape;16;p28"/>
          <p:cNvSpPr txBox="1">
            <a:spLocks noGrp="1"/>
          </p:cNvSpPr>
          <p:nvPr>
            <p:ph type="title"/>
          </p:nvPr>
        </p:nvSpPr>
        <p:spPr>
          <a:xfrm>
            <a:off x="1454133" y="1977832"/>
            <a:ext cx="9283734" cy="1286067"/>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0073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454133" y="3338794"/>
            <a:ext cx="9283734"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007371"/>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3_Title">
  <p:cSld name="13_Title">
    <p:spTree>
      <p:nvGrpSpPr>
        <p:cNvPr id="1" name="Shape 103"/>
        <p:cNvGrpSpPr/>
        <p:nvPr/>
      </p:nvGrpSpPr>
      <p:grpSpPr>
        <a:xfrm>
          <a:off x="0" y="0"/>
          <a:ext cx="0" cy="0"/>
          <a:chOff x="0" y="0"/>
          <a:chExt cx="0" cy="0"/>
        </a:xfrm>
      </p:grpSpPr>
      <p:pic>
        <p:nvPicPr>
          <p:cNvPr id="104" name="Google Shape;104;p43"/>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105" name="Google Shape;105;p43"/>
          <p:cNvSpPr/>
          <p:nvPr/>
        </p:nvSpPr>
        <p:spPr>
          <a:xfrm>
            <a:off x="-1" y="0"/>
            <a:ext cx="7857067" cy="6858000"/>
          </a:xfrm>
          <a:prstGeom prst="rect">
            <a:avLst/>
          </a:prstGeom>
          <a:solidFill>
            <a:srgbClr val="F6F3EB"/>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43"/>
          <p:cNvSpPr txBox="1">
            <a:spLocks noGrp="1"/>
          </p:cNvSpPr>
          <p:nvPr>
            <p:ph type="title"/>
          </p:nvPr>
        </p:nvSpPr>
        <p:spPr>
          <a:xfrm>
            <a:off x="424602" y="2576747"/>
            <a:ext cx="6858000"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0073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43"/>
          <p:cNvSpPr txBox="1">
            <a:spLocks noGrp="1"/>
          </p:cNvSpPr>
          <p:nvPr>
            <p:ph type="subTitle" idx="1"/>
          </p:nvPr>
        </p:nvSpPr>
        <p:spPr>
          <a:xfrm>
            <a:off x="424602" y="3359528"/>
            <a:ext cx="685800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007371"/>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08" name="Google Shape;108;p43"/>
          <p:cNvGrpSpPr/>
          <p:nvPr/>
        </p:nvGrpSpPr>
        <p:grpSpPr>
          <a:xfrm>
            <a:off x="424602" y="-1"/>
            <a:ext cx="1389888" cy="2099322"/>
            <a:chOff x="2413975" y="-1"/>
            <a:chExt cx="1389888" cy="2099322"/>
          </a:xfrm>
        </p:grpSpPr>
        <p:grpSp>
          <p:nvGrpSpPr>
            <p:cNvPr id="109" name="Google Shape;109;p43"/>
            <p:cNvGrpSpPr/>
            <p:nvPr/>
          </p:nvGrpSpPr>
          <p:grpSpPr>
            <a:xfrm>
              <a:off x="2413975" y="-1"/>
              <a:ext cx="1389888" cy="2099322"/>
              <a:chOff x="2365422" y="-1"/>
              <a:chExt cx="1460502" cy="2099322"/>
            </a:xfrm>
          </p:grpSpPr>
          <p:sp>
            <p:nvSpPr>
              <p:cNvPr id="110" name="Google Shape;110;p43"/>
              <p:cNvSpPr/>
              <p:nvPr/>
            </p:nvSpPr>
            <p:spPr>
              <a:xfrm>
                <a:off x="2365422" y="-1"/>
                <a:ext cx="1460502" cy="1391136"/>
              </a:xfrm>
              <a:prstGeom prst="rect">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43"/>
              <p:cNvSpPr/>
              <p:nvPr/>
            </p:nvSpPr>
            <p:spPr>
              <a:xfrm>
                <a:off x="2365422" y="709433"/>
                <a:ext cx="1460502" cy="1389888"/>
              </a:xfrm>
              <a:prstGeom prst="ellipse">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2" name="Google Shape;112;p43"/>
            <p:cNvSpPr/>
            <p:nvPr/>
          </p:nvSpPr>
          <p:spPr>
            <a:xfrm>
              <a:off x="2514559" y="796774"/>
              <a:ext cx="1188720" cy="1188720"/>
            </a:xfrm>
            <a:prstGeom prst="ellipse">
              <a:avLst/>
            </a:prstGeom>
            <a:solidFill>
              <a:srgbClr val="F6F3EB"/>
            </a:solidFill>
            <a:ln>
              <a:noFill/>
            </a:ln>
            <a:effectLst>
              <a:outerShdw blurRad="101600" dist="38100" dir="5400000" algn="t"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3" name="Google Shape;113;p43"/>
          <p:cNvSpPr/>
          <p:nvPr/>
        </p:nvSpPr>
        <p:spPr>
          <a:xfrm>
            <a:off x="616626" y="888214"/>
            <a:ext cx="1005840" cy="1005840"/>
          </a:xfrm>
          <a:prstGeom prst="ellipse">
            <a:avLst/>
          </a:prstGeom>
          <a:solidFill>
            <a:srgbClr val="0073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3"/>
          <p:cNvSpPr txBox="1"/>
          <p:nvPr/>
        </p:nvSpPr>
        <p:spPr>
          <a:xfrm>
            <a:off x="895181" y="1123495"/>
            <a:ext cx="448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6F3EB"/>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_1 column full-width" type="obj">
  <p:cSld name="OBJECT">
    <p:spTree>
      <p:nvGrpSpPr>
        <p:cNvPr id="1" name="Shape 115"/>
        <p:cNvGrpSpPr/>
        <p:nvPr/>
      </p:nvGrpSpPr>
      <p:grpSpPr>
        <a:xfrm>
          <a:off x="0" y="0"/>
          <a:ext cx="0" cy="0"/>
          <a:chOff x="0" y="0"/>
          <a:chExt cx="0" cy="0"/>
        </a:xfrm>
      </p:grpSpPr>
      <p:sp>
        <p:nvSpPr>
          <p:cNvPr id="116" name="Google Shape;116;p44"/>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44"/>
          <p:cNvSpPr/>
          <p:nvPr/>
        </p:nvSpPr>
        <p:spPr>
          <a:xfrm>
            <a:off x="0" y="0"/>
            <a:ext cx="12188825" cy="10064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44"/>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44"/>
          <p:cNvSpPr txBox="1">
            <a:spLocks noGrp="1"/>
          </p:cNvSpPr>
          <p:nvPr>
            <p:ph type="body" idx="1"/>
          </p:nvPr>
        </p:nvSpPr>
        <p:spPr>
          <a:xfrm>
            <a:off x="329184" y="1353312"/>
            <a:ext cx="5766816"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7_1 column full-width">
  <p:cSld name="7_1 column full-width">
    <p:spTree>
      <p:nvGrpSpPr>
        <p:cNvPr id="1" name="Shape 120"/>
        <p:cNvGrpSpPr/>
        <p:nvPr/>
      </p:nvGrpSpPr>
      <p:grpSpPr>
        <a:xfrm>
          <a:off x="0" y="0"/>
          <a:ext cx="0" cy="0"/>
          <a:chOff x="0" y="0"/>
          <a:chExt cx="0" cy="0"/>
        </a:xfrm>
      </p:grpSpPr>
      <p:sp>
        <p:nvSpPr>
          <p:cNvPr id="121" name="Google Shape;121;p45"/>
          <p:cNvSpPr/>
          <p:nvPr/>
        </p:nvSpPr>
        <p:spPr>
          <a:xfrm>
            <a:off x="0" y="-1"/>
            <a:ext cx="12192000" cy="1463040"/>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45"/>
          <p:cNvSpPr/>
          <p:nvPr/>
        </p:nvSpPr>
        <p:spPr>
          <a:xfrm>
            <a:off x="0" y="0"/>
            <a:ext cx="12188825" cy="10064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45"/>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45"/>
          <p:cNvSpPr txBox="1">
            <a:spLocks noGrp="1"/>
          </p:cNvSpPr>
          <p:nvPr>
            <p:ph type="body" idx="1"/>
          </p:nvPr>
        </p:nvSpPr>
        <p:spPr>
          <a:xfrm>
            <a:off x="329184" y="1706351"/>
            <a:ext cx="5766816"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2_2 column" type="twoObj">
  <p:cSld name="TWO_OBJECTS">
    <p:spTree>
      <p:nvGrpSpPr>
        <p:cNvPr id="1" name="Shape 125"/>
        <p:cNvGrpSpPr/>
        <p:nvPr/>
      </p:nvGrpSpPr>
      <p:grpSpPr>
        <a:xfrm>
          <a:off x="0" y="0"/>
          <a:ext cx="0" cy="0"/>
          <a:chOff x="0" y="0"/>
          <a:chExt cx="0" cy="0"/>
        </a:xfrm>
      </p:grpSpPr>
      <p:sp>
        <p:nvSpPr>
          <p:cNvPr id="126" name="Google Shape;126;p46"/>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46"/>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46"/>
          <p:cNvSpPr txBox="1">
            <a:spLocks noGrp="1"/>
          </p:cNvSpPr>
          <p:nvPr>
            <p:ph type="body" idx="1"/>
          </p:nvPr>
        </p:nvSpPr>
        <p:spPr>
          <a:xfrm>
            <a:off x="417443" y="1353312"/>
            <a:ext cx="560235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46"/>
          <p:cNvSpPr txBox="1">
            <a:spLocks noGrp="1"/>
          </p:cNvSpPr>
          <p:nvPr>
            <p:ph type="body" idx="2"/>
          </p:nvPr>
        </p:nvSpPr>
        <p:spPr>
          <a:xfrm>
            <a:off x="6172199" y="1353312"/>
            <a:ext cx="563548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2column wHeaders">
  <p:cSld name="13_2column wHeaders">
    <p:spTree>
      <p:nvGrpSpPr>
        <p:cNvPr id="1" name="Shape 130"/>
        <p:cNvGrpSpPr/>
        <p:nvPr/>
      </p:nvGrpSpPr>
      <p:grpSpPr>
        <a:xfrm>
          <a:off x="0" y="0"/>
          <a:ext cx="0" cy="0"/>
          <a:chOff x="0" y="0"/>
          <a:chExt cx="0" cy="0"/>
        </a:xfrm>
      </p:grpSpPr>
      <p:sp>
        <p:nvSpPr>
          <p:cNvPr id="131" name="Google Shape;131;p47"/>
          <p:cNvSpPr/>
          <p:nvPr/>
        </p:nvSpPr>
        <p:spPr>
          <a:xfrm>
            <a:off x="0" y="0"/>
            <a:ext cx="12188825"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47"/>
          <p:cNvSpPr txBox="1">
            <a:spLocks noGrp="1"/>
          </p:cNvSpPr>
          <p:nvPr>
            <p:ph type="body" idx="1"/>
          </p:nvPr>
        </p:nvSpPr>
        <p:spPr>
          <a:xfrm>
            <a:off x="839787" y="1695851"/>
            <a:ext cx="478231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i="0">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3" name="Google Shape;133;p47"/>
          <p:cNvSpPr txBox="1">
            <a:spLocks noGrp="1"/>
          </p:cNvSpPr>
          <p:nvPr>
            <p:ph type="body" idx="2"/>
          </p:nvPr>
        </p:nvSpPr>
        <p:spPr>
          <a:xfrm>
            <a:off x="839787" y="2273117"/>
            <a:ext cx="4782312"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47"/>
          <p:cNvSpPr txBox="1">
            <a:spLocks noGrp="1"/>
          </p:cNvSpPr>
          <p:nvPr>
            <p:ph type="body" idx="3"/>
          </p:nvPr>
        </p:nvSpPr>
        <p:spPr>
          <a:xfrm>
            <a:off x="6326188" y="1695851"/>
            <a:ext cx="502920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i="0">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5" name="Google Shape;135;p47"/>
          <p:cNvSpPr txBox="1">
            <a:spLocks noGrp="1"/>
          </p:cNvSpPr>
          <p:nvPr>
            <p:ph type="body" idx="4"/>
          </p:nvPr>
        </p:nvSpPr>
        <p:spPr>
          <a:xfrm>
            <a:off x="6326188" y="2273117"/>
            <a:ext cx="5029200"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47"/>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9_1 column, halfWidth wHeader, fullBleed img">
  <p:cSld name="9_1 column, halfWidth wHeader, fullBleed img">
    <p:spTree>
      <p:nvGrpSpPr>
        <p:cNvPr id="1" name="Shape 137"/>
        <p:cNvGrpSpPr/>
        <p:nvPr/>
      </p:nvGrpSpPr>
      <p:grpSpPr>
        <a:xfrm>
          <a:off x="0" y="0"/>
          <a:ext cx="0" cy="0"/>
          <a:chOff x="0" y="0"/>
          <a:chExt cx="0" cy="0"/>
        </a:xfrm>
      </p:grpSpPr>
      <p:sp>
        <p:nvSpPr>
          <p:cNvPr id="138" name="Google Shape;138;p48"/>
          <p:cNvSpPr>
            <a:spLocks noGrp="1"/>
          </p:cNvSpPr>
          <p:nvPr>
            <p:ph type="pic" idx="2"/>
          </p:nvPr>
        </p:nvSpPr>
        <p:spPr>
          <a:xfrm>
            <a:off x="6556916" y="0"/>
            <a:ext cx="5635083" cy="6858000"/>
          </a:xfrm>
          <a:prstGeom prst="rect">
            <a:avLst/>
          </a:prstGeom>
          <a:noFill/>
          <a:ln>
            <a:noFill/>
          </a:ln>
        </p:spPr>
      </p:sp>
      <p:sp>
        <p:nvSpPr>
          <p:cNvPr id="139" name="Google Shape;139;p48"/>
          <p:cNvSpPr/>
          <p:nvPr/>
        </p:nvSpPr>
        <p:spPr>
          <a:xfrm>
            <a:off x="0" y="0"/>
            <a:ext cx="6556375" cy="6858000"/>
          </a:xfrm>
          <a:prstGeom prst="rect">
            <a:avLst/>
          </a:prstGeom>
          <a:gradFill>
            <a:gsLst>
              <a:gs pos="0">
                <a:srgbClr val="EBDFC2"/>
              </a:gs>
              <a:gs pos="4000">
                <a:srgbClr val="EBDFC2"/>
              </a:gs>
              <a:gs pos="66500">
                <a:srgbClr val="F6F6F4"/>
              </a:gs>
              <a:gs pos="100000">
                <a:srgbClr val="F5F7FC"/>
              </a:gs>
            </a:gsLst>
            <a:lin ang="3600000" scaled="0"/>
          </a:gra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48"/>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48"/>
          <p:cNvSpPr/>
          <p:nvPr/>
        </p:nvSpPr>
        <p:spPr>
          <a:xfrm>
            <a:off x="0" y="0"/>
            <a:ext cx="6556375"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48"/>
          <p:cNvSpPr txBox="1">
            <a:spLocks noGrp="1"/>
          </p:cNvSpPr>
          <p:nvPr>
            <p:ph type="title"/>
          </p:nvPr>
        </p:nvSpPr>
        <p:spPr>
          <a:xfrm>
            <a:off x="329184" y="243708"/>
            <a:ext cx="589788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48"/>
          <p:cNvSpPr txBox="1">
            <a:spLocks noGrp="1"/>
          </p:cNvSpPr>
          <p:nvPr>
            <p:ph type="body" idx="1"/>
          </p:nvPr>
        </p:nvSpPr>
        <p:spPr>
          <a:xfrm>
            <a:off x="329184" y="1331209"/>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48"/>
          <p:cNvSpPr txBox="1">
            <a:spLocks noGrp="1"/>
          </p:cNvSpPr>
          <p:nvPr>
            <p:ph type="body" idx="3"/>
          </p:nvPr>
        </p:nvSpPr>
        <p:spPr>
          <a:xfrm>
            <a:off x="329184" y="1955060"/>
            <a:ext cx="5897880"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48"/>
          <p:cNvSpPr txBox="1">
            <a:spLocks noGrp="1"/>
          </p:cNvSpPr>
          <p:nvPr>
            <p:ph type="body" idx="4"/>
          </p:nvPr>
        </p:nvSpPr>
        <p:spPr>
          <a:xfrm>
            <a:off x="7943850" y="1955800"/>
            <a:ext cx="3143250" cy="235902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_1 column, longTitle, halfWidth, fullBleed img">
  <p:cSld name="6_1 column, longTitle, halfWidth, fullBleed img">
    <p:spTree>
      <p:nvGrpSpPr>
        <p:cNvPr id="1" name="Shape 146"/>
        <p:cNvGrpSpPr/>
        <p:nvPr/>
      </p:nvGrpSpPr>
      <p:grpSpPr>
        <a:xfrm>
          <a:off x="0" y="0"/>
          <a:ext cx="0" cy="0"/>
          <a:chOff x="0" y="0"/>
          <a:chExt cx="0" cy="0"/>
        </a:xfrm>
      </p:grpSpPr>
      <p:sp>
        <p:nvSpPr>
          <p:cNvPr id="147" name="Google Shape;147;p49"/>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49"/>
          <p:cNvSpPr/>
          <p:nvPr/>
        </p:nvSpPr>
        <p:spPr>
          <a:xfrm>
            <a:off x="0" y="0"/>
            <a:ext cx="6556375" cy="1536700"/>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49"/>
          <p:cNvSpPr txBox="1">
            <a:spLocks noGrp="1"/>
          </p:cNvSpPr>
          <p:nvPr>
            <p:ph type="title"/>
          </p:nvPr>
        </p:nvSpPr>
        <p:spPr>
          <a:xfrm>
            <a:off x="329184" y="243708"/>
            <a:ext cx="5897880" cy="574581"/>
          </a:xfrm>
          <a:prstGeom prst="rect">
            <a:avLst/>
          </a:prstGeom>
          <a:noFill/>
          <a:ln>
            <a:noFill/>
          </a:ln>
        </p:spPr>
        <p:txBody>
          <a:bodyPr spcFirstLastPara="1" wrap="square" lIns="91425" tIns="45700" rIns="91425" bIns="45700" anchor="t" anchorCtr="0">
            <a:spAutoFit/>
          </a:bodyPr>
          <a:lstStyle>
            <a:lvl1pPr lvl="0" algn="l">
              <a:lnSpc>
                <a:spcPct val="114000"/>
              </a:lnSpc>
              <a:spcBef>
                <a:spcPts val="0"/>
              </a:spcBef>
              <a:spcAft>
                <a:spcPts val="0"/>
              </a:spcAft>
              <a:buSzPts val="1400"/>
              <a:buNone/>
              <a:defRPr sz="3000">
                <a:solidFill>
                  <a:srgbClr val="F6F3E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49"/>
          <p:cNvSpPr txBox="1">
            <a:spLocks noGrp="1"/>
          </p:cNvSpPr>
          <p:nvPr>
            <p:ph type="body" idx="1"/>
          </p:nvPr>
        </p:nvSpPr>
        <p:spPr>
          <a:xfrm>
            <a:off x="329184" y="1817094"/>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49"/>
          <p:cNvSpPr txBox="1">
            <a:spLocks noGrp="1"/>
          </p:cNvSpPr>
          <p:nvPr>
            <p:ph type="body" idx="2"/>
          </p:nvPr>
        </p:nvSpPr>
        <p:spPr>
          <a:xfrm>
            <a:off x="329184" y="2440945"/>
            <a:ext cx="5897880"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49"/>
          <p:cNvSpPr>
            <a:spLocks noGrp="1"/>
          </p:cNvSpPr>
          <p:nvPr>
            <p:ph type="pic" idx="3"/>
          </p:nvPr>
        </p:nvSpPr>
        <p:spPr>
          <a:xfrm>
            <a:off x="6556916" y="0"/>
            <a:ext cx="5635083" cy="6858000"/>
          </a:xfrm>
          <a:prstGeom prst="rect">
            <a:avLst/>
          </a:prstGeom>
          <a:noFill/>
          <a:ln>
            <a:noFill/>
          </a:ln>
        </p:spPr>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6_3columns">
  <p:cSld name="16_3columns">
    <p:spTree>
      <p:nvGrpSpPr>
        <p:cNvPr id="1" name="Shape 153"/>
        <p:cNvGrpSpPr/>
        <p:nvPr/>
      </p:nvGrpSpPr>
      <p:grpSpPr>
        <a:xfrm>
          <a:off x="0" y="0"/>
          <a:ext cx="0" cy="0"/>
          <a:chOff x="0" y="0"/>
          <a:chExt cx="0" cy="0"/>
        </a:xfrm>
      </p:grpSpPr>
      <p:sp>
        <p:nvSpPr>
          <p:cNvPr id="154" name="Google Shape;154;p50"/>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50"/>
          <p:cNvSpPr txBox="1">
            <a:spLocks noGrp="1"/>
          </p:cNvSpPr>
          <p:nvPr>
            <p:ph type="body" idx="1"/>
          </p:nvPr>
        </p:nvSpPr>
        <p:spPr>
          <a:xfrm>
            <a:off x="417443"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50"/>
          <p:cNvSpPr txBox="1">
            <a:spLocks noGrp="1"/>
          </p:cNvSpPr>
          <p:nvPr>
            <p:ph type="body" idx="2"/>
          </p:nvPr>
        </p:nvSpPr>
        <p:spPr>
          <a:xfrm>
            <a:off x="4414520"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50"/>
          <p:cNvSpPr txBox="1">
            <a:spLocks noGrp="1"/>
          </p:cNvSpPr>
          <p:nvPr>
            <p:ph type="body" idx="3"/>
          </p:nvPr>
        </p:nvSpPr>
        <p:spPr>
          <a:xfrm>
            <a:off x="8411597"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0"/>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7_3column, headers">
  <p:cSld name="17_3column, headers">
    <p:spTree>
      <p:nvGrpSpPr>
        <p:cNvPr id="1" name="Shape 159"/>
        <p:cNvGrpSpPr/>
        <p:nvPr/>
      </p:nvGrpSpPr>
      <p:grpSpPr>
        <a:xfrm>
          <a:off x="0" y="0"/>
          <a:ext cx="0" cy="0"/>
          <a:chOff x="0" y="0"/>
          <a:chExt cx="0" cy="0"/>
        </a:xfrm>
      </p:grpSpPr>
      <p:sp>
        <p:nvSpPr>
          <p:cNvPr id="160" name="Google Shape;160;p51"/>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51"/>
          <p:cNvSpPr txBox="1">
            <a:spLocks noGrp="1"/>
          </p:cNvSpPr>
          <p:nvPr>
            <p:ph type="body" idx="1"/>
          </p:nvPr>
        </p:nvSpPr>
        <p:spPr>
          <a:xfrm>
            <a:off x="417443" y="1584315"/>
            <a:ext cx="3352800"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2" name="Google Shape;162;p51"/>
          <p:cNvSpPr txBox="1">
            <a:spLocks noGrp="1"/>
          </p:cNvSpPr>
          <p:nvPr>
            <p:ph type="body" idx="2"/>
          </p:nvPr>
        </p:nvSpPr>
        <p:spPr>
          <a:xfrm>
            <a:off x="417443" y="2186199"/>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1"/>
          <p:cNvSpPr txBox="1">
            <a:spLocks noGrp="1"/>
          </p:cNvSpPr>
          <p:nvPr>
            <p:ph type="body" idx="3"/>
          </p:nvPr>
        </p:nvSpPr>
        <p:spPr>
          <a:xfrm>
            <a:off x="4414520" y="1584315"/>
            <a:ext cx="3352800"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4" name="Google Shape;164;p51"/>
          <p:cNvSpPr txBox="1">
            <a:spLocks noGrp="1"/>
          </p:cNvSpPr>
          <p:nvPr>
            <p:ph type="body" idx="4"/>
          </p:nvPr>
        </p:nvSpPr>
        <p:spPr>
          <a:xfrm>
            <a:off x="4414520" y="2186199"/>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51"/>
          <p:cNvSpPr txBox="1">
            <a:spLocks noGrp="1"/>
          </p:cNvSpPr>
          <p:nvPr>
            <p:ph type="body" idx="5"/>
          </p:nvPr>
        </p:nvSpPr>
        <p:spPr>
          <a:xfrm>
            <a:off x="8411596" y="1584315"/>
            <a:ext cx="3362917"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6" name="Google Shape;166;p51"/>
          <p:cNvSpPr txBox="1">
            <a:spLocks noGrp="1"/>
          </p:cNvSpPr>
          <p:nvPr>
            <p:ph type="body" idx="6"/>
          </p:nvPr>
        </p:nvSpPr>
        <p:spPr>
          <a:xfrm>
            <a:off x="8411596" y="2186199"/>
            <a:ext cx="3362917"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51"/>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0_3column, intro">
  <p:cSld name="20_3column, intro">
    <p:spTree>
      <p:nvGrpSpPr>
        <p:cNvPr id="1" name="Shape 168"/>
        <p:cNvGrpSpPr/>
        <p:nvPr/>
      </p:nvGrpSpPr>
      <p:grpSpPr>
        <a:xfrm>
          <a:off x="0" y="0"/>
          <a:ext cx="0" cy="0"/>
          <a:chOff x="0" y="0"/>
          <a:chExt cx="0" cy="0"/>
        </a:xfrm>
      </p:grpSpPr>
      <p:sp>
        <p:nvSpPr>
          <p:cNvPr id="169" name="Google Shape;169;p52"/>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p52"/>
          <p:cNvSpPr txBox="1">
            <a:spLocks noGrp="1"/>
          </p:cNvSpPr>
          <p:nvPr>
            <p:ph type="body" idx="1"/>
          </p:nvPr>
        </p:nvSpPr>
        <p:spPr>
          <a:xfrm>
            <a:off x="914400" y="1463163"/>
            <a:ext cx="10353040" cy="478144"/>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SzPts val="3360"/>
              <a:buNone/>
              <a:defRPr sz="2400" b="1">
                <a:solidFill>
                  <a:srgbClr val="007371"/>
                </a:solidFill>
              </a:defRPr>
            </a:lvl1pPr>
            <a:lvl2pPr marL="914400" lvl="1" indent="-228600" algn="ctr">
              <a:lnSpc>
                <a:spcPct val="90000"/>
              </a:lnSpc>
              <a:spcBef>
                <a:spcPts val="600"/>
              </a:spcBef>
              <a:spcAft>
                <a:spcPts val="0"/>
              </a:spcAft>
              <a:buSzPts val="3080"/>
              <a:buNone/>
              <a:defRPr/>
            </a:lvl2pPr>
            <a:lvl3pPr marL="1371600" lvl="2" indent="-228600" algn="ctr">
              <a:lnSpc>
                <a:spcPct val="90000"/>
              </a:lnSpc>
              <a:spcBef>
                <a:spcPts val="600"/>
              </a:spcBef>
              <a:spcAft>
                <a:spcPts val="0"/>
              </a:spcAft>
              <a:buSzPts val="2800"/>
              <a:buNone/>
              <a:defRPr/>
            </a:lvl3pPr>
            <a:lvl4pPr marL="1828800" lvl="3" indent="-228600" algn="ctr">
              <a:lnSpc>
                <a:spcPct val="90000"/>
              </a:lnSpc>
              <a:spcBef>
                <a:spcPts val="600"/>
              </a:spcBef>
              <a:spcAft>
                <a:spcPts val="0"/>
              </a:spcAft>
              <a:buSzPts val="2520"/>
              <a:buNone/>
              <a:defRPr/>
            </a:lvl4pPr>
            <a:lvl5pPr marL="2286000" lvl="4" indent="-228600" algn="ctr">
              <a:lnSpc>
                <a:spcPct val="90000"/>
              </a:lnSpc>
              <a:spcBef>
                <a:spcPts val="600"/>
              </a:spcBef>
              <a:spcAft>
                <a:spcPts val="0"/>
              </a:spcAft>
              <a:buSzPts val="252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2"/>
          <p:cNvSpPr txBox="1">
            <a:spLocks noGrp="1"/>
          </p:cNvSpPr>
          <p:nvPr>
            <p:ph type="body" idx="2"/>
          </p:nvPr>
        </p:nvSpPr>
        <p:spPr>
          <a:xfrm>
            <a:off x="91440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2"/>
          <p:cNvSpPr txBox="1">
            <a:spLocks noGrp="1"/>
          </p:cNvSpPr>
          <p:nvPr>
            <p:ph type="body" idx="3"/>
          </p:nvPr>
        </p:nvSpPr>
        <p:spPr>
          <a:xfrm>
            <a:off x="441452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52"/>
          <p:cNvSpPr txBox="1">
            <a:spLocks noGrp="1"/>
          </p:cNvSpPr>
          <p:nvPr>
            <p:ph type="body" idx="4"/>
          </p:nvPr>
        </p:nvSpPr>
        <p:spPr>
          <a:xfrm>
            <a:off x="791464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52"/>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4_1 column full-width">
  <p:cSld name="14_1 column full-width">
    <p:spTree>
      <p:nvGrpSpPr>
        <p:cNvPr id="1" name="Shape 24"/>
        <p:cNvGrpSpPr/>
        <p:nvPr/>
      </p:nvGrpSpPr>
      <p:grpSpPr>
        <a:xfrm>
          <a:off x="0" y="0"/>
          <a:ext cx="0" cy="0"/>
          <a:chOff x="0" y="0"/>
          <a:chExt cx="0" cy="0"/>
        </a:xfrm>
      </p:grpSpPr>
      <p:sp>
        <p:nvSpPr>
          <p:cNvPr id="25" name="Google Shape;25;p31"/>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26;p31"/>
          <p:cNvSpPr/>
          <p:nvPr/>
        </p:nvSpPr>
        <p:spPr>
          <a:xfrm>
            <a:off x="0" y="0"/>
            <a:ext cx="12188825" cy="10064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31"/>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1"/>
          <p:cNvSpPr txBox="1">
            <a:spLocks noGrp="1"/>
          </p:cNvSpPr>
          <p:nvPr>
            <p:ph type="body" idx="1"/>
          </p:nvPr>
        </p:nvSpPr>
        <p:spPr>
          <a:xfrm>
            <a:off x="329184" y="1392026"/>
            <a:ext cx="5120640"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1"/>
          <p:cNvSpPr txBox="1">
            <a:spLocks noGrp="1"/>
          </p:cNvSpPr>
          <p:nvPr>
            <p:ph type="body" idx="2"/>
          </p:nvPr>
        </p:nvSpPr>
        <p:spPr>
          <a:xfrm>
            <a:off x="6094412" y="1392026"/>
            <a:ext cx="5599616" cy="3219728"/>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457200" rIns="457200" bIns="685800" anchor="t" anchorCtr="0">
            <a:spAutoFit/>
          </a:bodyPr>
          <a:lstStyle>
            <a:lvl1pPr marL="457200" lvl="0" indent="-228600" algn="l">
              <a:lnSpc>
                <a:spcPct val="114000"/>
              </a:lnSpc>
              <a:spcBef>
                <a:spcPts val="1000"/>
              </a:spcBef>
              <a:spcAft>
                <a:spcPts val="0"/>
              </a:spcAft>
              <a:buSzPts val="1400"/>
              <a:buNone/>
              <a:defRPr/>
            </a:lvl1pPr>
            <a:lvl2pPr marL="914400" lvl="1" indent="-424180" algn="l">
              <a:lnSpc>
                <a:spcPct val="90000"/>
              </a:lnSpc>
              <a:spcBef>
                <a:spcPts val="600"/>
              </a:spcBef>
              <a:spcAft>
                <a:spcPts val="0"/>
              </a:spcAft>
              <a:buSzPts val="3080"/>
              <a:buChar char="•"/>
              <a:defRPr/>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1_4 column">
  <p:cSld name="21_4 column">
    <p:spTree>
      <p:nvGrpSpPr>
        <p:cNvPr id="1" name="Shape 175"/>
        <p:cNvGrpSpPr/>
        <p:nvPr/>
      </p:nvGrpSpPr>
      <p:grpSpPr>
        <a:xfrm>
          <a:off x="0" y="0"/>
          <a:ext cx="0" cy="0"/>
          <a:chOff x="0" y="0"/>
          <a:chExt cx="0" cy="0"/>
        </a:xfrm>
      </p:grpSpPr>
      <p:sp>
        <p:nvSpPr>
          <p:cNvPr id="176" name="Google Shape;176;p53"/>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7" name="Google Shape;177;p53"/>
          <p:cNvSpPr txBox="1">
            <a:spLocks noGrp="1"/>
          </p:cNvSpPr>
          <p:nvPr>
            <p:ph type="body" idx="1"/>
          </p:nvPr>
        </p:nvSpPr>
        <p:spPr>
          <a:xfrm>
            <a:off x="417443"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3"/>
          <p:cNvSpPr txBox="1">
            <a:spLocks noGrp="1"/>
          </p:cNvSpPr>
          <p:nvPr>
            <p:ph type="body" idx="2"/>
          </p:nvPr>
        </p:nvSpPr>
        <p:spPr>
          <a:xfrm>
            <a:off x="3337516"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3"/>
          <p:cNvSpPr txBox="1">
            <a:spLocks noGrp="1"/>
          </p:cNvSpPr>
          <p:nvPr>
            <p:ph type="body" idx="3"/>
          </p:nvPr>
        </p:nvSpPr>
        <p:spPr>
          <a:xfrm>
            <a:off x="6257589"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53"/>
          <p:cNvSpPr txBox="1">
            <a:spLocks noGrp="1"/>
          </p:cNvSpPr>
          <p:nvPr>
            <p:ph type="body" idx="4"/>
          </p:nvPr>
        </p:nvSpPr>
        <p:spPr>
          <a:xfrm>
            <a:off x="9177661"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3"/>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2_4 column, intro">
  <p:cSld name="22_4 column, intro">
    <p:spTree>
      <p:nvGrpSpPr>
        <p:cNvPr id="1" name="Shape 182"/>
        <p:cNvGrpSpPr/>
        <p:nvPr/>
      </p:nvGrpSpPr>
      <p:grpSpPr>
        <a:xfrm>
          <a:off x="0" y="0"/>
          <a:ext cx="0" cy="0"/>
          <a:chOff x="0" y="0"/>
          <a:chExt cx="0" cy="0"/>
        </a:xfrm>
      </p:grpSpPr>
      <p:sp>
        <p:nvSpPr>
          <p:cNvPr id="183" name="Google Shape;183;p54"/>
          <p:cNvSpPr/>
          <p:nvPr/>
        </p:nvSpPr>
        <p:spPr>
          <a:xfrm>
            <a:off x="0" y="0"/>
            <a:ext cx="12192000"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54"/>
          <p:cNvSpPr txBox="1">
            <a:spLocks noGrp="1"/>
          </p:cNvSpPr>
          <p:nvPr>
            <p:ph type="body" idx="1"/>
          </p:nvPr>
        </p:nvSpPr>
        <p:spPr>
          <a:xfrm>
            <a:off x="914400" y="1371600"/>
            <a:ext cx="10363200" cy="478144"/>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SzPts val="3360"/>
              <a:buNone/>
              <a:defRPr b="1">
                <a:solidFill>
                  <a:srgbClr val="007371"/>
                </a:solidFill>
              </a:defRPr>
            </a:lvl1pPr>
            <a:lvl2pPr marL="914400" lvl="1" indent="-228600" algn="ctr">
              <a:lnSpc>
                <a:spcPct val="90000"/>
              </a:lnSpc>
              <a:spcBef>
                <a:spcPts val="600"/>
              </a:spcBef>
              <a:spcAft>
                <a:spcPts val="0"/>
              </a:spcAft>
              <a:buSzPts val="3080"/>
              <a:buNone/>
              <a:defRPr/>
            </a:lvl2pPr>
            <a:lvl3pPr marL="1371600" lvl="2" indent="-228600" algn="ctr">
              <a:lnSpc>
                <a:spcPct val="90000"/>
              </a:lnSpc>
              <a:spcBef>
                <a:spcPts val="600"/>
              </a:spcBef>
              <a:spcAft>
                <a:spcPts val="0"/>
              </a:spcAft>
              <a:buSzPts val="2800"/>
              <a:buNone/>
              <a:defRPr/>
            </a:lvl3pPr>
            <a:lvl4pPr marL="1828800" lvl="3" indent="-228600" algn="ctr">
              <a:lnSpc>
                <a:spcPct val="90000"/>
              </a:lnSpc>
              <a:spcBef>
                <a:spcPts val="600"/>
              </a:spcBef>
              <a:spcAft>
                <a:spcPts val="0"/>
              </a:spcAft>
              <a:buSzPts val="2520"/>
              <a:buNone/>
              <a:defRPr/>
            </a:lvl4pPr>
            <a:lvl5pPr marL="2286000" lvl="4" indent="-228600" algn="ctr">
              <a:lnSpc>
                <a:spcPct val="90000"/>
              </a:lnSpc>
              <a:spcBef>
                <a:spcPts val="600"/>
              </a:spcBef>
              <a:spcAft>
                <a:spcPts val="0"/>
              </a:spcAft>
              <a:buSzPts val="252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54"/>
          <p:cNvSpPr txBox="1">
            <a:spLocks noGrp="1"/>
          </p:cNvSpPr>
          <p:nvPr>
            <p:ph type="body" idx="2"/>
          </p:nvPr>
        </p:nvSpPr>
        <p:spPr>
          <a:xfrm>
            <a:off x="9144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54"/>
          <p:cNvSpPr txBox="1">
            <a:spLocks noGrp="1"/>
          </p:cNvSpPr>
          <p:nvPr>
            <p:ph type="body" idx="3"/>
          </p:nvPr>
        </p:nvSpPr>
        <p:spPr>
          <a:xfrm>
            <a:off x="35087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54"/>
          <p:cNvSpPr txBox="1">
            <a:spLocks noGrp="1"/>
          </p:cNvSpPr>
          <p:nvPr>
            <p:ph type="body" idx="4"/>
          </p:nvPr>
        </p:nvSpPr>
        <p:spPr>
          <a:xfrm>
            <a:off x="61030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4"/>
          <p:cNvSpPr txBox="1">
            <a:spLocks noGrp="1"/>
          </p:cNvSpPr>
          <p:nvPr>
            <p:ph type="body" idx="5"/>
          </p:nvPr>
        </p:nvSpPr>
        <p:spPr>
          <a:xfrm>
            <a:off x="8697299"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4"/>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3_3column, panels">
  <p:cSld name="23_3column, panels">
    <p:spTree>
      <p:nvGrpSpPr>
        <p:cNvPr id="1" name="Shape 190"/>
        <p:cNvGrpSpPr/>
        <p:nvPr/>
      </p:nvGrpSpPr>
      <p:grpSpPr>
        <a:xfrm>
          <a:off x="0" y="0"/>
          <a:ext cx="0" cy="0"/>
          <a:chOff x="0" y="0"/>
          <a:chExt cx="0" cy="0"/>
        </a:xfrm>
      </p:grpSpPr>
      <p:sp>
        <p:nvSpPr>
          <p:cNvPr id="191" name="Google Shape;191;p55"/>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p55"/>
          <p:cNvSpPr txBox="1">
            <a:spLocks noGrp="1"/>
          </p:cNvSpPr>
          <p:nvPr>
            <p:ph type="body" idx="1"/>
          </p:nvPr>
        </p:nvSpPr>
        <p:spPr>
          <a:xfrm>
            <a:off x="329184"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5"/>
          <p:cNvSpPr txBox="1">
            <a:spLocks noGrp="1"/>
          </p:cNvSpPr>
          <p:nvPr>
            <p:ph type="body" idx="2"/>
          </p:nvPr>
        </p:nvSpPr>
        <p:spPr>
          <a:xfrm>
            <a:off x="3276291"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55"/>
          <p:cNvSpPr txBox="1">
            <a:spLocks noGrp="1"/>
          </p:cNvSpPr>
          <p:nvPr>
            <p:ph type="body" idx="3"/>
          </p:nvPr>
        </p:nvSpPr>
        <p:spPr>
          <a:xfrm>
            <a:off x="6223398"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55"/>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55"/>
          <p:cNvSpPr txBox="1">
            <a:spLocks noGrp="1"/>
          </p:cNvSpPr>
          <p:nvPr>
            <p:ph type="body" idx="4"/>
          </p:nvPr>
        </p:nvSpPr>
        <p:spPr>
          <a:xfrm>
            <a:off x="9170504"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6_3column, panels">
  <p:cSld name="26_3column, panels">
    <p:spTree>
      <p:nvGrpSpPr>
        <p:cNvPr id="1" name="Shape 197"/>
        <p:cNvGrpSpPr/>
        <p:nvPr/>
      </p:nvGrpSpPr>
      <p:grpSpPr>
        <a:xfrm>
          <a:off x="0" y="0"/>
          <a:ext cx="0" cy="0"/>
          <a:chOff x="0" y="0"/>
          <a:chExt cx="0" cy="0"/>
        </a:xfrm>
      </p:grpSpPr>
      <p:sp>
        <p:nvSpPr>
          <p:cNvPr id="198" name="Google Shape;198;p56"/>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56"/>
          <p:cNvSpPr txBox="1">
            <a:spLocks noGrp="1"/>
          </p:cNvSpPr>
          <p:nvPr>
            <p:ph type="body" idx="1"/>
          </p:nvPr>
        </p:nvSpPr>
        <p:spPr>
          <a:xfrm>
            <a:off x="329184"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56"/>
          <p:cNvSpPr txBox="1">
            <a:spLocks noGrp="1"/>
          </p:cNvSpPr>
          <p:nvPr>
            <p:ph type="body" idx="2"/>
          </p:nvPr>
        </p:nvSpPr>
        <p:spPr>
          <a:xfrm>
            <a:off x="3276291"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56"/>
          <p:cNvSpPr txBox="1">
            <a:spLocks noGrp="1"/>
          </p:cNvSpPr>
          <p:nvPr>
            <p:ph type="body" idx="3"/>
          </p:nvPr>
        </p:nvSpPr>
        <p:spPr>
          <a:xfrm>
            <a:off x="6223398"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56"/>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56"/>
          <p:cNvSpPr txBox="1">
            <a:spLocks noGrp="1"/>
          </p:cNvSpPr>
          <p:nvPr>
            <p:ph type="body" idx="4"/>
          </p:nvPr>
        </p:nvSpPr>
        <p:spPr>
          <a:xfrm>
            <a:off x="9170504"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56"/>
          <p:cNvSpPr txBox="1">
            <a:spLocks noGrp="1"/>
          </p:cNvSpPr>
          <p:nvPr>
            <p:ph type="body" idx="5"/>
          </p:nvPr>
        </p:nvSpPr>
        <p:spPr>
          <a:xfrm>
            <a:off x="328613" y="1422400"/>
            <a:ext cx="11585575" cy="88106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2_4 column">
  <p:cSld name="22_4 column">
    <p:spTree>
      <p:nvGrpSpPr>
        <p:cNvPr id="1" name="Shape 205"/>
        <p:cNvGrpSpPr/>
        <p:nvPr/>
      </p:nvGrpSpPr>
      <p:grpSpPr>
        <a:xfrm>
          <a:off x="0" y="0"/>
          <a:ext cx="0" cy="0"/>
          <a:chOff x="0" y="0"/>
          <a:chExt cx="0" cy="0"/>
        </a:xfrm>
      </p:grpSpPr>
      <p:sp>
        <p:nvSpPr>
          <p:cNvPr id="206" name="Google Shape;206;p57"/>
          <p:cNvSpPr/>
          <p:nvPr/>
        </p:nvSpPr>
        <p:spPr>
          <a:xfrm>
            <a:off x="0" y="0"/>
            <a:ext cx="12192000"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7" name="Google Shape;207;p57"/>
          <p:cNvSpPr txBox="1">
            <a:spLocks noGrp="1"/>
          </p:cNvSpPr>
          <p:nvPr>
            <p:ph type="body" idx="1"/>
          </p:nvPr>
        </p:nvSpPr>
        <p:spPr>
          <a:xfrm>
            <a:off x="329184" y="1217790"/>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57"/>
          <p:cNvSpPr txBox="1">
            <a:spLocks noGrp="1"/>
          </p:cNvSpPr>
          <p:nvPr>
            <p:ph type="body" idx="2"/>
          </p:nvPr>
        </p:nvSpPr>
        <p:spPr>
          <a:xfrm>
            <a:off x="4267200" y="1217790"/>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57"/>
          <p:cNvSpPr txBox="1">
            <a:spLocks noGrp="1"/>
          </p:cNvSpPr>
          <p:nvPr>
            <p:ph type="body" idx="3"/>
          </p:nvPr>
        </p:nvSpPr>
        <p:spPr>
          <a:xfrm>
            <a:off x="8256104" y="1217790"/>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57"/>
          <p:cNvSpPr txBox="1">
            <a:spLocks noGrp="1"/>
          </p:cNvSpPr>
          <p:nvPr>
            <p:ph type="body" idx="4"/>
          </p:nvPr>
        </p:nvSpPr>
        <p:spPr>
          <a:xfrm>
            <a:off x="329184" y="4029975"/>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57"/>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57"/>
          <p:cNvSpPr txBox="1">
            <a:spLocks noGrp="1"/>
          </p:cNvSpPr>
          <p:nvPr>
            <p:ph type="body" idx="5"/>
          </p:nvPr>
        </p:nvSpPr>
        <p:spPr>
          <a:xfrm>
            <a:off x="4292644" y="4037188"/>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57"/>
          <p:cNvSpPr txBox="1">
            <a:spLocks noGrp="1"/>
          </p:cNvSpPr>
          <p:nvPr>
            <p:ph type="body" idx="6"/>
          </p:nvPr>
        </p:nvSpPr>
        <p:spPr>
          <a:xfrm>
            <a:off x="8256104" y="4029975"/>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3_4 Column, Headers">
  <p:cSld name="23_4 Column, Headers">
    <p:spTree>
      <p:nvGrpSpPr>
        <p:cNvPr id="1" name="Shape 214"/>
        <p:cNvGrpSpPr/>
        <p:nvPr/>
      </p:nvGrpSpPr>
      <p:grpSpPr>
        <a:xfrm>
          <a:off x="0" y="0"/>
          <a:ext cx="0" cy="0"/>
          <a:chOff x="0" y="0"/>
          <a:chExt cx="0" cy="0"/>
        </a:xfrm>
      </p:grpSpPr>
      <p:sp>
        <p:nvSpPr>
          <p:cNvPr id="215" name="Google Shape;215;p58"/>
          <p:cNvSpPr/>
          <p:nvPr/>
        </p:nvSpPr>
        <p:spPr>
          <a:xfrm>
            <a:off x="0" y="0"/>
            <a:ext cx="12192000"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p58"/>
          <p:cNvSpPr txBox="1">
            <a:spLocks noGrp="1"/>
          </p:cNvSpPr>
          <p:nvPr>
            <p:ph type="body" idx="1"/>
          </p:nvPr>
        </p:nvSpPr>
        <p:spPr>
          <a:xfrm>
            <a:off x="417443"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7" name="Google Shape;217;p58"/>
          <p:cNvSpPr txBox="1">
            <a:spLocks noGrp="1"/>
          </p:cNvSpPr>
          <p:nvPr>
            <p:ph type="body" idx="2"/>
          </p:nvPr>
        </p:nvSpPr>
        <p:spPr>
          <a:xfrm>
            <a:off x="417443"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58"/>
          <p:cNvSpPr txBox="1">
            <a:spLocks noGrp="1"/>
          </p:cNvSpPr>
          <p:nvPr>
            <p:ph type="body" idx="3"/>
          </p:nvPr>
        </p:nvSpPr>
        <p:spPr>
          <a:xfrm>
            <a:off x="3347054" y="1550449"/>
            <a:ext cx="2588223"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9" name="Google Shape;219;p58"/>
          <p:cNvSpPr txBox="1">
            <a:spLocks noGrp="1"/>
          </p:cNvSpPr>
          <p:nvPr>
            <p:ph type="body" idx="4"/>
          </p:nvPr>
        </p:nvSpPr>
        <p:spPr>
          <a:xfrm>
            <a:off x="3347054" y="2152333"/>
            <a:ext cx="2588223"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58"/>
          <p:cNvSpPr txBox="1">
            <a:spLocks noGrp="1"/>
          </p:cNvSpPr>
          <p:nvPr>
            <p:ph type="body" idx="5"/>
          </p:nvPr>
        </p:nvSpPr>
        <p:spPr>
          <a:xfrm>
            <a:off x="6255380"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1" name="Google Shape;221;p58"/>
          <p:cNvSpPr txBox="1">
            <a:spLocks noGrp="1"/>
          </p:cNvSpPr>
          <p:nvPr>
            <p:ph type="body" idx="6"/>
          </p:nvPr>
        </p:nvSpPr>
        <p:spPr>
          <a:xfrm>
            <a:off x="6255380"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58"/>
          <p:cNvSpPr txBox="1">
            <a:spLocks noGrp="1"/>
          </p:cNvSpPr>
          <p:nvPr>
            <p:ph type="body" idx="7"/>
          </p:nvPr>
        </p:nvSpPr>
        <p:spPr>
          <a:xfrm>
            <a:off x="9174849"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3" name="Google Shape;223;p58"/>
          <p:cNvSpPr txBox="1">
            <a:spLocks noGrp="1"/>
          </p:cNvSpPr>
          <p:nvPr>
            <p:ph type="body" idx="8"/>
          </p:nvPr>
        </p:nvSpPr>
        <p:spPr>
          <a:xfrm>
            <a:off x="9174849"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58"/>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5_Title Left, Picture Right" type="picTx">
  <p:cSld name="PICTURE_WITH_CAPTION_TEXT">
    <p:spTree>
      <p:nvGrpSpPr>
        <p:cNvPr id="1" name="Shape 225"/>
        <p:cNvGrpSpPr/>
        <p:nvPr/>
      </p:nvGrpSpPr>
      <p:grpSpPr>
        <a:xfrm>
          <a:off x="0" y="0"/>
          <a:ext cx="0" cy="0"/>
          <a:chOff x="0" y="0"/>
          <a:chExt cx="0" cy="0"/>
        </a:xfrm>
      </p:grpSpPr>
      <p:sp>
        <p:nvSpPr>
          <p:cNvPr id="226" name="Google Shape;226;p59"/>
          <p:cNvSpPr txBox="1">
            <a:spLocks noGrp="1"/>
          </p:cNvSpPr>
          <p:nvPr>
            <p:ph type="title"/>
          </p:nvPr>
        </p:nvSpPr>
        <p:spPr>
          <a:xfrm>
            <a:off x="839788" y="1041737"/>
            <a:ext cx="3932237" cy="101566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59"/>
          <p:cNvSpPr txBox="1">
            <a:spLocks noGrp="1"/>
          </p:cNvSpPr>
          <p:nvPr>
            <p:ph type="body" idx="1"/>
          </p:nvPr>
        </p:nvSpPr>
        <p:spPr>
          <a:xfrm>
            <a:off x="839788" y="2260600"/>
            <a:ext cx="3932237" cy="899157"/>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a:lvl1pPr>
            <a:lvl2pPr marL="914400" lvl="1" indent="-228600" algn="l">
              <a:lnSpc>
                <a:spcPct val="90000"/>
              </a:lnSpc>
              <a:spcBef>
                <a:spcPts val="600"/>
              </a:spcBef>
              <a:spcAft>
                <a:spcPts val="0"/>
              </a:spcAft>
              <a:buSzPts val="1960"/>
              <a:buNone/>
              <a:defRPr sz="1400"/>
            </a:lvl2pPr>
            <a:lvl3pPr marL="1371600" lvl="2" indent="-228600" algn="l">
              <a:lnSpc>
                <a:spcPct val="90000"/>
              </a:lnSpc>
              <a:spcBef>
                <a:spcPts val="600"/>
              </a:spcBef>
              <a:spcAft>
                <a:spcPts val="0"/>
              </a:spcAft>
              <a:buSzPts val="1680"/>
              <a:buNone/>
              <a:defRPr sz="1200"/>
            </a:lvl3pPr>
            <a:lvl4pPr marL="1828800" lvl="3" indent="-228600" algn="l">
              <a:lnSpc>
                <a:spcPct val="90000"/>
              </a:lnSpc>
              <a:spcBef>
                <a:spcPts val="600"/>
              </a:spcBef>
              <a:spcAft>
                <a:spcPts val="0"/>
              </a:spcAft>
              <a:buSzPts val="1400"/>
              <a:buNone/>
              <a:defRPr sz="1000"/>
            </a:lvl4pPr>
            <a:lvl5pPr marL="2286000" lvl="4" indent="-228600" algn="l">
              <a:lnSpc>
                <a:spcPct val="90000"/>
              </a:lnSpc>
              <a:spcBef>
                <a:spcPts val="600"/>
              </a:spcBef>
              <a:spcAft>
                <a:spcPts val="0"/>
              </a:spcAft>
              <a:buSzPts val="14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8" name="Google Shape;228;p59"/>
          <p:cNvSpPr>
            <a:spLocks noGrp="1"/>
          </p:cNvSpPr>
          <p:nvPr>
            <p:ph type="pic" idx="2"/>
          </p:nvPr>
        </p:nvSpPr>
        <p:spPr>
          <a:xfrm>
            <a:off x="5183188" y="987425"/>
            <a:ext cx="6172200" cy="606833"/>
          </a:xfrm>
          <a:prstGeom prst="rect">
            <a:avLst/>
          </a:prstGeom>
          <a:noFill/>
          <a:ln>
            <a:noFill/>
          </a:ln>
        </p:spPr>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Split Horizontal, text, picture">
  <p:cSld name="26_Split Horizontal, text, picture">
    <p:spTree>
      <p:nvGrpSpPr>
        <p:cNvPr id="1" name="Shape 229"/>
        <p:cNvGrpSpPr/>
        <p:nvPr/>
      </p:nvGrpSpPr>
      <p:grpSpPr>
        <a:xfrm>
          <a:off x="0" y="0"/>
          <a:ext cx="0" cy="0"/>
          <a:chOff x="0" y="0"/>
          <a:chExt cx="0" cy="0"/>
        </a:xfrm>
      </p:grpSpPr>
      <p:sp>
        <p:nvSpPr>
          <p:cNvPr id="230" name="Google Shape;230;p60"/>
          <p:cNvSpPr/>
          <p:nvPr/>
        </p:nvSpPr>
        <p:spPr>
          <a:xfrm rot="5400000">
            <a:off x="5951537" y="-3273424"/>
            <a:ext cx="288925" cy="12192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1" name="Google Shape;231;p60"/>
          <p:cNvSpPr/>
          <p:nvPr/>
        </p:nvSpPr>
        <p:spPr>
          <a:xfrm>
            <a:off x="0" y="0"/>
            <a:ext cx="12192000" cy="1006475"/>
          </a:xfrm>
          <a:prstGeom prst="rect">
            <a:avLst/>
          </a:prstGeom>
          <a:solidFill>
            <a:schemeClr val="lt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 name="Google Shape;232;p60"/>
          <p:cNvSpPr>
            <a:spLocks noGrp="1"/>
          </p:cNvSpPr>
          <p:nvPr>
            <p:ph type="pic" idx="2"/>
          </p:nvPr>
        </p:nvSpPr>
        <p:spPr>
          <a:xfrm>
            <a:off x="0" y="2677887"/>
            <a:ext cx="12192000" cy="4180114"/>
          </a:xfrm>
          <a:prstGeom prst="rect">
            <a:avLst/>
          </a:prstGeom>
          <a:noFill/>
          <a:ln>
            <a:noFill/>
          </a:ln>
        </p:spPr>
      </p:sp>
      <p:sp>
        <p:nvSpPr>
          <p:cNvPr id="233" name="Google Shape;233;p60"/>
          <p:cNvSpPr txBox="1">
            <a:spLocks noGrp="1"/>
          </p:cNvSpPr>
          <p:nvPr>
            <p:ph type="title"/>
          </p:nvPr>
        </p:nvSpPr>
        <p:spPr>
          <a:xfrm>
            <a:off x="329184" y="246888"/>
            <a:ext cx="10374086"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60"/>
          <p:cNvSpPr txBox="1">
            <a:spLocks noGrp="1"/>
          </p:cNvSpPr>
          <p:nvPr>
            <p:ph type="body" idx="1"/>
          </p:nvPr>
        </p:nvSpPr>
        <p:spPr>
          <a:xfrm>
            <a:off x="329184" y="1353312"/>
            <a:ext cx="11604172" cy="34958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2240"/>
              <a:buNone/>
              <a:defRPr sz="1600"/>
            </a:lvl1pPr>
            <a:lvl2pPr marL="914400" lvl="1" indent="-228600" algn="l">
              <a:lnSpc>
                <a:spcPct val="90000"/>
              </a:lnSpc>
              <a:spcBef>
                <a:spcPts val="600"/>
              </a:spcBef>
              <a:spcAft>
                <a:spcPts val="0"/>
              </a:spcAft>
              <a:buSzPts val="1960"/>
              <a:buNone/>
              <a:defRPr sz="1400"/>
            </a:lvl2pPr>
            <a:lvl3pPr marL="1371600" lvl="2" indent="-228600" algn="l">
              <a:lnSpc>
                <a:spcPct val="90000"/>
              </a:lnSpc>
              <a:spcBef>
                <a:spcPts val="600"/>
              </a:spcBef>
              <a:spcAft>
                <a:spcPts val="0"/>
              </a:spcAft>
              <a:buSzPts val="1680"/>
              <a:buNone/>
              <a:defRPr sz="1200"/>
            </a:lvl3pPr>
            <a:lvl4pPr marL="1828800" lvl="3" indent="-228600" algn="l">
              <a:lnSpc>
                <a:spcPct val="90000"/>
              </a:lnSpc>
              <a:spcBef>
                <a:spcPts val="600"/>
              </a:spcBef>
              <a:spcAft>
                <a:spcPts val="0"/>
              </a:spcAft>
              <a:buSzPts val="1400"/>
              <a:buNone/>
              <a:defRPr sz="1000"/>
            </a:lvl4pPr>
            <a:lvl5pPr marL="2286000" lvl="4" indent="-228600" algn="l">
              <a:lnSpc>
                <a:spcPct val="90000"/>
              </a:lnSpc>
              <a:spcBef>
                <a:spcPts val="600"/>
              </a:spcBef>
              <a:spcAft>
                <a:spcPts val="0"/>
              </a:spcAft>
              <a:buSzPts val="14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7_title only">
  <p:cSld name="27_title only">
    <p:spTree>
      <p:nvGrpSpPr>
        <p:cNvPr id="1" name="Shape 235"/>
        <p:cNvGrpSpPr/>
        <p:nvPr/>
      </p:nvGrpSpPr>
      <p:grpSpPr>
        <a:xfrm>
          <a:off x="0" y="0"/>
          <a:ext cx="0" cy="0"/>
          <a:chOff x="0" y="0"/>
          <a:chExt cx="0" cy="0"/>
        </a:xfrm>
      </p:grpSpPr>
      <p:sp>
        <p:nvSpPr>
          <p:cNvPr id="236" name="Google Shape;236;p61"/>
          <p:cNvSpPr/>
          <p:nvPr/>
        </p:nvSpPr>
        <p:spPr>
          <a:xfrm>
            <a:off x="0" y="0"/>
            <a:ext cx="12192000"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7" name="Google Shape;237;p61"/>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8_title only, noPanel" type="titleOnly">
  <p:cSld name="TITLE_ONLY">
    <p:spTree>
      <p:nvGrpSpPr>
        <p:cNvPr id="1" name="Shape 238"/>
        <p:cNvGrpSpPr/>
        <p:nvPr/>
      </p:nvGrpSpPr>
      <p:grpSpPr>
        <a:xfrm>
          <a:off x="0" y="0"/>
          <a:ext cx="0" cy="0"/>
          <a:chOff x="0" y="0"/>
          <a:chExt cx="0" cy="0"/>
        </a:xfrm>
      </p:grpSpPr>
      <p:sp>
        <p:nvSpPr>
          <p:cNvPr id="239" name="Google Shape;239;p62"/>
          <p:cNvSpPr txBox="1">
            <a:spLocks noGrp="1"/>
          </p:cNvSpPr>
          <p:nvPr>
            <p:ph type="title"/>
          </p:nvPr>
        </p:nvSpPr>
        <p:spPr>
          <a:xfrm>
            <a:off x="329184" y="243708"/>
            <a:ext cx="1143515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7_1 column, halfWidth wHeader, fullBleed img">
  <p:cSld name="7_1 column, halfWidth wHeader, fullBleed img">
    <p:spTree>
      <p:nvGrpSpPr>
        <p:cNvPr id="1" name="Shape 30"/>
        <p:cNvGrpSpPr/>
        <p:nvPr/>
      </p:nvGrpSpPr>
      <p:grpSpPr>
        <a:xfrm>
          <a:off x="0" y="0"/>
          <a:ext cx="0" cy="0"/>
          <a:chOff x="0" y="0"/>
          <a:chExt cx="0" cy="0"/>
        </a:xfrm>
      </p:grpSpPr>
      <p:sp>
        <p:nvSpPr>
          <p:cNvPr id="31" name="Google Shape;31;p30"/>
          <p:cNvSpPr>
            <a:spLocks noGrp="1"/>
          </p:cNvSpPr>
          <p:nvPr>
            <p:ph type="pic" idx="2"/>
          </p:nvPr>
        </p:nvSpPr>
        <p:spPr>
          <a:xfrm>
            <a:off x="6556916" y="0"/>
            <a:ext cx="5635083" cy="6858000"/>
          </a:xfrm>
          <a:prstGeom prst="rect">
            <a:avLst/>
          </a:prstGeom>
          <a:noFill/>
          <a:ln>
            <a:noFill/>
          </a:ln>
        </p:spPr>
      </p:sp>
      <p:sp>
        <p:nvSpPr>
          <p:cNvPr id="32" name="Google Shape;32;p30"/>
          <p:cNvSpPr/>
          <p:nvPr/>
        </p:nvSpPr>
        <p:spPr>
          <a:xfrm>
            <a:off x="0" y="0"/>
            <a:ext cx="6556375" cy="6858000"/>
          </a:xfrm>
          <a:prstGeom prst="rect">
            <a:avLst/>
          </a:prstGeom>
          <a:gradFill>
            <a:gsLst>
              <a:gs pos="0">
                <a:srgbClr val="EBDFC2"/>
              </a:gs>
              <a:gs pos="4000">
                <a:srgbClr val="EBDFC2"/>
              </a:gs>
              <a:gs pos="66500">
                <a:srgbClr val="F6F6F4"/>
              </a:gs>
              <a:gs pos="100000">
                <a:srgbClr val="F5F7FC"/>
              </a:gs>
            </a:gsLst>
            <a:lin ang="3600000" scaled="0"/>
          </a:gra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30"/>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30"/>
          <p:cNvSpPr/>
          <p:nvPr/>
        </p:nvSpPr>
        <p:spPr>
          <a:xfrm>
            <a:off x="0" y="0"/>
            <a:ext cx="6556375"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30"/>
          <p:cNvSpPr txBox="1">
            <a:spLocks noGrp="1"/>
          </p:cNvSpPr>
          <p:nvPr>
            <p:ph type="title"/>
          </p:nvPr>
        </p:nvSpPr>
        <p:spPr>
          <a:xfrm>
            <a:off x="329184" y="243708"/>
            <a:ext cx="589788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body" idx="1"/>
          </p:nvPr>
        </p:nvSpPr>
        <p:spPr>
          <a:xfrm>
            <a:off x="329184" y="1331209"/>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0"/>
          <p:cNvSpPr txBox="1">
            <a:spLocks noGrp="1"/>
          </p:cNvSpPr>
          <p:nvPr>
            <p:ph type="body" idx="3"/>
          </p:nvPr>
        </p:nvSpPr>
        <p:spPr>
          <a:xfrm>
            <a:off x="329184" y="1955060"/>
            <a:ext cx="5897880"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9_blank" type="blank">
  <p:cSld name="BLANK">
    <p:spTree>
      <p:nvGrpSpPr>
        <p:cNvPr id="1" name="Shape 240"/>
        <p:cNvGrpSpPr/>
        <p:nvPr/>
      </p:nvGrpSpPr>
      <p:grpSpPr>
        <a:xfrm>
          <a:off x="0" y="0"/>
          <a:ext cx="0" cy="0"/>
          <a:chOff x="0" y="0"/>
          <a:chExt cx="0" cy="0"/>
        </a:xfrm>
      </p:grpSpPr>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0_quote green">
  <p:cSld name="30_quote green">
    <p:spTree>
      <p:nvGrpSpPr>
        <p:cNvPr id="1" name="Shape 241"/>
        <p:cNvGrpSpPr/>
        <p:nvPr/>
      </p:nvGrpSpPr>
      <p:grpSpPr>
        <a:xfrm>
          <a:off x="0" y="0"/>
          <a:ext cx="0" cy="0"/>
          <a:chOff x="0" y="0"/>
          <a:chExt cx="0" cy="0"/>
        </a:xfrm>
      </p:grpSpPr>
      <p:sp>
        <p:nvSpPr>
          <p:cNvPr id="242" name="Google Shape;242;p64"/>
          <p:cNvSpPr txBox="1">
            <a:spLocks noGrp="1"/>
          </p:cNvSpPr>
          <p:nvPr>
            <p:ph type="body" idx="1"/>
          </p:nvPr>
        </p:nvSpPr>
        <p:spPr>
          <a:xfrm>
            <a:off x="2253342" y="5543240"/>
            <a:ext cx="9094107" cy="39517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2520"/>
              <a:buNone/>
              <a:defRPr sz="1800">
                <a:solidFill>
                  <a:srgbClr val="595959"/>
                </a:solidFill>
              </a:defRPr>
            </a:lvl1pPr>
            <a:lvl2pPr marL="914400" lvl="1" indent="-228600" algn="l">
              <a:lnSpc>
                <a:spcPct val="90000"/>
              </a:lnSpc>
              <a:spcBef>
                <a:spcPts val="600"/>
              </a:spcBef>
              <a:spcAft>
                <a:spcPts val="0"/>
              </a:spcAft>
              <a:buSzPts val="2800"/>
              <a:buNone/>
              <a:defRPr sz="2000">
                <a:solidFill>
                  <a:srgbClr val="888888"/>
                </a:solidFill>
              </a:defRPr>
            </a:lvl2pPr>
            <a:lvl3pPr marL="1371600" lvl="2" indent="-228600" algn="l">
              <a:lnSpc>
                <a:spcPct val="90000"/>
              </a:lnSpc>
              <a:spcBef>
                <a:spcPts val="600"/>
              </a:spcBef>
              <a:spcAft>
                <a:spcPts val="0"/>
              </a:spcAft>
              <a:buSzPts val="2520"/>
              <a:buNone/>
              <a:defRPr sz="1800">
                <a:solidFill>
                  <a:srgbClr val="888888"/>
                </a:solidFill>
              </a:defRPr>
            </a:lvl3pPr>
            <a:lvl4pPr marL="1828800" lvl="3" indent="-228600" algn="l">
              <a:lnSpc>
                <a:spcPct val="90000"/>
              </a:lnSpc>
              <a:spcBef>
                <a:spcPts val="600"/>
              </a:spcBef>
              <a:spcAft>
                <a:spcPts val="0"/>
              </a:spcAft>
              <a:buSzPts val="2240"/>
              <a:buNone/>
              <a:defRPr sz="1600">
                <a:solidFill>
                  <a:srgbClr val="888888"/>
                </a:solidFill>
              </a:defRPr>
            </a:lvl4pPr>
            <a:lvl5pPr marL="2286000" lvl="4" indent="-228600" algn="l">
              <a:lnSpc>
                <a:spcPct val="90000"/>
              </a:lnSpc>
              <a:spcBef>
                <a:spcPts val="600"/>
              </a:spcBef>
              <a:spcAft>
                <a:spcPts val="0"/>
              </a:spcAft>
              <a:buSzPts val="224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3" name="Google Shape;243;p64"/>
          <p:cNvSpPr txBox="1">
            <a:spLocks noGrp="1"/>
          </p:cNvSpPr>
          <p:nvPr>
            <p:ph type="body" idx="2"/>
          </p:nvPr>
        </p:nvSpPr>
        <p:spPr>
          <a:xfrm>
            <a:off x="2253342" y="768350"/>
            <a:ext cx="8349343" cy="2157898"/>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a:solidFill>
                  <a:srgbClr val="007371"/>
                </a:solidFil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4" name="Google Shape;244;p64"/>
          <p:cNvPicPr preferRelativeResize="0"/>
          <p:nvPr/>
        </p:nvPicPr>
        <p:blipFill rotWithShape="1">
          <a:blip r:embed="rId2">
            <a:alphaModFix/>
          </a:blip>
          <a:srcRect/>
          <a:stretch/>
        </p:blipFill>
        <p:spPr>
          <a:xfrm>
            <a:off x="614965" y="669271"/>
            <a:ext cx="1162319" cy="1162319"/>
          </a:xfrm>
          <a:prstGeom prst="rect">
            <a:avLst/>
          </a:prstGeom>
          <a:noFill/>
          <a:ln>
            <a:noFill/>
          </a:ln>
        </p:spPr>
      </p:pic>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1_Quote" type="secHead">
  <p:cSld name="SECTION_HEADER">
    <p:spTree>
      <p:nvGrpSpPr>
        <p:cNvPr id="1" name="Shape 245"/>
        <p:cNvGrpSpPr/>
        <p:nvPr/>
      </p:nvGrpSpPr>
      <p:grpSpPr>
        <a:xfrm>
          <a:off x="0" y="0"/>
          <a:ext cx="0" cy="0"/>
          <a:chOff x="0" y="0"/>
          <a:chExt cx="0" cy="0"/>
        </a:xfrm>
      </p:grpSpPr>
      <p:sp>
        <p:nvSpPr>
          <p:cNvPr id="246" name="Google Shape;246;p65"/>
          <p:cNvSpPr txBox="1">
            <a:spLocks noGrp="1"/>
          </p:cNvSpPr>
          <p:nvPr>
            <p:ph type="title"/>
          </p:nvPr>
        </p:nvSpPr>
        <p:spPr>
          <a:xfrm>
            <a:off x="1674541" y="780744"/>
            <a:ext cx="8842918" cy="77694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65"/>
          <p:cNvSpPr txBox="1">
            <a:spLocks noGrp="1"/>
          </p:cNvSpPr>
          <p:nvPr>
            <p:ph type="body" idx="1"/>
          </p:nvPr>
        </p:nvSpPr>
        <p:spPr>
          <a:xfrm>
            <a:off x="831850" y="168600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SzPts val="3360"/>
              <a:buNone/>
              <a:defRPr sz="2400">
                <a:solidFill>
                  <a:schemeClr val="dk1"/>
                </a:solidFill>
              </a:defRPr>
            </a:lvl1pPr>
            <a:lvl2pPr marL="914400" lvl="1" indent="-228600" algn="l">
              <a:lnSpc>
                <a:spcPct val="90000"/>
              </a:lnSpc>
              <a:spcBef>
                <a:spcPts val="600"/>
              </a:spcBef>
              <a:spcAft>
                <a:spcPts val="0"/>
              </a:spcAft>
              <a:buSzPts val="2800"/>
              <a:buNone/>
              <a:defRPr sz="2000">
                <a:solidFill>
                  <a:srgbClr val="888888"/>
                </a:solidFill>
              </a:defRPr>
            </a:lvl2pPr>
            <a:lvl3pPr marL="1371600" lvl="2" indent="-228600" algn="l">
              <a:lnSpc>
                <a:spcPct val="90000"/>
              </a:lnSpc>
              <a:spcBef>
                <a:spcPts val="600"/>
              </a:spcBef>
              <a:spcAft>
                <a:spcPts val="0"/>
              </a:spcAft>
              <a:buSzPts val="2520"/>
              <a:buNone/>
              <a:defRPr sz="1800">
                <a:solidFill>
                  <a:srgbClr val="888888"/>
                </a:solidFill>
              </a:defRPr>
            </a:lvl3pPr>
            <a:lvl4pPr marL="1828800" lvl="3" indent="-228600" algn="l">
              <a:lnSpc>
                <a:spcPct val="90000"/>
              </a:lnSpc>
              <a:spcBef>
                <a:spcPts val="600"/>
              </a:spcBef>
              <a:spcAft>
                <a:spcPts val="0"/>
              </a:spcAft>
              <a:buSzPts val="2240"/>
              <a:buNone/>
              <a:defRPr sz="1600">
                <a:solidFill>
                  <a:srgbClr val="888888"/>
                </a:solidFill>
              </a:defRPr>
            </a:lvl4pPr>
            <a:lvl5pPr marL="2286000" lvl="4" indent="-228600" algn="l">
              <a:lnSpc>
                <a:spcPct val="90000"/>
              </a:lnSpc>
              <a:spcBef>
                <a:spcPts val="600"/>
              </a:spcBef>
              <a:spcAft>
                <a:spcPts val="0"/>
              </a:spcAft>
              <a:buSzPts val="224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4_Title">
  <p:cSld name="14_Title">
    <p:spTree>
      <p:nvGrpSpPr>
        <p:cNvPr id="1" name="Shape 251"/>
        <p:cNvGrpSpPr/>
        <p:nvPr/>
      </p:nvGrpSpPr>
      <p:grpSpPr>
        <a:xfrm>
          <a:off x="0" y="0"/>
          <a:ext cx="0" cy="0"/>
          <a:chOff x="0" y="0"/>
          <a:chExt cx="0" cy="0"/>
        </a:xfrm>
      </p:grpSpPr>
      <p:pic>
        <p:nvPicPr>
          <p:cNvPr id="252" name="Google Shape;252;p33"/>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253" name="Google Shape;253;p33"/>
          <p:cNvSpPr/>
          <p:nvPr/>
        </p:nvSpPr>
        <p:spPr>
          <a:xfrm>
            <a:off x="-1" y="0"/>
            <a:ext cx="7857067" cy="6858000"/>
          </a:xfrm>
          <a:prstGeom prst="rect">
            <a:avLst/>
          </a:prstGeom>
          <a:solidFill>
            <a:srgbClr val="971260"/>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4" name="Google Shape;254;p33"/>
          <p:cNvSpPr txBox="1">
            <a:spLocks noGrp="1"/>
          </p:cNvSpPr>
          <p:nvPr>
            <p:ph type="title"/>
          </p:nvPr>
        </p:nvSpPr>
        <p:spPr>
          <a:xfrm>
            <a:off x="424602" y="2576747"/>
            <a:ext cx="6858000"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F6F3E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33"/>
          <p:cNvSpPr txBox="1">
            <a:spLocks noGrp="1"/>
          </p:cNvSpPr>
          <p:nvPr>
            <p:ph type="subTitle" idx="1"/>
          </p:nvPr>
        </p:nvSpPr>
        <p:spPr>
          <a:xfrm>
            <a:off x="424602" y="3359528"/>
            <a:ext cx="685800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F6F3EB"/>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256" name="Google Shape;256;p33"/>
          <p:cNvGrpSpPr/>
          <p:nvPr/>
        </p:nvGrpSpPr>
        <p:grpSpPr>
          <a:xfrm>
            <a:off x="424602" y="-1"/>
            <a:ext cx="1389888" cy="2099322"/>
            <a:chOff x="2413975" y="-1"/>
            <a:chExt cx="1389888" cy="2099322"/>
          </a:xfrm>
        </p:grpSpPr>
        <p:grpSp>
          <p:nvGrpSpPr>
            <p:cNvPr id="257" name="Google Shape;257;p33"/>
            <p:cNvGrpSpPr/>
            <p:nvPr/>
          </p:nvGrpSpPr>
          <p:grpSpPr>
            <a:xfrm>
              <a:off x="2413975" y="-1"/>
              <a:ext cx="1389888" cy="2099322"/>
              <a:chOff x="2365422" y="-1"/>
              <a:chExt cx="1460502" cy="2099322"/>
            </a:xfrm>
          </p:grpSpPr>
          <p:sp>
            <p:nvSpPr>
              <p:cNvPr id="258" name="Google Shape;258;p33"/>
              <p:cNvSpPr/>
              <p:nvPr/>
            </p:nvSpPr>
            <p:spPr>
              <a:xfrm>
                <a:off x="2365422" y="-1"/>
                <a:ext cx="1460502" cy="1391136"/>
              </a:xfrm>
              <a:prstGeom prst="rect">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9" name="Google Shape;259;p33"/>
              <p:cNvSpPr/>
              <p:nvPr/>
            </p:nvSpPr>
            <p:spPr>
              <a:xfrm>
                <a:off x="2365422" y="709433"/>
                <a:ext cx="1460502" cy="1389888"/>
              </a:xfrm>
              <a:prstGeom prst="ellipse">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60" name="Google Shape;260;p33"/>
            <p:cNvSpPr/>
            <p:nvPr/>
          </p:nvSpPr>
          <p:spPr>
            <a:xfrm>
              <a:off x="2514559" y="796774"/>
              <a:ext cx="1188720" cy="1188720"/>
            </a:xfrm>
            <a:prstGeom prst="ellipse">
              <a:avLst/>
            </a:prstGeom>
            <a:solidFill>
              <a:srgbClr val="F6F3EB"/>
            </a:solidFill>
            <a:ln>
              <a:noFill/>
            </a:ln>
            <a:effectLst>
              <a:outerShdw blurRad="101600" dist="38100" dir="5400000" algn="t"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61" name="Google Shape;261;p33"/>
          <p:cNvSpPr/>
          <p:nvPr/>
        </p:nvSpPr>
        <p:spPr>
          <a:xfrm>
            <a:off x="616626" y="888214"/>
            <a:ext cx="1005840" cy="1005840"/>
          </a:xfrm>
          <a:prstGeom prst="ellipse">
            <a:avLst/>
          </a:prstGeom>
          <a:solidFill>
            <a:srgbClr val="9712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 name="Google Shape;262;p33"/>
          <p:cNvSpPr txBox="1"/>
          <p:nvPr/>
        </p:nvSpPr>
        <p:spPr>
          <a:xfrm>
            <a:off x="895181" y="1123495"/>
            <a:ext cx="448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6F3EB"/>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4_1 column full-width">
  <p:cSld name="14_1 column full-width">
    <p:spTree>
      <p:nvGrpSpPr>
        <p:cNvPr id="1" name="Shape 263"/>
        <p:cNvGrpSpPr/>
        <p:nvPr/>
      </p:nvGrpSpPr>
      <p:grpSpPr>
        <a:xfrm>
          <a:off x="0" y="0"/>
          <a:ext cx="0" cy="0"/>
          <a:chOff x="0" y="0"/>
          <a:chExt cx="0" cy="0"/>
        </a:xfrm>
      </p:grpSpPr>
      <p:sp>
        <p:nvSpPr>
          <p:cNvPr id="264" name="Google Shape;264;p34"/>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5" name="Google Shape;265;p34"/>
          <p:cNvSpPr/>
          <p:nvPr/>
        </p:nvSpPr>
        <p:spPr>
          <a:xfrm>
            <a:off x="0" y="0"/>
            <a:ext cx="12188825" cy="1006475"/>
          </a:xfrm>
          <a:prstGeom prst="rect">
            <a:avLst/>
          </a:prstGeom>
          <a:solidFill>
            <a:srgbClr val="9712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6" name="Google Shape;266;p34"/>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 name="Google Shape;267;p34"/>
          <p:cNvSpPr txBox="1">
            <a:spLocks noGrp="1"/>
          </p:cNvSpPr>
          <p:nvPr>
            <p:ph type="body" idx="1"/>
          </p:nvPr>
        </p:nvSpPr>
        <p:spPr>
          <a:xfrm>
            <a:off x="329184" y="1392026"/>
            <a:ext cx="5120640"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8" name="Google Shape;268;p34"/>
          <p:cNvSpPr txBox="1">
            <a:spLocks noGrp="1"/>
          </p:cNvSpPr>
          <p:nvPr>
            <p:ph type="body" idx="2"/>
          </p:nvPr>
        </p:nvSpPr>
        <p:spPr>
          <a:xfrm>
            <a:off x="6094412" y="1392026"/>
            <a:ext cx="5599616" cy="3219728"/>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457200" rIns="457200" bIns="685800" anchor="t" anchorCtr="0">
            <a:spAutoFit/>
          </a:bodyPr>
          <a:lstStyle>
            <a:lvl1pPr marL="457200" lvl="0" indent="-228600" algn="l">
              <a:lnSpc>
                <a:spcPct val="114000"/>
              </a:lnSpc>
              <a:spcBef>
                <a:spcPts val="1000"/>
              </a:spcBef>
              <a:spcAft>
                <a:spcPts val="0"/>
              </a:spcAft>
              <a:buSzPts val="1400"/>
              <a:buNone/>
              <a:defRPr/>
            </a:lvl1pPr>
            <a:lvl2pPr marL="914400" lvl="1" indent="-424180" algn="l">
              <a:lnSpc>
                <a:spcPct val="90000"/>
              </a:lnSpc>
              <a:spcBef>
                <a:spcPts val="600"/>
              </a:spcBef>
              <a:spcAft>
                <a:spcPts val="0"/>
              </a:spcAft>
              <a:buSzPts val="3080"/>
              <a:buChar char="•"/>
              <a:defRPr/>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1_2column wHeaders">
  <p:cSld name="21_2column wHeaders">
    <p:spTree>
      <p:nvGrpSpPr>
        <p:cNvPr id="1" name="Shape 269"/>
        <p:cNvGrpSpPr/>
        <p:nvPr/>
      </p:nvGrpSpPr>
      <p:grpSpPr>
        <a:xfrm>
          <a:off x="0" y="0"/>
          <a:ext cx="0" cy="0"/>
          <a:chOff x="0" y="0"/>
          <a:chExt cx="0" cy="0"/>
        </a:xfrm>
      </p:grpSpPr>
      <p:sp>
        <p:nvSpPr>
          <p:cNvPr id="270" name="Google Shape;270;p35"/>
          <p:cNvSpPr txBox="1">
            <a:spLocks noGrp="1"/>
          </p:cNvSpPr>
          <p:nvPr>
            <p:ph type="body" idx="1"/>
          </p:nvPr>
        </p:nvSpPr>
        <p:spPr>
          <a:xfrm>
            <a:off x="5074920" y="350161"/>
            <a:ext cx="6739466"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1" name="Google Shape;271;p35"/>
          <p:cNvSpPr txBox="1">
            <a:spLocks noGrp="1"/>
          </p:cNvSpPr>
          <p:nvPr>
            <p:ph type="body" idx="2"/>
          </p:nvPr>
        </p:nvSpPr>
        <p:spPr>
          <a:xfrm>
            <a:off x="5074920" y="932452"/>
            <a:ext cx="6739467"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p35"/>
          <p:cNvSpPr/>
          <p:nvPr/>
        </p:nvSpPr>
        <p:spPr>
          <a:xfrm>
            <a:off x="-1" y="0"/>
            <a:ext cx="4707467" cy="6858000"/>
          </a:xfrm>
          <a:prstGeom prst="rect">
            <a:avLst/>
          </a:prstGeom>
          <a:solidFill>
            <a:schemeClr val="lt1"/>
          </a:solidFill>
          <a:ln>
            <a:noFill/>
          </a:ln>
          <a:effectLst>
            <a:outerShdw blurRad="355142" dist="38100" dir="5400000" algn="t" rotWithShape="0">
              <a:srgbClr val="000000">
                <a:alpha val="2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3" name="Google Shape;273;p35"/>
          <p:cNvSpPr txBox="1">
            <a:spLocks noGrp="1"/>
          </p:cNvSpPr>
          <p:nvPr>
            <p:ph type="title"/>
          </p:nvPr>
        </p:nvSpPr>
        <p:spPr>
          <a:xfrm>
            <a:off x="329183" y="350161"/>
            <a:ext cx="4069080" cy="193852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lgn="l">
              <a:lnSpc>
                <a:spcPct val="100000"/>
              </a:lnSpc>
              <a:spcBef>
                <a:spcPts val="0"/>
              </a:spcBef>
              <a:spcAft>
                <a:spcPts val="0"/>
              </a:spcAft>
              <a:buClr>
                <a:srgbClr val="D14F97"/>
              </a:buClr>
              <a:buSzPts val="1400"/>
              <a:buFont typeface="Arial"/>
              <a:buNone/>
              <a:defRPr/>
            </a:lvl2pPr>
            <a:lvl3pPr lvl="2" algn="l">
              <a:lnSpc>
                <a:spcPct val="100000"/>
              </a:lnSpc>
              <a:spcBef>
                <a:spcPts val="0"/>
              </a:spcBef>
              <a:spcAft>
                <a:spcPts val="0"/>
              </a:spcAft>
              <a:buClr>
                <a:srgbClr val="D14F97"/>
              </a:buClr>
              <a:buSzPts val="1400"/>
              <a:buFont typeface="Arial"/>
              <a:buNone/>
              <a:defRPr/>
            </a:lvl3pPr>
            <a:lvl4pPr lvl="3" algn="l">
              <a:lnSpc>
                <a:spcPct val="100000"/>
              </a:lnSpc>
              <a:spcBef>
                <a:spcPts val="0"/>
              </a:spcBef>
              <a:spcAft>
                <a:spcPts val="0"/>
              </a:spcAft>
              <a:buClr>
                <a:srgbClr val="D14F97"/>
              </a:buClr>
              <a:buSzPts val="1400"/>
              <a:buFont typeface="Arial"/>
              <a:buNone/>
              <a:defRPr/>
            </a:lvl4pPr>
            <a:lvl5pPr lvl="4" algn="l">
              <a:lnSpc>
                <a:spcPct val="100000"/>
              </a:lnSpc>
              <a:spcBef>
                <a:spcPts val="0"/>
              </a:spcBef>
              <a:spcAft>
                <a:spcPts val="0"/>
              </a:spcAft>
              <a:buClr>
                <a:srgbClr val="D14F97"/>
              </a:buClr>
              <a:buSzPts val="1400"/>
              <a:buFont typeface="Arial"/>
              <a:buNone/>
              <a:defRPr/>
            </a:lvl5pPr>
            <a:lvl6pPr lvl="5" algn="l">
              <a:lnSpc>
                <a:spcPct val="100000"/>
              </a:lnSpc>
              <a:spcBef>
                <a:spcPts val="0"/>
              </a:spcBef>
              <a:spcAft>
                <a:spcPts val="0"/>
              </a:spcAft>
              <a:buClr>
                <a:srgbClr val="D14F97"/>
              </a:buClr>
              <a:buSzPts val="1400"/>
              <a:buFont typeface="Arial"/>
              <a:buNone/>
              <a:defRPr/>
            </a:lvl6pPr>
            <a:lvl7pPr lvl="6" algn="l">
              <a:lnSpc>
                <a:spcPct val="100000"/>
              </a:lnSpc>
              <a:spcBef>
                <a:spcPts val="0"/>
              </a:spcBef>
              <a:spcAft>
                <a:spcPts val="0"/>
              </a:spcAft>
              <a:buClr>
                <a:srgbClr val="D14F97"/>
              </a:buClr>
              <a:buSzPts val="1400"/>
              <a:buFont typeface="Arial"/>
              <a:buNone/>
              <a:defRPr/>
            </a:lvl7pPr>
            <a:lvl8pPr lvl="7" algn="l">
              <a:lnSpc>
                <a:spcPct val="100000"/>
              </a:lnSpc>
              <a:spcBef>
                <a:spcPts val="0"/>
              </a:spcBef>
              <a:spcAft>
                <a:spcPts val="0"/>
              </a:spcAft>
              <a:buClr>
                <a:srgbClr val="D14F97"/>
              </a:buClr>
              <a:buSzPts val="1400"/>
              <a:buFont typeface="Arial"/>
              <a:buNone/>
              <a:defRPr/>
            </a:lvl8pPr>
            <a:lvl9pPr lvl="8" algn="l">
              <a:lnSpc>
                <a:spcPct val="100000"/>
              </a:lnSpc>
              <a:spcBef>
                <a:spcPts val="0"/>
              </a:spcBef>
              <a:spcAft>
                <a:spcPts val="0"/>
              </a:spcAft>
              <a:buClr>
                <a:srgbClr val="D14F97"/>
              </a:buClr>
              <a:buSzPts val="1400"/>
              <a:buFont typeface="Arial"/>
              <a:buNone/>
              <a:defRPr/>
            </a:lvl9pPr>
          </a:lstStyle>
          <a:p>
            <a:endParaRPr/>
          </a:p>
        </p:txBody>
      </p:sp>
      <p:sp>
        <p:nvSpPr>
          <p:cNvPr id="274" name="Google Shape;274;p35"/>
          <p:cNvSpPr txBox="1">
            <a:spLocks noGrp="1"/>
          </p:cNvSpPr>
          <p:nvPr>
            <p:ph type="body" idx="3"/>
          </p:nvPr>
        </p:nvSpPr>
        <p:spPr>
          <a:xfrm>
            <a:off x="5074920" y="4026154"/>
            <a:ext cx="4409710" cy="899157"/>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5" name="Google Shape;275;p35"/>
          <p:cNvSpPr txBox="1">
            <a:spLocks noGrp="1"/>
          </p:cNvSpPr>
          <p:nvPr>
            <p:ph type="body" idx="4"/>
          </p:nvPr>
        </p:nvSpPr>
        <p:spPr>
          <a:xfrm>
            <a:off x="5074920" y="4608445"/>
            <a:ext cx="4409711"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1_Title">
  <p:cSld name="11_Title">
    <p:spTree>
      <p:nvGrpSpPr>
        <p:cNvPr id="1" name="Shape 276"/>
        <p:cNvGrpSpPr/>
        <p:nvPr/>
      </p:nvGrpSpPr>
      <p:grpSpPr>
        <a:xfrm>
          <a:off x="0" y="0"/>
          <a:ext cx="0" cy="0"/>
          <a:chOff x="0" y="0"/>
          <a:chExt cx="0" cy="0"/>
        </a:xfrm>
      </p:grpSpPr>
      <p:pic>
        <p:nvPicPr>
          <p:cNvPr id="277" name="Google Shape;277;p66"/>
          <p:cNvPicPr preferRelativeResize="0"/>
          <p:nvPr/>
        </p:nvPicPr>
        <p:blipFill rotWithShape="1">
          <a:blip r:embed="rId2">
            <a:alphaModFix/>
          </a:blip>
          <a:srcRect l="4" t="24107" r="898"/>
          <a:stretch/>
        </p:blipFill>
        <p:spPr>
          <a:xfrm>
            <a:off x="-40708" y="0"/>
            <a:ext cx="12232707" cy="6858000"/>
          </a:xfrm>
          <a:prstGeom prst="rect">
            <a:avLst/>
          </a:prstGeom>
          <a:noFill/>
          <a:ln>
            <a:noFill/>
          </a:ln>
        </p:spPr>
      </p:pic>
      <p:sp>
        <p:nvSpPr>
          <p:cNvPr id="278" name="Google Shape;278;p66"/>
          <p:cNvSpPr/>
          <p:nvPr/>
        </p:nvSpPr>
        <p:spPr>
          <a:xfrm>
            <a:off x="-40707" y="1600200"/>
            <a:ext cx="12232707" cy="3276600"/>
          </a:xfrm>
          <a:prstGeom prst="rect">
            <a:avLst/>
          </a:prstGeom>
          <a:solidFill>
            <a:srgbClr val="F6F3EB"/>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9" name="Google Shape;279;p66"/>
          <p:cNvPicPr preferRelativeResize="0"/>
          <p:nvPr/>
        </p:nvPicPr>
        <p:blipFill rotWithShape="1">
          <a:blip r:embed="rId3">
            <a:alphaModFix/>
          </a:blip>
          <a:srcRect/>
          <a:stretch/>
        </p:blipFill>
        <p:spPr>
          <a:xfrm>
            <a:off x="9110087" y="4127656"/>
            <a:ext cx="2933020" cy="551912"/>
          </a:xfrm>
          <a:prstGeom prst="rect">
            <a:avLst/>
          </a:prstGeom>
          <a:noFill/>
          <a:ln>
            <a:noFill/>
          </a:ln>
        </p:spPr>
      </p:pic>
      <p:sp>
        <p:nvSpPr>
          <p:cNvPr id="280" name="Google Shape;280;p66"/>
          <p:cNvSpPr txBox="1">
            <a:spLocks noGrp="1"/>
          </p:cNvSpPr>
          <p:nvPr>
            <p:ph type="title"/>
          </p:nvPr>
        </p:nvSpPr>
        <p:spPr>
          <a:xfrm>
            <a:off x="1454133" y="2556013"/>
            <a:ext cx="9283734"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97126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66"/>
          <p:cNvSpPr txBox="1">
            <a:spLocks noGrp="1"/>
          </p:cNvSpPr>
          <p:nvPr>
            <p:ph type="subTitle" idx="1"/>
          </p:nvPr>
        </p:nvSpPr>
        <p:spPr>
          <a:xfrm>
            <a:off x="1454133" y="3338794"/>
            <a:ext cx="9283734"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971260"/>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2_Title">
  <p:cSld name="12_Title">
    <p:spTree>
      <p:nvGrpSpPr>
        <p:cNvPr id="1" name="Shape 282"/>
        <p:cNvGrpSpPr/>
        <p:nvPr/>
      </p:nvGrpSpPr>
      <p:grpSpPr>
        <a:xfrm>
          <a:off x="0" y="0"/>
          <a:ext cx="0" cy="0"/>
          <a:chOff x="0" y="0"/>
          <a:chExt cx="0" cy="0"/>
        </a:xfrm>
      </p:grpSpPr>
      <p:pic>
        <p:nvPicPr>
          <p:cNvPr id="283" name="Google Shape;283;p67"/>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284" name="Google Shape;284;p67"/>
          <p:cNvSpPr/>
          <p:nvPr/>
        </p:nvSpPr>
        <p:spPr>
          <a:xfrm>
            <a:off x="-1" y="0"/>
            <a:ext cx="7857067" cy="6858000"/>
          </a:xfrm>
          <a:prstGeom prst="rect">
            <a:avLst/>
          </a:prstGeom>
          <a:solidFill>
            <a:srgbClr val="971260"/>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7371"/>
              </a:solidFill>
              <a:latin typeface="Calibri"/>
              <a:ea typeface="Calibri"/>
              <a:cs typeface="Calibri"/>
              <a:sym typeface="Calibri"/>
            </a:endParaRPr>
          </a:p>
        </p:txBody>
      </p:sp>
      <p:sp>
        <p:nvSpPr>
          <p:cNvPr id="285" name="Google Shape;285;p67"/>
          <p:cNvSpPr txBox="1">
            <a:spLocks noGrp="1"/>
          </p:cNvSpPr>
          <p:nvPr>
            <p:ph type="title"/>
          </p:nvPr>
        </p:nvSpPr>
        <p:spPr>
          <a:xfrm>
            <a:off x="1478702" y="1942299"/>
            <a:ext cx="4899660" cy="1323439"/>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F6F3E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p67"/>
          <p:cNvSpPr txBox="1">
            <a:spLocks noGrp="1"/>
          </p:cNvSpPr>
          <p:nvPr>
            <p:ph type="subTitle" idx="1"/>
          </p:nvPr>
        </p:nvSpPr>
        <p:spPr>
          <a:xfrm>
            <a:off x="1478702" y="3340633"/>
            <a:ext cx="489966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F6F3EB"/>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0_Title">
  <p:cSld name="10_Title">
    <p:spTree>
      <p:nvGrpSpPr>
        <p:cNvPr id="1" name="Shape 287"/>
        <p:cNvGrpSpPr/>
        <p:nvPr/>
      </p:nvGrpSpPr>
      <p:grpSpPr>
        <a:xfrm>
          <a:off x="0" y="0"/>
          <a:ext cx="0" cy="0"/>
          <a:chOff x="0" y="0"/>
          <a:chExt cx="0" cy="0"/>
        </a:xfrm>
      </p:grpSpPr>
      <p:pic>
        <p:nvPicPr>
          <p:cNvPr id="288" name="Google Shape;288;p68"/>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289" name="Google Shape;289;p68"/>
          <p:cNvSpPr/>
          <p:nvPr/>
        </p:nvSpPr>
        <p:spPr>
          <a:xfrm>
            <a:off x="-1" y="0"/>
            <a:ext cx="7857067" cy="6858000"/>
          </a:xfrm>
          <a:prstGeom prst="rect">
            <a:avLst/>
          </a:prstGeom>
          <a:solidFill>
            <a:srgbClr val="F6F3EB"/>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71260"/>
              </a:solidFill>
              <a:latin typeface="Calibri"/>
              <a:ea typeface="Calibri"/>
              <a:cs typeface="Calibri"/>
              <a:sym typeface="Calibri"/>
            </a:endParaRPr>
          </a:p>
        </p:txBody>
      </p:sp>
      <p:sp>
        <p:nvSpPr>
          <p:cNvPr id="290" name="Google Shape;290;p68"/>
          <p:cNvSpPr txBox="1">
            <a:spLocks noGrp="1"/>
          </p:cNvSpPr>
          <p:nvPr>
            <p:ph type="title"/>
          </p:nvPr>
        </p:nvSpPr>
        <p:spPr>
          <a:xfrm>
            <a:off x="1478702" y="1942299"/>
            <a:ext cx="4899660" cy="1323439"/>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97126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p68"/>
          <p:cNvSpPr txBox="1">
            <a:spLocks noGrp="1"/>
          </p:cNvSpPr>
          <p:nvPr>
            <p:ph type="subTitle" idx="1"/>
          </p:nvPr>
        </p:nvSpPr>
        <p:spPr>
          <a:xfrm>
            <a:off x="1478702" y="3340633"/>
            <a:ext cx="489966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971260"/>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3_Title">
  <p:cSld name="13_Title">
    <p:spTree>
      <p:nvGrpSpPr>
        <p:cNvPr id="1" name="Shape 292"/>
        <p:cNvGrpSpPr/>
        <p:nvPr/>
      </p:nvGrpSpPr>
      <p:grpSpPr>
        <a:xfrm>
          <a:off x="0" y="0"/>
          <a:ext cx="0" cy="0"/>
          <a:chOff x="0" y="0"/>
          <a:chExt cx="0" cy="0"/>
        </a:xfrm>
      </p:grpSpPr>
      <p:pic>
        <p:nvPicPr>
          <p:cNvPr id="293" name="Google Shape;293;p69"/>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294" name="Google Shape;294;p69"/>
          <p:cNvSpPr/>
          <p:nvPr/>
        </p:nvSpPr>
        <p:spPr>
          <a:xfrm>
            <a:off x="-1" y="0"/>
            <a:ext cx="7857067" cy="6858000"/>
          </a:xfrm>
          <a:prstGeom prst="rect">
            <a:avLst/>
          </a:prstGeom>
          <a:solidFill>
            <a:srgbClr val="F6F3EB"/>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5" name="Google Shape;295;p69"/>
          <p:cNvSpPr txBox="1">
            <a:spLocks noGrp="1"/>
          </p:cNvSpPr>
          <p:nvPr>
            <p:ph type="title"/>
          </p:nvPr>
        </p:nvSpPr>
        <p:spPr>
          <a:xfrm>
            <a:off x="424602" y="2576747"/>
            <a:ext cx="6858000"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97126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69"/>
          <p:cNvSpPr txBox="1">
            <a:spLocks noGrp="1"/>
          </p:cNvSpPr>
          <p:nvPr>
            <p:ph type="subTitle" idx="1"/>
          </p:nvPr>
        </p:nvSpPr>
        <p:spPr>
          <a:xfrm>
            <a:off x="424602" y="3359528"/>
            <a:ext cx="685800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971260"/>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297" name="Google Shape;297;p69"/>
          <p:cNvGrpSpPr/>
          <p:nvPr/>
        </p:nvGrpSpPr>
        <p:grpSpPr>
          <a:xfrm>
            <a:off x="424602" y="-1"/>
            <a:ext cx="1389888" cy="2099322"/>
            <a:chOff x="2413975" y="-1"/>
            <a:chExt cx="1389888" cy="2099322"/>
          </a:xfrm>
        </p:grpSpPr>
        <p:grpSp>
          <p:nvGrpSpPr>
            <p:cNvPr id="298" name="Google Shape;298;p69"/>
            <p:cNvGrpSpPr/>
            <p:nvPr/>
          </p:nvGrpSpPr>
          <p:grpSpPr>
            <a:xfrm>
              <a:off x="2413975" y="-1"/>
              <a:ext cx="1389888" cy="2099322"/>
              <a:chOff x="2365422" y="-1"/>
              <a:chExt cx="1460502" cy="2099322"/>
            </a:xfrm>
          </p:grpSpPr>
          <p:sp>
            <p:nvSpPr>
              <p:cNvPr id="299" name="Google Shape;299;p69"/>
              <p:cNvSpPr/>
              <p:nvPr/>
            </p:nvSpPr>
            <p:spPr>
              <a:xfrm>
                <a:off x="2365422" y="-1"/>
                <a:ext cx="1460502" cy="1391136"/>
              </a:xfrm>
              <a:prstGeom prst="rect">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0" name="Google Shape;300;p69"/>
              <p:cNvSpPr/>
              <p:nvPr/>
            </p:nvSpPr>
            <p:spPr>
              <a:xfrm>
                <a:off x="2365422" y="709433"/>
                <a:ext cx="1460502" cy="1389888"/>
              </a:xfrm>
              <a:prstGeom prst="ellipse">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01" name="Google Shape;301;p69"/>
            <p:cNvSpPr/>
            <p:nvPr/>
          </p:nvSpPr>
          <p:spPr>
            <a:xfrm>
              <a:off x="2514559" y="796774"/>
              <a:ext cx="1188720" cy="1188720"/>
            </a:xfrm>
            <a:prstGeom prst="ellipse">
              <a:avLst/>
            </a:prstGeom>
            <a:solidFill>
              <a:srgbClr val="F6F3EB"/>
            </a:solidFill>
            <a:ln>
              <a:noFill/>
            </a:ln>
            <a:effectLst>
              <a:outerShdw blurRad="101600" dist="38100" dir="5400000" algn="t"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02" name="Google Shape;302;p69"/>
          <p:cNvSpPr/>
          <p:nvPr/>
        </p:nvSpPr>
        <p:spPr>
          <a:xfrm>
            <a:off x="616626" y="888214"/>
            <a:ext cx="1005840" cy="1005840"/>
          </a:xfrm>
          <a:prstGeom prst="ellipse">
            <a:avLst/>
          </a:prstGeom>
          <a:solidFill>
            <a:srgbClr val="9712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3" name="Google Shape;303;p69"/>
          <p:cNvSpPr txBox="1"/>
          <p:nvPr/>
        </p:nvSpPr>
        <p:spPr>
          <a:xfrm>
            <a:off x="895181" y="1123495"/>
            <a:ext cx="448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6F3EB"/>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1 column, halfWidth wHeader, fullBleed img">
  <p:cSld name="10_1 column, halfWidth wHeader, fullBleed img">
    <p:spTree>
      <p:nvGrpSpPr>
        <p:cNvPr id="1" name="Shape 38"/>
        <p:cNvGrpSpPr/>
        <p:nvPr/>
      </p:nvGrpSpPr>
      <p:grpSpPr>
        <a:xfrm>
          <a:off x="0" y="0"/>
          <a:ext cx="0" cy="0"/>
          <a:chOff x="0" y="0"/>
          <a:chExt cx="0" cy="0"/>
        </a:xfrm>
      </p:grpSpPr>
      <p:sp>
        <p:nvSpPr>
          <p:cNvPr id="39" name="Google Shape;39;p96"/>
          <p:cNvSpPr>
            <a:spLocks noGrp="1"/>
          </p:cNvSpPr>
          <p:nvPr>
            <p:ph type="pic" idx="2"/>
          </p:nvPr>
        </p:nvSpPr>
        <p:spPr>
          <a:xfrm>
            <a:off x="6556916" y="0"/>
            <a:ext cx="5635083" cy="6858000"/>
          </a:xfrm>
          <a:prstGeom prst="rect">
            <a:avLst/>
          </a:prstGeom>
          <a:noFill/>
          <a:ln>
            <a:noFill/>
          </a:ln>
        </p:spPr>
      </p:sp>
      <p:sp>
        <p:nvSpPr>
          <p:cNvPr id="40" name="Google Shape;40;p96"/>
          <p:cNvSpPr/>
          <p:nvPr/>
        </p:nvSpPr>
        <p:spPr>
          <a:xfrm>
            <a:off x="0" y="0"/>
            <a:ext cx="6556375" cy="6858000"/>
          </a:xfrm>
          <a:prstGeom prst="rect">
            <a:avLst/>
          </a:prstGeom>
          <a:gradFill>
            <a:gsLst>
              <a:gs pos="0">
                <a:srgbClr val="EBDFC2"/>
              </a:gs>
              <a:gs pos="4000">
                <a:srgbClr val="EBDFC2"/>
              </a:gs>
              <a:gs pos="66500">
                <a:srgbClr val="F6F6F4"/>
              </a:gs>
              <a:gs pos="100000">
                <a:srgbClr val="F5F7FC"/>
              </a:gs>
            </a:gsLst>
            <a:lin ang="3600000" scaled="0"/>
          </a:gra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96"/>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96"/>
          <p:cNvSpPr txBox="1">
            <a:spLocks noGrp="1"/>
          </p:cNvSpPr>
          <p:nvPr>
            <p:ph type="title"/>
          </p:nvPr>
        </p:nvSpPr>
        <p:spPr>
          <a:xfrm>
            <a:off x="329184" y="243708"/>
            <a:ext cx="589788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6"/>
          <p:cNvSpPr txBox="1">
            <a:spLocks noGrp="1"/>
          </p:cNvSpPr>
          <p:nvPr>
            <p:ph type="body" idx="1"/>
          </p:nvPr>
        </p:nvSpPr>
        <p:spPr>
          <a:xfrm>
            <a:off x="329184" y="1331209"/>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96"/>
          <p:cNvSpPr txBox="1">
            <a:spLocks noGrp="1"/>
          </p:cNvSpPr>
          <p:nvPr>
            <p:ph type="body" idx="3"/>
          </p:nvPr>
        </p:nvSpPr>
        <p:spPr>
          <a:xfrm>
            <a:off x="329184" y="1955060"/>
            <a:ext cx="5897880"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6_1 column full-width" type="obj">
  <p:cSld name="OBJECT">
    <p:spTree>
      <p:nvGrpSpPr>
        <p:cNvPr id="1" name="Shape 304"/>
        <p:cNvGrpSpPr/>
        <p:nvPr/>
      </p:nvGrpSpPr>
      <p:grpSpPr>
        <a:xfrm>
          <a:off x="0" y="0"/>
          <a:ext cx="0" cy="0"/>
          <a:chOff x="0" y="0"/>
          <a:chExt cx="0" cy="0"/>
        </a:xfrm>
      </p:grpSpPr>
      <p:sp>
        <p:nvSpPr>
          <p:cNvPr id="305" name="Google Shape;305;p70"/>
          <p:cNvSpPr/>
          <p:nvPr/>
        </p:nvSpPr>
        <p:spPr>
          <a:xfrm>
            <a:off x="0" y="0"/>
            <a:ext cx="12192000" cy="1006475"/>
          </a:xfrm>
          <a:prstGeom prst="rect">
            <a:avLst/>
          </a:prstGeom>
          <a:solidFill>
            <a:srgbClr val="971260"/>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6" name="Google Shape;306;p70"/>
          <p:cNvSpPr/>
          <p:nvPr/>
        </p:nvSpPr>
        <p:spPr>
          <a:xfrm>
            <a:off x="0" y="0"/>
            <a:ext cx="12188825" cy="10064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7" name="Google Shape;307;p70"/>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p70"/>
          <p:cNvSpPr txBox="1">
            <a:spLocks noGrp="1"/>
          </p:cNvSpPr>
          <p:nvPr>
            <p:ph type="body" idx="1"/>
          </p:nvPr>
        </p:nvSpPr>
        <p:spPr>
          <a:xfrm>
            <a:off x="329184" y="1353312"/>
            <a:ext cx="5766816"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_1 column full-width">
  <p:cSld name="7_1 column full-width">
    <p:spTree>
      <p:nvGrpSpPr>
        <p:cNvPr id="1" name="Shape 309"/>
        <p:cNvGrpSpPr/>
        <p:nvPr/>
      </p:nvGrpSpPr>
      <p:grpSpPr>
        <a:xfrm>
          <a:off x="0" y="0"/>
          <a:ext cx="0" cy="0"/>
          <a:chOff x="0" y="0"/>
          <a:chExt cx="0" cy="0"/>
        </a:xfrm>
      </p:grpSpPr>
      <p:sp>
        <p:nvSpPr>
          <p:cNvPr id="310" name="Google Shape;310;p71"/>
          <p:cNvSpPr/>
          <p:nvPr/>
        </p:nvSpPr>
        <p:spPr>
          <a:xfrm>
            <a:off x="0" y="-1"/>
            <a:ext cx="12192000" cy="1463040"/>
          </a:xfrm>
          <a:prstGeom prst="rect">
            <a:avLst/>
          </a:prstGeom>
          <a:solidFill>
            <a:srgbClr val="971260"/>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1" name="Google Shape;311;p71"/>
          <p:cNvSpPr/>
          <p:nvPr/>
        </p:nvSpPr>
        <p:spPr>
          <a:xfrm>
            <a:off x="0" y="0"/>
            <a:ext cx="12188825" cy="10064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2" name="Google Shape;312;p71"/>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71"/>
          <p:cNvSpPr txBox="1">
            <a:spLocks noGrp="1"/>
          </p:cNvSpPr>
          <p:nvPr>
            <p:ph type="body" idx="1"/>
          </p:nvPr>
        </p:nvSpPr>
        <p:spPr>
          <a:xfrm>
            <a:off x="329184" y="1706351"/>
            <a:ext cx="5766816"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2_2 column" type="twoObj">
  <p:cSld name="TWO_OBJECTS">
    <p:spTree>
      <p:nvGrpSpPr>
        <p:cNvPr id="1" name="Shape 314"/>
        <p:cNvGrpSpPr/>
        <p:nvPr/>
      </p:nvGrpSpPr>
      <p:grpSpPr>
        <a:xfrm>
          <a:off x="0" y="0"/>
          <a:ext cx="0" cy="0"/>
          <a:chOff x="0" y="0"/>
          <a:chExt cx="0" cy="0"/>
        </a:xfrm>
      </p:grpSpPr>
      <p:sp>
        <p:nvSpPr>
          <p:cNvPr id="315" name="Google Shape;315;p72"/>
          <p:cNvSpPr/>
          <p:nvPr/>
        </p:nvSpPr>
        <p:spPr>
          <a:xfrm>
            <a:off x="0" y="0"/>
            <a:ext cx="12192000" cy="1006475"/>
          </a:xfrm>
          <a:prstGeom prst="rect">
            <a:avLst/>
          </a:prstGeom>
          <a:solidFill>
            <a:srgbClr val="971260"/>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6" name="Google Shape;316;p72"/>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7" name="Google Shape;317;p72"/>
          <p:cNvSpPr txBox="1">
            <a:spLocks noGrp="1"/>
          </p:cNvSpPr>
          <p:nvPr>
            <p:ph type="body" idx="1"/>
          </p:nvPr>
        </p:nvSpPr>
        <p:spPr>
          <a:xfrm>
            <a:off x="417443" y="1353312"/>
            <a:ext cx="560235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8" name="Google Shape;318;p72"/>
          <p:cNvSpPr txBox="1">
            <a:spLocks noGrp="1"/>
          </p:cNvSpPr>
          <p:nvPr>
            <p:ph type="body" idx="2"/>
          </p:nvPr>
        </p:nvSpPr>
        <p:spPr>
          <a:xfrm>
            <a:off x="6172199" y="1353312"/>
            <a:ext cx="563548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3_2column wHeaders">
  <p:cSld name="13_2column wHeaders">
    <p:spTree>
      <p:nvGrpSpPr>
        <p:cNvPr id="1" name="Shape 319"/>
        <p:cNvGrpSpPr/>
        <p:nvPr/>
      </p:nvGrpSpPr>
      <p:grpSpPr>
        <a:xfrm>
          <a:off x="0" y="0"/>
          <a:ext cx="0" cy="0"/>
          <a:chOff x="0" y="0"/>
          <a:chExt cx="0" cy="0"/>
        </a:xfrm>
      </p:grpSpPr>
      <p:sp>
        <p:nvSpPr>
          <p:cNvPr id="320" name="Google Shape;320;p73"/>
          <p:cNvSpPr/>
          <p:nvPr/>
        </p:nvSpPr>
        <p:spPr>
          <a:xfrm>
            <a:off x="0" y="0"/>
            <a:ext cx="12188825" cy="1006475"/>
          </a:xfrm>
          <a:prstGeom prst="rect">
            <a:avLst/>
          </a:prstGeom>
          <a:solidFill>
            <a:srgbClr val="971260"/>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1" name="Google Shape;321;p73"/>
          <p:cNvSpPr txBox="1">
            <a:spLocks noGrp="1"/>
          </p:cNvSpPr>
          <p:nvPr>
            <p:ph type="body" idx="1"/>
          </p:nvPr>
        </p:nvSpPr>
        <p:spPr>
          <a:xfrm>
            <a:off x="839787" y="1695851"/>
            <a:ext cx="478231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i="0">
                <a:solidFill>
                  <a:srgbClr val="971260"/>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2" name="Google Shape;322;p73"/>
          <p:cNvSpPr txBox="1">
            <a:spLocks noGrp="1"/>
          </p:cNvSpPr>
          <p:nvPr>
            <p:ph type="body" idx="2"/>
          </p:nvPr>
        </p:nvSpPr>
        <p:spPr>
          <a:xfrm>
            <a:off x="839787" y="2273117"/>
            <a:ext cx="4782312"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3" name="Google Shape;323;p73"/>
          <p:cNvSpPr txBox="1">
            <a:spLocks noGrp="1"/>
          </p:cNvSpPr>
          <p:nvPr>
            <p:ph type="body" idx="3"/>
          </p:nvPr>
        </p:nvSpPr>
        <p:spPr>
          <a:xfrm>
            <a:off x="6326188" y="1695851"/>
            <a:ext cx="502920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i="0">
                <a:solidFill>
                  <a:srgbClr val="971260"/>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4" name="Google Shape;324;p73"/>
          <p:cNvSpPr txBox="1">
            <a:spLocks noGrp="1"/>
          </p:cNvSpPr>
          <p:nvPr>
            <p:ph type="body" idx="4"/>
          </p:nvPr>
        </p:nvSpPr>
        <p:spPr>
          <a:xfrm>
            <a:off x="6326188" y="2273117"/>
            <a:ext cx="5029200"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5" name="Google Shape;325;p73"/>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7_1 column, halfWidth wHeader, fullBleed img">
  <p:cSld name="7_1 column, halfWidth wHeader, fullBleed img">
    <p:spTree>
      <p:nvGrpSpPr>
        <p:cNvPr id="1" name="Shape 326"/>
        <p:cNvGrpSpPr/>
        <p:nvPr/>
      </p:nvGrpSpPr>
      <p:grpSpPr>
        <a:xfrm>
          <a:off x="0" y="0"/>
          <a:ext cx="0" cy="0"/>
          <a:chOff x="0" y="0"/>
          <a:chExt cx="0" cy="0"/>
        </a:xfrm>
      </p:grpSpPr>
      <p:sp>
        <p:nvSpPr>
          <p:cNvPr id="327" name="Google Shape;327;p74"/>
          <p:cNvSpPr>
            <a:spLocks noGrp="1"/>
          </p:cNvSpPr>
          <p:nvPr>
            <p:ph type="pic" idx="2"/>
          </p:nvPr>
        </p:nvSpPr>
        <p:spPr>
          <a:xfrm>
            <a:off x="6556916" y="0"/>
            <a:ext cx="5635083" cy="6858000"/>
          </a:xfrm>
          <a:prstGeom prst="rect">
            <a:avLst/>
          </a:prstGeom>
          <a:noFill/>
          <a:ln>
            <a:noFill/>
          </a:ln>
        </p:spPr>
      </p:sp>
      <p:sp>
        <p:nvSpPr>
          <p:cNvPr id="328" name="Google Shape;328;p74"/>
          <p:cNvSpPr/>
          <p:nvPr/>
        </p:nvSpPr>
        <p:spPr>
          <a:xfrm>
            <a:off x="0" y="0"/>
            <a:ext cx="6556375" cy="6858000"/>
          </a:xfrm>
          <a:prstGeom prst="rect">
            <a:avLst/>
          </a:prstGeom>
          <a:gradFill>
            <a:gsLst>
              <a:gs pos="0">
                <a:srgbClr val="EBDFC2"/>
              </a:gs>
              <a:gs pos="4000">
                <a:srgbClr val="EBDFC2"/>
              </a:gs>
              <a:gs pos="66500">
                <a:srgbClr val="F6F6F4"/>
              </a:gs>
              <a:gs pos="100000">
                <a:srgbClr val="F5F7FC"/>
              </a:gs>
            </a:gsLst>
            <a:lin ang="3600000" scaled="0"/>
          </a:gra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9" name="Google Shape;329;p74"/>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0" name="Google Shape;330;p74"/>
          <p:cNvSpPr/>
          <p:nvPr/>
        </p:nvSpPr>
        <p:spPr>
          <a:xfrm>
            <a:off x="0" y="0"/>
            <a:ext cx="6556375" cy="1006475"/>
          </a:xfrm>
          <a:prstGeom prst="rect">
            <a:avLst/>
          </a:prstGeom>
          <a:solidFill>
            <a:srgbClr val="971260"/>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1" name="Google Shape;331;p74"/>
          <p:cNvSpPr txBox="1">
            <a:spLocks noGrp="1"/>
          </p:cNvSpPr>
          <p:nvPr>
            <p:ph type="title"/>
          </p:nvPr>
        </p:nvSpPr>
        <p:spPr>
          <a:xfrm>
            <a:off x="329184" y="243708"/>
            <a:ext cx="589788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2" name="Google Shape;332;p74"/>
          <p:cNvSpPr txBox="1">
            <a:spLocks noGrp="1"/>
          </p:cNvSpPr>
          <p:nvPr>
            <p:ph type="body" idx="1"/>
          </p:nvPr>
        </p:nvSpPr>
        <p:spPr>
          <a:xfrm>
            <a:off x="329184" y="1331209"/>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971260"/>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3" name="Google Shape;333;p74"/>
          <p:cNvSpPr txBox="1">
            <a:spLocks noGrp="1"/>
          </p:cNvSpPr>
          <p:nvPr>
            <p:ph type="body" idx="3"/>
          </p:nvPr>
        </p:nvSpPr>
        <p:spPr>
          <a:xfrm>
            <a:off x="329184" y="1955060"/>
            <a:ext cx="5897880"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6_1 column, longTitle, halfWidth, fullBleed img">
  <p:cSld name="6_1 column, longTitle, halfWidth, fullBleed img">
    <p:spTree>
      <p:nvGrpSpPr>
        <p:cNvPr id="1" name="Shape 334"/>
        <p:cNvGrpSpPr/>
        <p:nvPr/>
      </p:nvGrpSpPr>
      <p:grpSpPr>
        <a:xfrm>
          <a:off x="0" y="0"/>
          <a:ext cx="0" cy="0"/>
          <a:chOff x="0" y="0"/>
          <a:chExt cx="0" cy="0"/>
        </a:xfrm>
      </p:grpSpPr>
      <p:sp>
        <p:nvSpPr>
          <p:cNvPr id="335" name="Google Shape;335;p75"/>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6" name="Google Shape;336;p75"/>
          <p:cNvSpPr/>
          <p:nvPr/>
        </p:nvSpPr>
        <p:spPr>
          <a:xfrm>
            <a:off x="0" y="0"/>
            <a:ext cx="6556375" cy="1536700"/>
          </a:xfrm>
          <a:prstGeom prst="rect">
            <a:avLst/>
          </a:prstGeom>
          <a:solidFill>
            <a:srgbClr val="971260"/>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7" name="Google Shape;337;p75"/>
          <p:cNvSpPr txBox="1">
            <a:spLocks noGrp="1"/>
          </p:cNvSpPr>
          <p:nvPr>
            <p:ph type="title"/>
          </p:nvPr>
        </p:nvSpPr>
        <p:spPr>
          <a:xfrm>
            <a:off x="329184" y="243708"/>
            <a:ext cx="5897880" cy="574581"/>
          </a:xfrm>
          <a:prstGeom prst="rect">
            <a:avLst/>
          </a:prstGeom>
          <a:noFill/>
          <a:ln>
            <a:noFill/>
          </a:ln>
        </p:spPr>
        <p:txBody>
          <a:bodyPr spcFirstLastPara="1" wrap="square" lIns="91425" tIns="45700" rIns="91425" bIns="45700" anchor="t" anchorCtr="0">
            <a:spAutoFit/>
          </a:bodyPr>
          <a:lstStyle>
            <a:lvl1pPr lvl="0" algn="l">
              <a:lnSpc>
                <a:spcPct val="114000"/>
              </a:lnSpc>
              <a:spcBef>
                <a:spcPts val="0"/>
              </a:spcBef>
              <a:spcAft>
                <a:spcPts val="0"/>
              </a:spcAft>
              <a:buSzPts val="1400"/>
              <a:buNone/>
              <a:defRPr sz="3000">
                <a:solidFill>
                  <a:srgbClr val="F6F3E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75"/>
          <p:cNvSpPr txBox="1">
            <a:spLocks noGrp="1"/>
          </p:cNvSpPr>
          <p:nvPr>
            <p:ph type="body" idx="1"/>
          </p:nvPr>
        </p:nvSpPr>
        <p:spPr>
          <a:xfrm>
            <a:off x="329184" y="1817094"/>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971260"/>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9" name="Google Shape;339;p75"/>
          <p:cNvSpPr txBox="1">
            <a:spLocks noGrp="1"/>
          </p:cNvSpPr>
          <p:nvPr>
            <p:ph type="body" idx="2"/>
          </p:nvPr>
        </p:nvSpPr>
        <p:spPr>
          <a:xfrm>
            <a:off x="329184" y="2440945"/>
            <a:ext cx="5897880"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0" name="Google Shape;340;p75"/>
          <p:cNvSpPr>
            <a:spLocks noGrp="1"/>
          </p:cNvSpPr>
          <p:nvPr>
            <p:ph type="pic" idx="3"/>
          </p:nvPr>
        </p:nvSpPr>
        <p:spPr>
          <a:xfrm>
            <a:off x="6556916" y="0"/>
            <a:ext cx="5635083" cy="6858000"/>
          </a:xfrm>
          <a:prstGeom prst="rect">
            <a:avLst/>
          </a:prstGeom>
          <a:noFill/>
          <a:ln>
            <a:noFill/>
          </a:ln>
        </p:spPr>
      </p:sp>
    </p:spTree>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6_3columns">
  <p:cSld name="16_3columns">
    <p:spTree>
      <p:nvGrpSpPr>
        <p:cNvPr id="1" name="Shape 341"/>
        <p:cNvGrpSpPr/>
        <p:nvPr/>
      </p:nvGrpSpPr>
      <p:grpSpPr>
        <a:xfrm>
          <a:off x="0" y="0"/>
          <a:ext cx="0" cy="0"/>
          <a:chOff x="0" y="0"/>
          <a:chExt cx="0" cy="0"/>
        </a:xfrm>
      </p:grpSpPr>
      <p:sp>
        <p:nvSpPr>
          <p:cNvPr id="342" name="Google Shape;342;p76"/>
          <p:cNvSpPr/>
          <p:nvPr/>
        </p:nvSpPr>
        <p:spPr>
          <a:xfrm>
            <a:off x="0" y="0"/>
            <a:ext cx="12192000" cy="1006475"/>
          </a:xfrm>
          <a:prstGeom prst="rect">
            <a:avLst/>
          </a:prstGeom>
          <a:solidFill>
            <a:srgbClr val="971260"/>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3" name="Google Shape;343;p76"/>
          <p:cNvSpPr txBox="1">
            <a:spLocks noGrp="1"/>
          </p:cNvSpPr>
          <p:nvPr>
            <p:ph type="body" idx="1"/>
          </p:nvPr>
        </p:nvSpPr>
        <p:spPr>
          <a:xfrm>
            <a:off x="417443"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4" name="Google Shape;344;p76"/>
          <p:cNvSpPr txBox="1">
            <a:spLocks noGrp="1"/>
          </p:cNvSpPr>
          <p:nvPr>
            <p:ph type="body" idx="2"/>
          </p:nvPr>
        </p:nvSpPr>
        <p:spPr>
          <a:xfrm>
            <a:off x="4414520"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5" name="Google Shape;345;p76"/>
          <p:cNvSpPr txBox="1">
            <a:spLocks noGrp="1"/>
          </p:cNvSpPr>
          <p:nvPr>
            <p:ph type="body" idx="3"/>
          </p:nvPr>
        </p:nvSpPr>
        <p:spPr>
          <a:xfrm>
            <a:off x="8411597"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6" name="Google Shape;346;p76"/>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7_3column, headers">
  <p:cSld name="17_3column, headers">
    <p:spTree>
      <p:nvGrpSpPr>
        <p:cNvPr id="1" name="Shape 347"/>
        <p:cNvGrpSpPr/>
        <p:nvPr/>
      </p:nvGrpSpPr>
      <p:grpSpPr>
        <a:xfrm>
          <a:off x="0" y="0"/>
          <a:ext cx="0" cy="0"/>
          <a:chOff x="0" y="0"/>
          <a:chExt cx="0" cy="0"/>
        </a:xfrm>
      </p:grpSpPr>
      <p:sp>
        <p:nvSpPr>
          <p:cNvPr id="348" name="Google Shape;348;p77"/>
          <p:cNvSpPr/>
          <p:nvPr/>
        </p:nvSpPr>
        <p:spPr>
          <a:xfrm>
            <a:off x="0" y="0"/>
            <a:ext cx="12192000" cy="1006475"/>
          </a:xfrm>
          <a:prstGeom prst="rect">
            <a:avLst/>
          </a:prstGeom>
          <a:solidFill>
            <a:srgbClr val="971260"/>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9" name="Google Shape;349;p77"/>
          <p:cNvSpPr txBox="1">
            <a:spLocks noGrp="1"/>
          </p:cNvSpPr>
          <p:nvPr>
            <p:ph type="body" idx="1"/>
          </p:nvPr>
        </p:nvSpPr>
        <p:spPr>
          <a:xfrm>
            <a:off x="417443" y="1584315"/>
            <a:ext cx="3352800"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971260"/>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0" name="Google Shape;350;p77"/>
          <p:cNvSpPr txBox="1">
            <a:spLocks noGrp="1"/>
          </p:cNvSpPr>
          <p:nvPr>
            <p:ph type="body" idx="2"/>
          </p:nvPr>
        </p:nvSpPr>
        <p:spPr>
          <a:xfrm>
            <a:off x="417443" y="2186199"/>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77"/>
          <p:cNvSpPr txBox="1">
            <a:spLocks noGrp="1"/>
          </p:cNvSpPr>
          <p:nvPr>
            <p:ph type="body" idx="3"/>
          </p:nvPr>
        </p:nvSpPr>
        <p:spPr>
          <a:xfrm>
            <a:off x="4414520" y="1584315"/>
            <a:ext cx="3352800"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971260"/>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2" name="Google Shape;352;p77"/>
          <p:cNvSpPr txBox="1">
            <a:spLocks noGrp="1"/>
          </p:cNvSpPr>
          <p:nvPr>
            <p:ph type="body" idx="4"/>
          </p:nvPr>
        </p:nvSpPr>
        <p:spPr>
          <a:xfrm>
            <a:off x="4414520" y="2186199"/>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77"/>
          <p:cNvSpPr txBox="1">
            <a:spLocks noGrp="1"/>
          </p:cNvSpPr>
          <p:nvPr>
            <p:ph type="body" idx="5"/>
          </p:nvPr>
        </p:nvSpPr>
        <p:spPr>
          <a:xfrm>
            <a:off x="8411596" y="1584315"/>
            <a:ext cx="3362917"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971260"/>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4" name="Google Shape;354;p77"/>
          <p:cNvSpPr txBox="1">
            <a:spLocks noGrp="1"/>
          </p:cNvSpPr>
          <p:nvPr>
            <p:ph type="body" idx="6"/>
          </p:nvPr>
        </p:nvSpPr>
        <p:spPr>
          <a:xfrm>
            <a:off x="8411596" y="2186199"/>
            <a:ext cx="3362917"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5" name="Google Shape;355;p77"/>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0_3column, intro">
  <p:cSld name="20_3column, intro">
    <p:spTree>
      <p:nvGrpSpPr>
        <p:cNvPr id="1" name="Shape 356"/>
        <p:cNvGrpSpPr/>
        <p:nvPr/>
      </p:nvGrpSpPr>
      <p:grpSpPr>
        <a:xfrm>
          <a:off x="0" y="0"/>
          <a:ext cx="0" cy="0"/>
          <a:chOff x="0" y="0"/>
          <a:chExt cx="0" cy="0"/>
        </a:xfrm>
      </p:grpSpPr>
      <p:sp>
        <p:nvSpPr>
          <p:cNvPr id="357" name="Google Shape;357;p78"/>
          <p:cNvSpPr/>
          <p:nvPr/>
        </p:nvSpPr>
        <p:spPr>
          <a:xfrm>
            <a:off x="0" y="0"/>
            <a:ext cx="12192000" cy="1006475"/>
          </a:xfrm>
          <a:prstGeom prst="rect">
            <a:avLst/>
          </a:prstGeom>
          <a:solidFill>
            <a:srgbClr val="971260"/>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8" name="Google Shape;358;p78"/>
          <p:cNvSpPr txBox="1">
            <a:spLocks noGrp="1"/>
          </p:cNvSpPr>
          <p:nvPr>
            <p:ph type="body" idx="1"/>
          </p:nvPr>
        </p:nvSpPr>
        <p:spPr>
          <a:xfrm>
            <a:off x="914400" y="1463163"/>
            <a:ext cx="10353040" cy="478144"/>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SzPts val="3360"/>
              <a:buNone/>
              <a:defRPr sz="2400" b="1">
                <a:solidFill>
                  <a:srgbClr val="971260"/>
                </a:solidFill>
              </a:defRPr>
            </a:lvl1pPr>
            <a:lvl2pPr marL="914400" lvl="1" indent="-228600" algn="ctr">
              <a:lnSpc>
                <a:spcPct val="90000"/>
              </a:lnSpc>
              <a:spcBef>
                <a:spcPts val="600"/>
              </a:spcBef>
              <a:spcAft>
                <a:spcPts val="0"/>
              </a:spcAft>
              <a:buSzPts val="3080"/>
              <a:buNone/>
              <a:defRPr/>
            </a:lvl2pPr>
            <a:lvl3pPr marL="1371600" lvl="2" indent="-228600" algn="ctr">
              <a:lnSpc>
                <a:spcPct val="90000"/>
              </a:lnSpc>
              <a:spcBef>
                <a:spcPts val="600"/>
              </a:spcBef>
              <a:spcAft>
                <a:spcPts val="0"/>
              </a:spcAft>
              <a:buSzPts val="2800"/>
              <a:buNone/>
              <a:defRPr/>
            </a:lvl3pPr>
            <a:lvl4pPr marL="1828800" lvl="3" indent="-228600" algn="ctr">
              <a:lnSpc>
                <a:spcPct val="90000"/>
              </a:lnSpc>
              <a:spcBef>
                <a:spcPts val="600"/>
              </a:spcBef>
              <a:spcAft>
                <a:spcPts val="0"/>
              </a:spcAft>
              <a:buSzPts val="2520"/>
              <a:buNone/>
              <a:defRPr/>
            </a:lvl4pPr>
            <a:lvl5pPr marL="2286000" lvl="4" indent="-228600" algn="ctr">
              <a:lnSpc>
                <a:spcPct val="90000"/>
              </a:lnSpc>
              <a:spcBef>
                <a:spcPts val="600"/>
              </a:spcBef>
              <a:spcAft>
                <a:spcPts val="0"/>
              </a:spcAft>
              <a:buSzPts val="252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9" name="Google Shape;359;p78"/>
          <p:cNvSpPr txBox="1">
            <a:spLocks noGrp="1"/>
          </p:cNvSpPr>
          <p:nvPr>
            <p:ph type="body" idx="2"/>
          </p:nvPr>
        </p:nvSpPr>
        <p:spPr>
          <a:xfrm>
            <a:off x="91440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78"/>
          <p:cNvSpPr txBox="1">
            <a:spLocks noGrp="1"/>
          </p:cNvSpPr>
          <p:nvPr>
            <p:ph type="body" idx="3"/>
          </p:nvPr>
        </p:nvSpPr>
        <p:spPr>
          <a:xfrm>
            <a:off x="441452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1" name="Google Shape;361;p78"/>
          <p:cNvSpPr txBox="1">
            <a:spLocks noGrp="1"/>
          </p:cNvSpPr>
          <p:nvPr>
            <p:ph type="body" idx="4"/>
          </p:nvPr>
        </p:nvSpPr>
        <p:spPr>
          <a:xfrm>
            <a:off x="791464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2" name="Google Shape;362;p78"/>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4_3column, panels">
  <p:cSld name="24_3column, panels">
    <p:spTree>
      <p:nvGrpSpPr>
        <p:cNvPr id="1" name="Shape 363"/>
        <p:cNvGrpSpPr/>
        <p:nvPr/>
      </p:nvGrpSpPr>
      <p:grpSpPr>
        <a:xfrm>
          <a:off x="0" y="0"/>
          <a:ext cx="0" cy="0"/>
          <a:chOff x="0" y="0"/>
          <a:chExt cx="0" cy="0"/>
        </a:xfrm>
      </p:grpSpPr>
      <p:sp>
        <p:nvSpPr>
          <p:cNvPr id="364" name="Google Shape;364;p79"/>
          <p:cNvSpPr/>
          <p:nvPr/>
        </p:nvSpPr>
        <p:spPr>
          <a:xfrm>
            <a:off x="0" y="0"/>
            <a:ext cx="12192000" cy="1006475"/>
          </a:xfrm>
          <a:prstGeom prst="rect">
            <a:avLst/>
          </a:prstGeom>
          <a:solidFill>
            <a:srgbClr val="971260"/>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5" name="Google Shape;365;p79"/>
          <p:cNvSpPr txBox="1">
            <a:spLocks noGrp="1"/>
          </p:cNvSpPr>
          <p:nvPr>
            <p:ph type="body" idx="1"/>
          </p:nvPr>
        </p:nvSpPr>
        <p:spPr>
          <a:xfrm>
            <a:off x="329184" y="1665114"/>
            <a:ext cx="3749173"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6" name="Google Shape;366;p79"/>
          <p:cNvSpPr txBox="1">
            <a:spLocks noGrp="1"/>
          </p:cNvSpPr>
          <p:nvPr>
            <p:ph type="body" idx="2"/>
          </p:nvPr>
        </p:nvSpPr>
        <p:spPr>
          <a:xfrm>
            <a:off x="4221413" y="1665114"/>
            <a:ext cx="3749173"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7" name="Google Shape;367;p79"/>
          <p:cNvSpPr txBox="1">
            <a:spLocks noGrp="1"/>
          </p:cNvSpPr>
          <p:nvPr>
            <p:ph type="body" idx="3"/>
          </p:nvPr>
        </p:nvSpPr>
        <p:spPr>
          <a:xfrm>
            <a:off x="8113643" y="1665114"/>
            <a:ext cx="3749173"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8" name="Google Shape;368;p79"/>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2_Title">
  <p:cSld name="12_Title">
    <p:spTree>
      <p:nvGrpSpPr>
        <p:cNvPr id="1" name="Shape 57"/>
        <p:cNvGrpSpPr/>
        <p:nvPr/>
      </p:nvGrpSpPr>
      <p:grpSpPr>
        <a:xfrm>
          <a:off x="0" y="0"/>
          <a:ext cx="0" cy="0"/>
          <a:chOff x="0" y="0"/>
          <a:chExt cx="0" cy="0"/>
        </a:xfrm>
      </p:grpSpPr>
      <p:pic>
        <p:nvPicPr>
          <p:cNvPr id="58" name="Google Shape;58;p38"/>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59" name="Google Shape;59;p38"/>
          <p:cNvSpPr/>
          <p:nvPr/>
        </p:nvSpPr>
        <p:spPr>
          <a:xfrm>
            <a:off x="-1" y="0"/>
            <a:ext cx="7857067" cy="6858000"/>
          </a:xfrm>
          <a:prstGeom prst="rect">
            <a:avLst/>
          </a:prstGeom>
          <a:solidFill>
            <a:srgbClr val="007371"/>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7371"/>
              </a:solidFill>
              <a:latin typeface="Calibri"/>
              <a:ea typeface="Calibri"/>
              <a:cs typeface="Calibri"/>
              <a:sym typeface="Calibri"/>
            </a:endParaRPr>
          </a:p>
        </p:txBody>
      </p:sp>
      <p:sp>
        <p:nvSpPr>
          <p:cNvPr id="60" name="Google Shape;60;p38"/>
          <p:cNvSpPr txBox="1">
            <a:spLocks noGrp="1"/>
          </p:cNvSpPr>
          <p:nvPr>
            <p:ph type="title"/>
          </p:nvPr>
        </p:nvSpPr>
        <p:spPr>
          <a:xfrm>
            <a:off x="1478702" y="1942299"/>
            <a:ext cx="4899660" cy="1323439"/>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F6F3E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8"/>
          <p:cNvSpPr txBox="1">
            <a:spLocks noGrp="1"/>
          </p:cNvSpPr>
          <p:nvPr>
            <p:ph type="subTitle" idx="1"/>
          </p:nvPr>
        </p:nvSpPr>
        <p:spPr>
          <a:xfrm>
            <a:off x="1478702" y="3340633"/>
            <a:ext cx="489966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F6F3EB"/>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1_4 column">
  <p:cSld name="21_4 column">
    <p:spTree>
      <p:nvGrpSpPr>
        <p:cNvPr id="1" name="Shape 369"/>
        <p:cNvGrpSpPr/>
        <p:nvPr/>
      </p:nvGrpSpPr>
      <p:grpSpPr>
        <a:xfrm>
          <a:off x="0" y="0"/>
          <a:ext cx="0" cy="0"/>
          <a:chOff x="0" y="0"/>
          <a:chExt cx="0" cy="0"/>
        </a:xfrm>
      </p:grpSpPr>
      <p:sp>
        <p:nvSpPr>
          <p:cNvPr id="370" name="Google Shape;370;p80"/>
          <p:cNvSpPr/>
          <p:nvPr/>
        </p:nvSpPr>
        <p:spPr>
          <a:xfrm>
            <a:off x="0" y="0"/>
            <a:ext cx="12192000" cy="1006475"/>
          </a:xfrm>
          <a:prstGeom prst="rect">
            <a:avLst/>
          </a:prstGeom>
          <a:solidFill>
            <a:srgbClr val="971260"/>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1" name="Google Shape;371;p80"/>
          <p:cNvSpPr txBox="1">
            <a:spLocks noGrp="1"/>
          </p:cNvSpPr>
          <p:nvPr>
            <p:ph type="body" idx="1"/>
          </p:nvPr>
        </p:nvSpPr>
        <p:spPr>
          <a:xfrm>
            <a:off x="417443"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2" name="Google Shape;372;p80"/>
          <p:cNvSpPr txBox="1">
            <a:spLocks noGrp="1"/>
          </p:cNvSpPr>
          <p:nvPr>
            <p:ph type="body" idx="2"/>
          </p:nvPr>
        </p:nvSpPr>
        <p:spPr>
          <a:xfrm>
            <a:off x="3337516"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3" name="Google Shape;373;p80"/>
          <p:cNvSpPr txBox="1">
            <a:spLocks noGrp="1"/>
          </p:cNvSpPr>
          <p:nvPr>
            <p:ph type="body" idx="3"/>
          </p:nvPr>
        </p:nvSpPr>
        <p:spPr>
          <a:xfrm>
            <a:off x="6257589"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4" name="Google Shape;374;p80"/>
          <p:cNvSpPr txBox="1">
            <a:spLocks noGrp="1"/>
          </p:cNvSpPr>
          <p:nvPr>
            <p:ph type="body" idx="4"/>
          </p:nvPr>
        </p:nvSpPr>
        <p:spPr>
          <a:xfrm>
            <a:off x="9177661"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5" name="Google Shape;375;p80"/>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2_4 column, intro">
  <p:cSld name="22_4 column, intro">
    <p:spTree>
      <p:nvGrpSpPr>
        <p:cNvPr id="1" name="Shape 376"/>
        <p:cNvGrpSpPr/>
        <p:nvPr/>
      </p:nvGrpSpPr>
      <p:grpSpPr>
        <a:xfrm>
          <a:off x="0" y="0"/>
          <a:ext cx="0" cy="0"/>
          <a:chOff x="0" y="0"/>
          <a:chExt cx="0" cy="0"/>
        </a:xfrm>
      </p:grpSpPr>
      <p:sp>
        <p:nvSpPr>
          <p:cNvPr id="377" name="Google Shape;377;p81"/>
          <p:cNvSpPr/>
          <p:nvPr/>
        </p:nvSpPr>
        <p:spPr>
          <a:xfrm>
            <a:off x="0" y="0"/>
            <a:ext cx="12192000" cy="1006475"/>
          </a:xfrm>
          <a:prstGeom prst="rect">
            <a:avLst/>
          </a:prstGeom>
          <a:solidFill>
            <a:srgbClr val="971260"/>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8" name="Google Shape;378;p81"/>
          <p:cNvSpPr txBox="1">
            <a:spLocks noGrp="1"/>
          </p:cNvSpPr>
          <p:nvPr>
            <p:ph type="body" idx="1"/>
          </p:nvPr>
        </p:nvSpPr>
        <p:spPr>
          <a:xfrm>
            <a:off x="914400" y="1371600"/>
            <a:ext cx="10363200" cy="478144"/>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SzPts val="3360"/>
              <a:buNone/>
              <a:defRPr b="1">
                <a:solidFill>
                  <a:srgbClr val="971260"/>
                </a:solidFill>
              </a:defRPr>
            </a:lvl1pPr>
            <a:lvl2pPr marL="914400" lvl="1" indent="-228600" algn="ctr">
              <a:lnSpc>
                <a:spcPct val="90000"/>
              </a:lnSpc>
              <a:spcBef>
                <a:spcPts val="600"/>
              </a:spcBef>
              <a:spcAft>
                <a:spcPts val="0"/>
              </a:spcAft>
              <a:buSzPts val="3080"/>
              <a:buNone/>
              <a:defRPr/>
            </a:lvl2pPr>
            <a:lvl3pPr marL="1371600" lvl="2" indent="-228600" algn="ctr">
              <a:lnSpc>
                <a:spcPct val="90000"/>
              </a:lnSpc>
              <a:spcBef>
                <a:spcPts val="600"/>
              </a:spcBef>
              <a:spcAft>
                <a:spcPts val="0"/>
              </a:spcAft>
              <a:buSzPts val="2800"/>
              <a:buNone/>
              <a:defRPr/>
            </a:lvl3pPr>
            <a:lvl4pPr marL="1828800" lvl="3" indent="-228600" algn="ctr">
              <a:lnSpc>
                <a:spcPct val="90000"/>
              </a:lnSpc>
              <a:spcBef>
                <a:spcPts val="600"/>
              </a:spcBef>
              <a:spcAft>
                <a:spcPts val="0"/>
              </a:spcAft>
              <a:buSzPts val="2520"/>
              <a:buNone/>
              <a:defRPr/>
            </a:lvl4pPr>
            <a:lvl5pPr marL="2286000" lvl="4" indent="-228600" algn="ctr">
              <a:lnSpc>
                <a:spcPct val="90000"/>
              </a:lnSpc>
              <a:spcBef>
                <a:spcPts val="600"/>
              </a:spcBef>
              <a:spcAft>
                <a:spcPts val="0"/>
              </a:spcAft>
              <a:buSzPts val="252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9" name="Google Shape;379;p81"/>
          <p:cNvSpPr txBox="1">
            <a:spLocks noGrp="1"/>
          </p:cNvSpPr>
          <p:nvPr>
            <p:ph type="body" idx="2"/>
          </p:nvPr>
        </p:nvSpPr>
        <p:spPr>
          <a:xfrm>
            <a:off x="9144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0" name="Google Shape;380;p81"/>
          <p:cNvSpPr txBox="1">
            <a:spLocks noGrp="1"/>
          </p:cNvSpPr>
          <p:nvPr>
            <p:ph type="body" idx="3"/>
          </p:nvPr>
        </p:nvSpPr>
        <p:spPr>
          <a:xfrm>
            <a:off x="35087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1" name="Google Shape;381;p81"/>
          <p:cNvSpPr txBox="1">
            <a:spLocks noGrp="1"/>
          </p:cNvSpPr>
          <p:nvPr>
            <p:ph type="body" idx="4"/>
          </p:nvPr>
        </p:nvSpPr>
        <p:spPr>
          <a:xfrm>
            <a:off x="61030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2" name="Google Shape;382;p81"/>
          <p:cNvSpPr txBox="1">
            <a:spLocks noGrp="1"/>
          </p:cNvSpPr>
          <p:nvPr>
            <p:ph type="body" idx="5"/>
          </p:nvPr>
        </p:nvSpPr>
        <p:spPr>
          <a:xfrm>
            <a:off x="8697299"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3" name="Google Shape;383;p81"/>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3_3column, panels">
  <p:cSld name="23_3column, panels">
    <p:spTree>
      <p:nvGrpSpPr>
        <p:cNvPr id="1" name="Shape 384"/>
        <p:cNvGrpSpPr/>
        <p:nvPr/>
      </p:nvGrpSpPr>
      <p:grpSpPr>
        <a:xfrm>
          <a:off x="0" y="0"/>
          <a:ext cx="0" cy="0"/>
          <a:chOff x="0" y="0"/>
          <a:chExt cx="0" cy="0"/>
        </a:xfrm>
      </p:grpSpPr>
      <p:sp>
        <p:nvSpPr>
          <p:cNvPr id="385" name="Google Shape;385;p82"/>
          <p:cNvSpPr/>
          <p:nvPr/>
        </p:nvSpPr>
        <p:spPr>
          <a:xfrm>
            <a:off x="0" y="0"/>
            <a:ext cx="12192000" cy="1006475"/>
          </a:xfrm>
          <a:prstGeom prst="rect">
            <a:avLst/>
          </a:prstGeom>
          <a:solidFill>
            <a:srgbClr val="971260"/>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6" name="Google Shape;386;p82"/>
          <p:cNvSpPr txBox="1">
            <a:spLocks noGrp="1"/>
          </p:cNvSpPr>
          <p:nvPr>
            <p:ph type="body" idx="1"/>
          </p:nvPr>
        </p:nvSpPr>
        <p:spPr>
          <a:xfrm>
            <a:off x="329184"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7" name="Google Shape;387;p82"/>
          <p:cNvSpPr txBox="1">
            <a:spLocks noGrp="1"/>
          </p:cNvSpPr>
          <p:nvPr>
            <p:ph type="body" idx="2"/>
          </p:nvPr>
        </p:nvSpPr>
        <p:spPr>
          <a:xfrm>
            <a:off x="3276291"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8" name="Google Shape;388;p82"/>
          <p:cNvSpPr txBox="1">
            <a:spLocks noGrp="1"/>
          </p:cNvSpPr>
          <p:nvPr>
            <p:ph type="body" idx="3"/>
          </p:nvPr>
        </p:nvSpPr>
        <p:spPr>
          <a:xfrm>
            <a:off x="6223398"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9" name="Google Shape;389;p82"/>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0" name="Google Shape;390;p82"/>
          <p:cNvSpPr txBox="1">
            <a:spLocks noGrp="1"/>
          </p:cNvSpPr>
          <p:nvPr>
            <p:ph type="body" idx="4"/>
          </p:nvPr>
        </p:nvSpPr>
        <p:spPr>
          <a:xfrm>
            <a:off x="9170504"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6_3column, panels">
  <p:cSld name="26_3column, panels">
    <p:spTree>
      <p:nvGrpSpPr>
        <p:cNvPr id="1" name="Shape 391"/>
        <p:cNvGrpSpPr/>
        <p:nvPr/>
      </p:nvGrpSpPr>
      <p:grpSpPr>
        <a:xfrm>
          <a:off x="0" y="0"/>
          <a:ext cx="0" cy="0"/>
          <a:chOff x="0" y="0"/>
          <a:chExt cx="0" cy="0"/>
        </a:xfrm>
      </p:grpSpPr>
      <p:sp>
        <p:nvSpPr>
          <p:cNvPr id="392" name="Google Shape;392;p83"/>
          <p:cNvSpPr/>
          <p:nvPr/>
        </p:nvSpPr>
        <p:spPr>
          <a:xfrm>
            <a:off x="0" y="0"/>
            <a:ext cx="12192000" cy="1006475"/>
          </a:xfrm>
          <a:prstGeom prst="rect">
            <a:avLst/>
          </a:prstGeom>
          <a:solidFill>
            <a:srgbClr val="971260"/>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3" name="Google Shape;393;p83"/>
          <p:cNvSpPr txBox="1">
            <a:spLocks noGrp="1"/>
          </p:cNvSpPr>
          <p:nvPr>
            <p:ph type="body" idx="1"/>
          </p:nvPr>
        </p:nvSpPr>
        <p:spPr>
          <a:xfrm>
            <a:off x="329184"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4" name="Google Shape;394;p83"/>
          <p:cNvSpPr txBox="1">
            <a:spLocks noGrp="1"/>
          </p:cNvSpPr>
          <p:nvPr>
            <p:ph type="body" idx="2"/>
          </p:nvPr>
        </p:nvSpPr>
        <p:spPr>
          <a:xfrm>
            <a:off x="3276291"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5" name="Google Shape;395;p83"/>
          <p:cNvSpPr txBox="1">
            <a:spLocks noGrp="1"/>
          </p:cNvSpPr>
          <p:nvPr>
            <p:ph type="body" idx="3"/>
          </p:nvPr>
        </p:nvSpPr>
        <p:spPr>
          <a:xfrm>
            <a:off x="6223398"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6" name="Google Shape;396;p83"/>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7" name="Google Shape;397;p83"/>
          <p:cNvSpPr txBox="1">
            <a:spLocks noGrp="1"/>
          </p:cNvSpPr>
          <p:nvPr>
            <p:ph type="body" idx="4"/>
          </p:nvPr>
        </p:nvSpPr>
        <p:spPr>
          <a:xfrm>
            <a:off x="9170504"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8" name="Google Shape;398;p83"/>
          <p:cNvSpPr txBox="1">
            <a:spLocks noGrp="1"/>
          </p:cNvSpPr>
          <p:nvPr>
            <p:ph type="body" idx="5"/>
          </p:nvPr>
        </p:nvSpPr>
        <p:spPr>
          <a:xfrm>
            <a:off x="328613" y="1422400"/>
            <a:ext cx="11585575" cy="88106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2_4 column">
  <p:cSld name="22_4 column">
    <p:spTree>
      <p:nvGrpSpPr>
        <p:cNvPr id="1" name="Shape 399"/>
        <p:cNvGrpSpPr/>
        <p:nvPr/>
      </p:nvGrpSpPr>
      <p:grpSpPr>
        <a:xfrm>
          <a:off x="0" y="0"/>
          <a:ext cx="0" cy="0"/>
          <a:chOff x="0" y="0"/>
          <a:chExt cx="0" cy="0"/>
        </a:xfrm>
      </p:grpSpPr>
      <p:sp>
        <p:nvSpPr>
          <p:cNvPr id="400" name="Google Shape;400;p84"/>
          <p:cNvSpPr/>
          <p:nvPr/>
        </p:nvSpPr>
        <p:spPr>
          <a:xfrm>
            <a:off x="0" y="0"/>
            <a:ext cx="12192000" cy="1006475"/>
          </a:xfrm>
          <a:prstGeom prst="rect">
            <a:avLst/>
          </a:prstGeom>
          <a:solidFill>
            <a:srgbClr val="971260"/>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1" name="Google Shape;401;p84"/>
          <p:cNvSpPr txBox="1">
            <a:spLocks noGrp="1"/>
          </p:cNvSpPr>
          <p:nvPr>
            <p:ph type="body" idx="1"/>
          </p:nvPr>
        </p:nvSpPr>
        <p:spPr>
          <a:xfrm>
            <a:off x="329184" y="1217790"/>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2" name="Google Shape;402;p84"/>
          <p:cNvSpPr txBox="1">
            <a:spLocks noGrp="1"/>
          </p:cNvSpPr>
          <p:nvPr>
            <p:ph type="body" idx="2"/>
          </p:nvPr>
        </p:nvSpPr>
        <p:spPr>
          <a:xfrm>
            <a:off x="4267200" y="1217790"/>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3" name="Google Shape;403;p84"/>
          <p:cNvSpPr txBox="1">
            <a:spLocks noGrp="1"/>
          </p:cNvSpPr>
          <p:nvPr>
            <p:ph type="body" idx="3"/>
          </p:nvPr>
        </p:nvSpPr>
        <p:spPr>
          <a:xfrm>
            <a:off x="8256104" y="1217790"/>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4" name="Google Shape;404;p84"/>
          <p:cNvSpPr txBox="1">
            <a:spLocks noGrp="1"/>
          </p:cNvSpPr>
          <p:nvPr>
            <p:ph type="body" idx="4"/>
          </p:nvPr>
        </p:nvSpPr>
        <p:spPr>
          <a:xfrm>
            <a:off x="329184" y="4029975"/>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5" name="Google Shape;405;p84"/>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6" name="Google Shape;406;p84"/>
          <p:cNvSpPr txBox="1">
            <a:spLocks noGrp="1"/>
          </p:cNvSpPr>
          <p:nvPr>
            <p:ph type="body" idx="5"/>
          </p:nvPr>
        </p:nvSpPr>
        <p:spPr>
          <a:xfrm>
            <a:off x="4292644" y="4037188"/>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7" name="Google Shape;407;p84"/>
          <p:cNvSpPr txBox="1">
            <a:spLocks noGrp="1"/>
          </p:cNvSpPr>
          <p:nvPr>
            <p:ph type="body" idx="6"/>
          </p:nvPr>
        </p:nvSpPr>
        <p:spPr>
          <a:xfrm>
            <a:off x="8256104" y="4029975"/>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3_4 Column, Headers">
  <p:cSld name="23_4 Column, Headers">
    <p:spTree>
      <p:nvGrpSpPr>
        <p:cNvPr id="1" name="Shape 408"/>
        <p:cNvGrpSpPr/>
        <p:nvPr/>
      </p:nvGrpSpPr>
      <p:grpSpPr>
        <a:xfrm>
          <a:off x="0" y="0"/>
          <a:ext cx="0" cy="0"/>
          <a:chOff x="0" y="0"/>
          <a:chExt cx="0" cy="0"/>
        </a:xfrm>
      </p:grpSpPr>
      <p:sp>
        <p:nvSpPr>
          <p:cNvPr id="409" name="Google Shape;409;p85"/>
          <p:cNvSpPr/>
          <p:nvPr/>
        </p:nvSpPr>
        <p:spPr>
          <a:xfrm>
            <a:off x="0" y="0"/>
            <a:ext cx="12192000" cy="1006475"/>
          </a:xfrm>
          <a:prstGeom prst="rect">
            <a:avLst/>
          </a:prstGeom>
          <a:solidFill>
            <a:srgbClr val="971260"/>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0" name="Google Shape;410;p85"/>
          <p:cNvSpPr txBox="1">
            <a:spLocks noGrp="1"/>
          </p:cNvSpPr>
          <p:nvPr>
            <p:ph type="body" idx="1"/>
          </p:nvPr>
        </p:nvSpPr>
        <p:spPr>
          <a:xfrm>
            <a:off x="417443"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971260"/>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1" name="Google Shape;411;p85"/>
          <p:cNvSpPr txBox="1">
            <a:spLocks noGrp="1"/>
          </p:cNvSpPr>
          <p:nvPr>
            <p:ph type="body" idx="2"/>
          </p:nvPr>
        </p:nvSpPr>
        <p:spPr>
          <a:xfrm>
            <a:off x="417443"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2" name="Google Shape;412;p85"/>
          <p:cNvSpPr txBox="1">
            <a:spLocks noGrp="1"/>
          </p:cNvSpPr>
          <p:nvPr>
            <p:ph type="body" idx="3"/>
          </p:nvPr>
        </p:nvSpPr>
        <p:spPr>
          <a:xfrm>
            <a:off x="3347054" y="1550449"/>
            <a:ext cx="2588223"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971260"/>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3" name="Google Shape;413;p85"/>
          <p:cNvSpPr txBox="1">
            <a:spLocks noGrp="1"/>
          </p:cNvSpPr>
          <p:nvPr>
            <p:ph type="body" idx="4"/>
          </p:nvPr>
        </p:nvSpPr>
        <p:spPr>
          <a:xfrm>
            <a:off x="3347054" y="2152333"/>
            <a:ext cx="2588223"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4" name="Google Shape;414;p85"/>
          <p:cNvSpPr txBox="1">
            <a:spLocks noGrp="1"/>
          </p:cNvSpPr>
          <p:nvPr>
            <p:ph type="body" idx="5"/>
          </p:nvPr>
        </p:nvSpPr>
        <p:spPr>
          <a:xfrm>
            <a:off x="6255380"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971260"/>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5" name="Google Shape;415;p85"/>
          <p:cNvSpPr txBox="1">
            <a:spLocks noGrp="1"/>
          </p:cNvSpPr>
          <p:nvPr>
            <p:ph type="body" idx="6"/>
          </p:nvPr>
        </p:nvSpPr>
        <p:spPr>
          <a:xfrm>
            <a:off x="6255380"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6" name="Google Shape;416;p85"/>
          <p:cNvSpPr txBox="1">
            <a:spLocks noGrp="1"/>
          </p:cNvSpPr>
          <p:nvPr>
            <p:ph type="body" idx="7"/>
          </p:nvPr>
        </p:nvSpPr>
        <p:spPr>
          <a:xfrm>
            <a:off x="9174849"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971260"/>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7" name="Google Shape;417;p85"/>
          <p:cNvSpPr txBox="1">
            <a:spLocks noGrp="1"/>
          </p:cNvSpPr>
          <p:nvPr>
            <p:ph type="body" idx="8"/>
          </p:nvPr>
        </p:nvSpPr>
        <p:spPr>
          <a:xfrm>
            <a:off x="9174849"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8" name="Google Shape;418;p85"/>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5_Title Left, Picture Right" type="picTx">
  <p:cSld name="PICTURE_WITH_CAPTION_TEXT">
    <p:spTree>
      <p:nvGrpSpPr>
        <p:cNvPr id="1" name="Shape 419"/>
        <p:cNvGrpSpPr/>
        <p:nvPr/>
      </p:nvGrpSpPr>
      <p:grpSpPr>
        <a:xfrm>
          <a:off x="0" y="0"/>
          <a:ext cx="0" cy="0"/>
          <a:chOff x="0" y="0"/>
          <a:chExt cx="0" cy="0"/>
        </a:xfrm>
      </p:grpSpPr>
      <p:sp>
        <p:nvSpPr>
          <p:cNvPr id="420" name="Google Shape;420;p86"/>
          <p:cNvSpPr txBox="1">
            <a:spLocks noGrp="1"/>
          </p:cNvSpPr>
          <p:nvPr>
            <p:ph type="title"/>
          </p:nvPr>
        </p:nvSpPr>
        <p:spPr>
          <a:xfrm>
            <a:off x="839788" y="1041737"/>
            <a:ext cx="3932237" cy="101566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1" name="Google Shape;421;p86"/>
          <p:cNvSpPr txBox="1">
            <a:spLocks noGrp="1"/>
          </p:cNvSpPr>
          <p:nvPr>
            <p:ph type="body" idx="1"/>
          </p:nvPr>
        </p:nvSpPr>
        <p:spPr>
          <a:xfrm>
            <a:off x="839788" y="2260600"/>
            <a:ext cx="3932237" cy="899157"/>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a:lvl1pPr>
            <a:lvl2pPr marL="914400" lvl="1" indent="-228600" algn="l">
              <a:lnSpc>
                <a:spcPct val="90000"/>
              </a:lnSpc>
              <a:spcBef>
                <a:spcPts val="600"/>
              </a:spcBef>
              <a:spcAft>
                <a:spcPts val="0"/>
              </a:spcAft>
              <a:buSzPts val="1960"/>
              <a:buNone/>
              <a:defRPr sz="1400"/>
            </a:lvl2pPr>
            <a:lvl3pPr marL="1371600" lvl="2" indent="-228600" algn="l">
              <a:lnSpc>
                <a:spcPct val="90000"/>
              </a:lnSpc>
              <a:spcBef>
                <a:spcPts val="600"/>
              </a:spcBef>
              <a:spcAft>
                <a:spcPts val="0"/>
              </a:spcAft>
              <a:buSzPts val="1680"/>
              <a:buNone/>
              <a:defRPr sz="1200"/>
            </a:lvl3pPr>
            <a:lvl4pPr marL="1828800" lvl="3" indent="-228600" algn="l">
              <a:lnSpc>
                <a:spcPct val="90000"/>
              </a:lnSpc>
              <a:spcBef>
                <a:spcPts val="600"/>
              </a:spcBef>
              <a:spcAft>
                <a:spcPts val="0"/>
              </a:spcAft>
              <a:buSzPts val="1400"/>
              <a:buNone/>
              <a:defRPr sz="1000"/>
            </a:lvl4pPr>
            <a:lvl5pPr marL="2286000" lvl="4" indent="-228600" algn="l">
              <a:lnSpc>
                <a:spcPct val="90000"/>
              </a:lnSpc>
              <a:spcBef>
                <a:spcPts val="600"/>
              </a:spcBef>
              <a:spcAft>
                <a:spcPts val="0"/>
              </a:spcAft>
              <a:buSzPts val="14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22" name="Google Shape;422;p86"/>
          <p:cNvSpPr>
            <a:spLocks noGrp="1"/>
          </p:cNvSpPr>
          <p:nvPr>
            <p:ph type="pic" idx="2"/>
          </p:nvPr>
        </p:nvSpPr>
        <p:spPr>
          <a:xfrm>
            <a:off x="5183188" y="987425"/>
            <a:ext cx="6172200" cy="606833"/>
          </a:xfrm>
          <a:prstGeom prst="rect">
            <a:avLst/>
          </a:prstGeom>
          <a:noFill/>
          <a:ln>
            <a:noFill/>
          </a:ln>
        </p:spPr>
      </p:sp>
    </p:spTree>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6_Split Horizontal, text, picture">
  <p:cSld name="26_Split Horizontal, text, picture">
    <p:spTree>
      <p:nvGrpSpPr>
        <p:cNvPr id="1" name="Shape 423"/>
        <p:cNvGrpSpPr/>
        <p:nvPr/>
      </p:nvGrpSpPr>
      <p:grpSpPr>
        <a:xfrm>
          <a:off x="0" y="0"/>
          <a:ext cx="0" cy="0"/>
          <a:chOff x="0" y="0"/>
          <a:chExt cx="0" cy="0"/>
        </a:xfrm>
      </p:grpSpPr>
      <p:sp>
        <p:nvSpPr>
          <p:cNvPr id="424" name="Google Shape;424;p87"/>
          <p:cNvSpPr/>
          <p:nvPr/>
        </p:nvSpPr>
        <p:spPr>
          <a:xfrm rot="5400000">
            <a:off x="5951537" y="-3273424"/>
            <a:ext cx="288925" cy="12192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5" name="Google Shape;425;p87"/>
          <p:cNvSpPr/>
          <p:nvPr/>
        </p:nvSpPr>
        <p:spPr>
          <a:xfrm>
            <a:off x="0" y="0"/>
            <a:ext cx="12192000" cy="1006475"/>
          </a:xfrm>
          <a:prstGeom prst="rect">
            <a:avLst/>
          </a:prstGeom>
          <a:solidFill>
            <a:schemeClr val="lt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6" name="Google Shape;426;p87"/>
          <p:cNvSpPr>
            <a:spLocks noGrp="1"/>
          </p:cNvSpPr>
          <p:nvPr>
            <p:ph type="pic" idx="2"/>
          </p:nvPr>
        </p:nvSpPr>
        <p:spPr>
          <a:xfrm>
            <a:off x="0" y="2677887"/>
            <a:ext cx="12192000" cy="4180114"/>
          </a:xfrm>
          <a:prstGeom prst="rect">
            <a:avLst/>
          </a:prstGeom>
          <a:noFill/>
          <a:ln>
            <a:noFill/>
          </a:ln>
        </p:spPr>
      </p:sp>
      <p:sp>
        <p:nvSpPr>
          <p:cNvPr id="427" name="Google Shape;427;p87"/>
          <p:cNvSpPr txBox="1">
            <a:spLocks noGrp="1"/>
          </p:cNvSpPr>
          <p:nvPr>
            <p:ph type="title"/>
          </p:nvPr>
        </p:nvSpPr>
        <p:spPr>
          <a:xfrm>
            <a:off x="329184" y="246888"/>
            <a:ext cx="10374086"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8" name="Google Shape;428;p87"/>
          <p:cNvSpPr txBox="1">
            <a:spLocks noGrp="1"/>
          </p:cNvSpPr>
          <p:nvPr>
            <p:ph type="body" idx="1"/>
          </p:nvPr>
        </p:nvSpPr>
        <p:spPr>
          <a:xfrm>
            <a:off x="329184" y="1353312"/>
            <a:ext cx="11604172" cy="34958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2240"/>
              <a:buNone/>
              <a:defRPr sz="1600"/>
            </a:lvl1pPr>
            <a:lvl2pPr marL="914400" lvl="1" indent="-228600" algn="l">
              <a:lnSpc>
                <a:spcPct val="90000"/>
              </a:lnSpc>
              <a:spcBef>
                <a:spcPts val="600"/>
              </a:spcBef>
              <a:spcAft>
                <a:spcPts val="0"/>
              </a:spcAft>
              <a:buSzPts val="1960"/>
              <a:buNone/>
              <a:defRPr sz="1400"/>
            </a:lvl2pPr>
            <a:lvl3pPr marL="1371600" lvl="2" indent="-228600" algn="l">
              <a:lnSpc>
                <a:spcPct val="90000"/>
              </a:lnSpc>
              <a:spcBef>
                <a:spcPts val="600"/>
              </a:spcBef>
              <a:spcAft>
                <a:spcPts val="0"/>
              </a:spcAft>
              <a:buSzPts val="1680"/>
              <a:buNone/>
              <a:defRPr sz="1200"/>
            </a:lvl3pPr>
            <a:lvl4pPr marL="1828800" lvl="3" indent="-228600" algn="l">
              <a:lnSpc>
                <a:spcPct val="90000"/>
              </a:lnSpc>
              <a:spcBef>
                <a:spcPts val="600"/>
              </a:spcBef>
              <a:spcAft>
                <a:spcPts val="0"/>
              </a:spcAft>
              <a:buSzPts val="1400"/>
              <a:buNone/>
              <a:defRPr sz="1000"/>
            </a:lvl4pPr>
            <a:lvl5pPr marL="2286000" lvl="4" indent="-228600" algn="l">
              <a:lnSpc>
                <a:spcPct val="90000"/>
              </a:lnSpc>
              <a:spcBef>
                <a:spcPts val="600"/>
              </a:spcBef>
              <a:spcAft>
                <a:spcPts val="0"/>
              </a:spcAft>
              <a:buSzPts val="14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7_title only">
  <p:cSld name="27_title only">
    <p:spTree>
      <p:nvGrpSpPr>
        <p:cNvPr id="1" name="Shape 429"/>
        <p:cNvGrpSpPr/>
        <p:nvPr/>
      </p:nvGrpSpPr>
      <p:grpSpPr>
        <a:xfrm>
          <a:off x="0" y="0"/>
          <a:ext cx="0" cy="0"/>
          <a:chOff x="0" y="0"/>
          <a:chExt cx="0" cy="0"/>
        </a:xfrm>
      </p:grpSpPr>
      <p:sp>
        <p:nvSpPr>
          <p:cNvPr id="430" name="Google Shape;430;p88"/>
          <p:cNvSpPr/>
          <p:nvPr/>
        </p:nvSpPr>
        <p:spPr>
          <a:xfrm>
            <a:off x="0" y="0"/>
            <a:ext cx="12192000" cy="1006475"/>
          </a:xfrm>
          <a:prstGeom prst="rect">
            <a:avLst/>
          </a:prstGeom>
          <a:solidFill>
            <a:srgbClr val="971260"/>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1" name="Google Shape;431;p88"/>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8_title only, noPanel" type="titleOnly">
  <p:cSld name="TITLE_ONLY">
    <p:spTree>
      <p:nvGrpSpPr>
        <p:cNvPr id="1" name="Shape 432"/>
        <p:cNvGrpSpPr/>
        <p:nvPr/>
      </p:nvGrpSpPr>
      <p:grpSpPr>
        <a:xfrm>
          <a:off x="0" y="0"/>
          <a:ext cx="0" cy="0"/>
          <a:chOff x="0" y="0"/>
          <a:chExt cx="0" cy="0"/>
        </a:xfrm>
      </p:grpSpPr>
      <p:sp>
        <p:nvSpPr>
          <p:cNvPr id="433" name="Google Shape;433;p89"/>
          <p:cNvSpPr txBox="1">
            <a:spLocks noGrp="1"/>
          </p:cNvSpPr>
          <p:nvPr>
            <p:ph type="title"/>
          </p:nvPr>
        </p:nvSpPr>
        <p:spPr>
          <a:xfrm>
            <a:off x="329184" y="243708"/>
            <a:ext cx="1143515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0_Title">
  <p:cSld name="10_Title">
    <p:spTree>
      <p:nvGrpSpPr>
        <p:cNvPr id="1" name="Shape 62"/>
        <p:cNvGrpSpPr/>
        <p:nvPr/>
      </p:nvGrpSpPr>
      <p:grpSpPr>
        <a:xfrm>
          <a:off x="0" y="0"/>
          <a:ext cx="0" cy="0"/>
          <a:chOff x="0" y="0"/>
          <a:chExt cx="0" cy="0"/>
        </a:xfrm>
      </p:grpSpPr>
      <p:pic>
        <p:nvPicPr>
          <p:cNvPr id="63" name="Google Shape;63;p39"/>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64" name="Google Shape;64;p39"/>
          <p:cNvSpPr/>
          <p:nvPr/>
        </p:nvSpPr>
        <p:spPr>
          <a:xfrm>
            <a:off x="-1" y="0"/>
            <a:ext cx="7857067" cy="6858000"/>
          </a:xfrm>
          <a:prstGeom prst="rect">
            <a:avLst/>
          </a:prstGeom>
          <a:solidFill>
            <a:srgbClr val="F6F3EB"/>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 name="Google Shape;65;p39"/>
          <p:cNvSpPr txBox="1">
            <a:spLocks noGrp="1"/>
          </p:cNvSpPr>
          <p:nvPr>
            <p:ph type="title"/>
          </p:nvPr>
        </p:nvSpPr>
        <p:spPr>
          <a:xfrm>
            <a:off x="1478702" y="1979671"/>
            <a:ext cx="4899660" cy="1286067"/>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0073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9"/>
          <p:cNvSpPr txBox="1">
            <a:spLocks noGrp="1"/>
          </p:cNvSpPr>
          <p:nvPr>
            <p:ph type="subTitle" idx="1"/>
          </p:nvPr>
        </p:nvSpPr>
        <p:spPr>
          <a:xfrm>
            <a:off x="1478702" y="3340633"/>
            <a:ext cx="489966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007371"/>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9_blank" type="blank">
  <p:cSld name="BLANK">
    <p:spTree>
      <p:nvGrpSpPr>
        <p:cNvPr id="1" name="Shape 434"/>
        <p:cNvGrpSpPr/>
        <p:nvPr/>
      </p:nvGrpSpPr>
      <p:grpSpPr>
        <a:xfrm>
          <a:off x="0" y="0"/>
          <a:ext cx="0" cy="0"/>
          <a:chOff x="0" y="0"/>
          <a:chExt cx="0" cy="0"/>
        </a:xfrm>
      </p:grpSpPr>
    </p:spTree>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0_quote green">
  <p:cSld name="30_quote green">
    <p:spTree>
      <p:nvGrpSpPr>
        <p:cNvPr id="1" name="Shape 435"/>
        <p:cNvGrpSpPr/>
        <p:nvPr/>
      </p:nvGrpSpPr>
      <p:grpSpPr>
        <a:xfrm>
          <a:off x="0" y="0"/>
          <a:ext cx="0" cy="0"/>
          <a:chOff x="0" y="0"/>
          <a:chExt cx="0" cy="0"/>
        </a:xfrm>
      </p:grpSpPr>
      <p:sp>
        <p:nvSpPr>
          <p:cNvPr id="436" name="Google Shape;436;p91"/>
          <p:cNvSpPr txBox="1">
            <a:spLocks noGrp="1"/>
          </p:cNvSpPr>
          <p:nvPr>
            <p:ph type="body" idx="1"/>
          </p:nvPr>
        </p:nvSpPr>
        <p:spPr>
          <a:xfrm>
            <a:off x="2253342" y="5543240"/>
            <a:ext cx="9094107" cy="39517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2520"/>
              <a:buNone/>
              <a:defRPr sz="1800">
                <a:solidFill>
                  <a:srgbClr val="595959"/>
                </a:solidFill>
              </a:defRPr>
            </a:lvl1pPr>
            <a:lvl2pPr marL="914400" lvl="1" indent="-228600" algn="l">
              <a:lnSpc>
                <a:spcPct val="90000"/>
              </a:lnSpc>
              <a:spcBef>
                <a:spcPts val="600"/>
              </a:spcBef>
              <a:spcAft>
                <a:spcPts val="0"/>
              </a:spcAft>
              <a:buSzPts val="2800"/>
              <a:buNone/>
              <a:defRPr sz="2000">
                <a:solidFill>
                  <a:srgbClr val="888888"/>
                </a:solidFill>
              </a:defRPr>
            </a:lvl2pPr>
            <a:lvl3pPr marL="1371600" lvl="2" indent="-228600" algn="l">
              <a:lnSpc>
                <a:spcPct val="90000"/>
              </a:lnSpc>
              <a:spcBef>
                <a:spcPts val="600"/>
              </a:spcBef>
              <a:spcAft>
                <a:spcPts val="0"/>
              </a:spcAft>
              <a:buSzPts val="2520"/>
              <a:buNone/>
              <a:defRPr sz="1800">
                <a:solidFill>
                  <a:srgbClr val="888888"/>
                </a:solidFill>
              </a:defRPr>
            </a:lvl3pPr>
            <a:lvl4pPr marL="1828800" lvl="3" indent="-228600" algn="l">
              <a:lnSpc>
                <a:spcPct val="90000"/>
              </a:lnSpc>
              <a:spcBef>
                <a:spcPts val="600"/>
              </a:spcBef>
              <a:spcAft>
                <a:spcPts val="0"/>
              </a:spcAft>
              <a:buSzPts val="2240"/>
              <a:buNone/>
              <a:defRPr sz="1600">
                <a:solidFill>
                  <a:srgbClr val="888888"/>
                </a:solidFill>
              </a:defRPr>
            </a:lvl4pPr>
            <a:lvl5pPr marL="2286000" lvl="4" indent="-228600" algn="l">
              <a:lnSpc>
                <a:spcPct val="90000"/>
              </a:lnSpc>
              <a:spcBef>
                <a:spcPts val="600"/>
              </a:spcBef>
              <a:spcAft>
                <a:spcPts val="0"/>
              </a:spcAft>
              <a:buSzPts val="224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7" name="Google Shape;437;p91"/>
          <p:cNvSpPr txBox="1">
            <a:spLocks noGrp="1"/>
          </p:cNvSpPr>
          <p:nvPr>
            <p:ph type="body" idx="2"/>
          </p:nvPr>
        </p:nvSpPr>
        <p:spPr>
          <a:xfrm>
            <a:off x="2253342" y="768350"/>
            <a:ext cx="8349343" cy="2157898"/>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a:solidFill>
                  <a:srgbClr val="971260"/>
                </a:solidFil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38" name="Google Shape;438;p91"/>
          <p:cNvPicPr preferRelativeResize="0"/>
          <p:nvPr/>
        </p:nvPicPr>
        <p:blipFill rotWithShape="1">
          <a:blip r:embed="rId2">
            <a:alphaModFix/>
          </a:blip>
          <a:srcRect/>
          <a:stretch/>
        </p:blipFill>
        <p:spPr>
          <a:xfrm>
            <a:off x="614965" y="669271"/>
            <a:ext cx="1162319" cy="1162319"/>
          </a:xfrm>
          <a:prstGeom prst="rect">
            <a:avLst/>
          </a:prstGeom>
          <a:noFill/>
          <a:ln>
            <a:noFill/>
          </a:ln>
        </p:spPr>
      </p:pic>
    </p:spTree>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1_Quote" type="secHead">
  <p:cSld name="SECTION_HEADER">
    <p:spTree>
      <p:nvGrpSpPr>
        <p:cNvPr id="1" name="Shape 439"/>
        <p:cNvGrpSpPr/>
        <p:nvPr/>
      </p:nvGrpSpPr>
      <p:grpSpPr>
        <a:xfrm>
          <a:off x="0" y="0"/>
          <a:ext cx="0" cy="0"/>
          <a:chOff x="0" y="0"/>
          <a:chExt cx="0" cy="0"/>
        </a:xfrm>
      </p:grpSpPr>
      <p:sp>
        <p:nvSpPr>
          <p:cNvPr id="440" name="Google Shape;440;p92"/>
          <p:cNvSpPr txBox="1">
            <a:spLocks noGrp="1"/>
          </p:cNvSpPr>
          <p:nvPr>
            <p:ph type="title"/>
          </p:nvPr>
        </p:nvSpPr>
        <p:spPr>
          <a:xfrm>
            <a:off x="1674541" y="780744"/>
            <a:ext cx="8842918" cy="77694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1" name="Google Shape;441;p92"/>
          <p:cNvSpPr txBox="1">
            <a:spLocks noGrp="1"/>
          </p:cNvSpPr>
          <p:nvPr>
            <p:ph type="body" idx="1"/>
          </p:nvPr>
        </p:nvSpPr>
        <p:spPr>
          <a:xfrm>
            <a:off x="831850" y="168600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SzPts val="3360"/>
              <a:buNone/>
              <a:defRPr sz="2400">
                <a:solidFill>
                  <a:schemeClr val="dk1"/>
                </a:solidFill>
              </a:defRPr>
            </a:lvl1pPr>
            <a:lvl2pPr marL="914400" lvl="1" indent="-228600" algn="l">
              <a:lnSpc>
                <a:spcPct val="90000"/>
              </a:lnSpc>
              <a:spcBef>
                <a:spcPts val="600"/>
              </a:spcBef>
              <a:spcAft>
                <a:spcPts val="0"/>
              </a:spcAft>
              <a:buSzPts val="2800"/>
              <a:buNone/>
              <a:defRPr sz="2000">
                <a:solidFill>
                  <a:srgbClr val="888888"/>
                </a:solidFill>
              </a:defRPr>
            </a:lvl2pPr>
            <a:lvl3pPr marL="1371600" lvl="2" indent="-228600" algn="l">
              <a:lnSpc>
                <a:spcPct val="90000"/>
              </a:lnSpc>
              <a:spcBef>
                <a:spcPts val="600"/>
              </a:spcBef>
              <a:spcAft>
                <a:spcPts val="0"/>
              </a:spcAft>
              <a:buSzPts val="2520"/>
              <a:buNone/>
              <a:defRPr sz="1800">
                <a:solidFill>
                  <a:srgbClr val="888888"/>
                </a:solidFill>
              </a:defRPr>
            </a:lvl3pPr>
            <a:lvl4pPr marL="1828800" lvl="3" indent="-228600" algn="l">
              <a:lnSpc>
                <a:spcPct val="90000"/>
              </a:lnSpc>
              <a:spcBef>
                <a:spcPts val="600"/>
              </a:spcBef>
              <a:spcAft>
                <a:spcPts val="0"/>
              </a:spcAft>
              <a:buSzPts val="2240"/>
              <a:buNone/>
              <a:defRPr sz="1600">
                <a:solidFill>
                  <a:srgbClr val="888888"/>
                </a:solidFill>
              </a:defRPr>
            </a:lvl4pPr>
            <a:lvl5pPr marL="2286000" lvl="4" indent="-228600" algn="l">
              <a:lnSpc>
                <a:spcPct val="90000"/>
              </a:lnSpc>
              <a:spcBef>
                <a:spcPts val="600"/>
              </a:spcBef>
              <a:spcAft>
                <a:spcPts val="0"/>
              </a:spcAft>
              <a:buSzPts val="224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442"/>
        <p:cNvGrpSpPr/>
        <p:nvPr/>
      </p:nvGrpSpPr>
      <p:grpSpPr>
        <a:xfrm>
          <a:off x="0" y="0"/>
          <a:ext cx="0" cy="0"/>
          <a:chOff x="0" y="0"/>
          <a:chExt cx="0" cy="0"/>
        </a:xfrm>
      </p:grpSpPr>
      <p:pic>
        <p:nvPicPr>
          <p:cNvPr id="443" name="Google Shape;443;p93"/>
          <p:cNvPicPr preferRelativeResize="0"/>
          <p:nvPr/>
        </p:nvPicPr>
        <p:blipFill rotWithShape="1">
          <a:blip r:embed="rId2">
            <a:alphaModFix/>
          </a:blip>
          <a:srcRect l="4" t="24107" r="898"/>
          <a:stretch/>
        </p:blipFill>
        <p:spPr>
          <a:xfrm>
            <a:off x="-40708" y="0"/>
            <a:ext cx="12232707" cy="6858000"/>
          </a:xfrm>
          <a:prstGeom prst="rect">
            <a:avLst/>
          </a:prstGeom>
          <a:noFill/>
          <a:ln>
            <a:noFill/>
          </a:ln>
        </p:spPr>
      </p:pic>
      <p:sp>
        <p:nvSpPr>
          <p:cNvPr id="444" name="Google Shape;444;p93"/>
          <p:cNvSpPr/>
          <p:nvPr/>
        </p:nvSpPr>
        <p:spPr>
          <a:xfrm>
            <a:off x="616226" y="576470"/>
            <a:ext cx="10873409" cy="5645426"/>
          </a:xfrm>
          <a:prstGeom prst="rect">
            <a:avLst/>
          </a:prstGeom>
          <a:solidFill>
            <a:srgbClr val="F6F3EB"/>
          </a:solidFill>
          <a:ln>
            <a:noFill/>
          </a:ln>
          <a:effectLst>
            <a:outerShdw blurRad="209195"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5" name="Google Shape;445;p93"/>
          <p:cNvPicPr preferRelativeResize="0"/>
          <p:nvPr/>
        </p:nvPicPr>
        <p:blipFill rotWithShape="1">
          <a:blip r:embed="rId3">
            <a:alphaModFix/>
          </a:blip>
          <a:srcRect/>
          <a:stretch/>
        </p:blipFill>
        <p:spPr>
          <a:xfrm>
            <a:off x="1546225" y="2543338"/>
            <a:ext cx="4859385" cy="914400"/>
          </a:xfrm>
          <a:prstGeom prst="rect">
            <a:avLst/>
          </a:prstGeom>
          <a:noFill/>
          <a:ln>
            <a:noFill/>
          </a:ln>
        </p:spPr>
      </p:pic>
      <p:grpSp>
        <p:nvGrpSpPr>
          <p:cNvPr id="446" name="Google Shape;446;p93"/>
          <p:cNvGrpSpPr/>
          <p:nvPr/>
        </p:nvGrpSpPr>
        <p:grpSpPr>
          <a:xfrm>
            <a:off x="7258050" y="1809750"/>
            <a:ext cx="2705100" cy="2705100"/>
            <a:chOff x="7258050" y="2057400"/>
            <a:chExt cx="2705100" cy="2705100"/>
          </a:xfrm>
        </p:grpSpPr>
        <p:sp>
          <p:nvSpPr>
            <p:cNvPr id="447" name="Google Shape;447;p93"/>
            <p:cNvSpPr/>
            <p:nvPr/>
          </p:nvSpPr>
          <p:spPr>
            <a:xfrm>
              <a:off x="7258050" y="2057400"/>
              <a:ext cx="2705100" cy="2705100"/>
            </a:xfrm>
            <a:prstGeom prst="rect">
              <a:avLst/>
            </a:prstGeom>
            <a:solidFill>
              <a:schemeClr val="lt1"/>
            </a:solidFill>
            <a:ln>
              <a:noFill/>
            </a:ln>
            <a:effectLst>
              <a:outerShdw blurRad="254000" dist="1270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8" name="Google Shape;448;p93"/>
            <p:cNvSpPr txBox="1"/>
            <p:nvPr/>
          </p:nvSpPr>
          <p:spPr>
            <a:xfrm>
              <a:off x="7774921" y="2329150"/>
              <a:ext cx="167135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70C0"/>
                  </a:solidFill>
                  <a:latin typeface="Arial"/>
                  <a:ea typeface="Arial"/>
                  <a:cs typeface="Arial"/>
                  <a:sym typeface="Arial"/>
                </a:rPr>
                <a:t>Developed by</a:t>
              </a:r>
              <a:endParaRPr sz="1400" b="0" i="0" u="none" strike="noStrike" cap="none">
                <a:solidFill>
                  <a:srgbClr val="000000"/>
                </a:solidFill>
                <a:latin typeface="Arial"/>
                <a:ea typeface="Arial"/>
                <a:cs typeface="Arial"/>
                <a:sym typeface="Arial"/>
              </a:endParaRPr>
            </a:p>
          </p:txBody>
        </p:sp>
        <p:pic>
          <p:nvPicPr>
            <p:cNvPr id="449" name="Google Shape;449;p93"/>
            <p:cNvPicPr preferRelativeResize="0"/>
            <p:nvPr/>
          </p:nvPicPr>
          <p:blipFill rotWithShape="1">
            <a:blip r:embed="rId4">
              <a:alphaModFix/>
            </a:blip>
            <a:srcRect l="15178" t="11123" r="13594" b="10873"/>
            <a:stretch/>
          </p:blipFill>
          <p:spPr>
            <a:xfrm>
              <a:off x="8059903" y="2965116"/>
              <a:ext cx="1178150" cy="1302150"/>
            </a:xfrm>
            <a:prstGeom prst="rect">
              <a:avLst/>
            </a:prstGeom>
            <a:noFill/>
            <a:ln>
              <a:noFill/>
            </a:ln>
          </p:spPr>
        </p:pic>
      </p:grpSp>
    </p:spTree>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1_Title">
  <p:cSld name="11_Title">
    <p:spTree>
      <p:nvGrpSpPr>
        <p:cNvPr id="1" name="Shape 12"/>
        <p:cNvGrpSpPr/>
        <p:nvPr/>
      </p:nvGrpSpPr>
      <p:grpSpPr>
        <a:xfrm>
          <a:off x="0" y="0"/>
          <a:ext cx="0" cy="0"/>
          <a:chOff x="0" y="0"/>
          <a:chExt cx="0" cy="0"/>
        </a:xfrm>
      </p:grpSpPr>
      <p:pic>
        <p:nvPicPr>
          <p:cNvPr id="13" name="Google Shape;13;p28"/>
          <p:cNvPicPr preferRelativeResize="0"/>
          <p:nvPr/>
        </p:nvPicPr>
        <p:blipFill rotWithShape="1">
          <a:blip r:embed="rId2">
            <a:alphaModFix/>
          </a:blip>
          <a:srcRect l="4" t="24107" r="898"/>
          <a:stretch/>
        </p:blipFill>
        <p:spPr>
          <a:xfrm>
            <a:off x="-40708" y="0"/>
            <a:ext cx="12232707" cy="6858000"/>
          </a:xfrm>
          <a:prstGeom prst="rect">
            <a:avLst/>
          </a:prstGeom>
          <a:noFill/>
          <a:ln>
            <a:noFill/>
          </a:ln>
        </p:spPr>
      </p:pic>
      <p:sp>
        <p:nvSpPr>
          <p:cNvPr id="14" name="Google Shape;14;p28"/>
          <p:cNvSpPr/>
          <p:nvPr/>
        </p:nvSpPr>
        <p:spPr>
          <a:xfrm>
            <a:off x="-40707" y="1600200"/>
            <a:ext cx="12232707" cy="3276600"/>
          </a:xfrm>
          <a:prstGeom prst="rect">
            <a:avLst/>
          </a:prstGeom>
          <a:solidFill>
            <a:srgbClr val="F6F3EB"/>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 name="Google Shape;15;p28"/>
          <p:cNvPicPr preferRelativeResize="0"/>
          <p:nvPr/>
        </p:nvPicPr>
        <p:blipFill rotWithShape="1">
          <a:blip r:embed="rId3">
            <a:alphaModFix/>
          </a:blip>
          <a:srcRect/>
          <a:stretch/>
        </p:blipFill>
        <p:spPr>
          <a:xfrm>
            <a:off x="9110087" y="4127656"/>
            <a:ext cx="2933020" cy="551912"/>
          </a:xfrm>
          <a:prstGeom prst="rect">
            <a:avLst/>
          </a:prstGeom>
          <a:noFill/>
          <a:ln>
            <a:noFill/>
          </a:ln>
        </p:spPr>
      </p:pic>
      <p:sp>
        <p:nvSpPr>
          <p:cNvPr id="16" name="Google Shape;16;p28"/>
          <p:cNvSpPr txBox="1">
            <a:spLocks noGrp="1"/>
          </p:cNvSpPr>
          <p:nvPr>
            <p:ph type="title"/>
          </p:nvPr>
        </p:nvSpPr>
        <p:spPr>
          <a:xfrm>
            <a:off x="1454133" y="1977832"/>
            <a:ext cx="9283734" cy="1286067"/>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0073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454133" y="3338794"/>
            <a:ext cx="9283734"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007371"/>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860421601"/>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4_3column, panels">
  <p:cSld name="24_3column, panels">
    <p:spTree>
      <p:nvGrpSpPr>
        <p:cNvPr id="1" name="Shape 18"/>
        <p:cNvGrpSpPr/>
        <p:nvPr/>
      </p:nvGrpSpPr>
      <p:grpSpPr>
        <a:xfrm>
          <a:off x="0" y="0"/>
          <a:ext cx="0" cy="0"/>
          <a:chOff x="0" y="0"/>
          <a:chExt cx="0" cy="0"/>
        </a:xfrm>
      </p:grpSpPr>
      <p:sp>
        <p:nvSpPr>
          <p:cNvPr id="19" name="Google Shape;19;p29"/>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29"/>
          <p:cNvSpPr txBox="1">
            <a:spLocks noGrp="1"/>
          </p:cNvSpPr>
          <p:nvPr>
            <p:ph type="body" idx="1"/>
          </p:nvPr>
        </p:nvSpPr>
        <p:spPr>
          <a:xfrm>
            <a:off x="329184" y="1665114"/>
            <a:ext cx="3749173"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9"/>
          <p:cNvSpPr txBox="1">
            <a:spLocks noGrp="1"/>
          </p:cNvSpPr>
          <p:nvPr>
            <p:ph type="body" idx="2"/>
          </p:nvPr>
        </p:nvSpPr>
        <p:spPr>
          <a:xfrm>
            <a:off x="4221413" y="1665114"/>
            <a:ext cx="3749173"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9"/>
          <p:cNvSpPr txBox="1">
            <a:spLocks noGrp="1"/>
          </p:cNvSpPr>
          <p:nvPr>
            <p:ph type="body" idx="3"/>
          </p:nvPr>
        </p:nvSpPr>
        <p:spPr>
          <a:xfrm>
            <a:off x="8113643" y="1665114"/>
            <a:ext cx="3749173"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9"/>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6014213"/>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4_1 column full-width">
  <p:cSld name="14_1 column full-width">
    <p:spTree>
      <p:nvGrpSpPr>
        <p:cNvPr id="1" name="Shape 24"/>
        <p:cNvGrpSpPr/>
        <p:nvPr/>
      </p:nvGrpSpPr>
      <p:grpSpPr>
        <a:xfrm>
          <a:off x="0" y="0"/>
          <a:ext cx="0" cy="0"/>
          <a:chOff x="0" y="0"/>
          <a:chExt cx="0" cy="0"/>
        </a:xfrm>
      </p:grpSpPr>
      <p:sp>
        <p:nvSpPr>
          <p:cNvPr id="25" name="Google Shape;25;p31"/>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26;p31"/>
          <p:cNvSpPr/>
          <p:nvPr/>
        </p:nvSpPr>
        <p:spPr>
          <a:xfrm>
            <a:off x="0" y="0"/>
            <a:ext cx="12188825" cy="10064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31"/>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1"/>
          <p:cNvSpPr txBox="1">
            <a:spLocks noGrp="1"/>
          </p:cNvSpPr>
          <p:nvPr>
            <p:ph type="body" idx="1"/>
          </p:nvPr>
        </p:nvSpPr>
        <p:spPr>
          <a:xfrm>
            <a:off x="329184" y="1392026"/>
            <a:ext cx="5120640"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1"/>
          <p:cNvSpPr txBox="1">
            <a:spLocks noGrp="1"/>
          </p:cNvSpPr>
          <p:nvPr>
            <p:ph type="body" idx="2"/>
          </p:nvPr>
        </p:nvSpPr>
        <p:spPr>
          <a:xfrm>
            <a:off x="6094412" y="1392026"/>
            <a:ext cx="5599616" cy="3219728"/>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457200" rIns="457200" bIns="685800" anchor="t" anchorCtr="0">
            <a:spAutoFit/>
          </a:bodyPr>
          <a:lstStyle>
            <a:lvl1pPr marL="457200" lvl="0" indent="-228600" algn="l">
              <a:lnSpc>
                <a:spcPct val="114000"/>
              </a:lnSpc>
              <a:spcBef>
                <a:spcPts val="1000"/>
              </a:spcBef>
              <a:spcAft>
                <a:spcPts val="0"/>
              </a:spcAft>
              <a:buSzPts val="1400"/>
              <a:buNone/>
              <a:defRPr/>
            </a:lvl1pPr>
            <a:lvl2pPr marL="914400" lvl="1" indent="-424180" algn="l">
              <a:lnSpc>
                <a:spcPct val="90000"/>
              </a:lnSpc>
              <a:spcBef>
                <a:spcPts val="600"/>
              </a:spcBef>
              <a:spcAft>
                <a:spcPts val="0"/>
              </a:spcAft>
              <a:buSzPts val="3080"/>
              <a:buChar char="•"/>
              <a:defRPr/>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65800093"/>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7_1 column, halfWidth wHeader, fullBleed img">
  <p:cSld name="7_1 column, halfWidth wHeader, fullBleed img">
    <p:spTree>
      <p:nvGrpSpPr>
        <p:cNvPr id="1" name="Shape 30"/>
        <p:cNvGrpSpPr/>
        <p:nvPr/>
      </p:nvGrpSpPr>
      <p:grpSpPr>
        <a:xfrm>
          <a:off x="0" y="0"/>
          <a:ext cx="0" cy="0"/>
          <a:chOff x="0" y="0"/>
          <a:chExt cx="0" cy="0"/>
        </a:xfrm>
      </p:grpSpPr>
      <p:sp>
        <p:nvSpPr>
          <p:cNvPr id="31" name="Google Shape;31;p30"/>
          <p:cNvSpPr>
            <a:spLocks noGrp="1"/>
          </p:cNvSpPr>
          <p:nvPr>
            <p:ph type="pic" idx="2"/>
          </p:nvPr>
        </p:nvSpPr>
        <p:spPr>
          <a:xfrm>
            <a:off x="6556916" y="0"/>
            <a:ext cx="5635083" cy="6858000"/>
          </a:xfrm>
          <a:prstGeom prst="rect">
            <a:avLst/>
          </a:prstGeom>
          <a:noFill/>
          <a:ln>
            <a:noFill/>
          </a:ln>
        </p:spPr>
      </p:sp>
      <p:sp>
        <p:nvSpPr>
          <p:cNvPr id="32" name="Google Shape;32;p30"/>
          <p:cNvSpPr/>
          <p:nvPr/>
        </p:nvSpPr>
        <p:spPr>
          <a:xfrm>
            <a:off x="0" y="0"/>
            <a:ext cx="6556375" cy="6858000"/>
          </a:xfrm>
          <a:prstGeom prst="rect">
            <a:avLst/>
          </a:prstGeom>
          <a:gradFill>
            <a:gsLst>
              <a:gs pos="0">
                <a:srgbClr val="EBDFC2"/>
              </a:gs>
              <a:gs pos="4000">
                <a:srgbClr val="EBDFC2"/>
              </a:gs>
              <a:gs pos="66500">
                <a:srgbClr val="F6F6F4"/>
              </a:gs>
              <a:gs pos="100000">
                <a:srgbClr val="F5F7FC"/>
              </a:gs>
            </a:gsLst>
            <a:lin ang="3600000" scaled="0"/>
          </a:gra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30"/>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30"/>
          <p:cNvSpPr/>
          <p:nvPr/>
        </p:nvSpPr>
        <p:spPr>
          <a:xfrm>
            <a:off x="0" y="0"/>
            <a:ext cx="6556375"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30"/>
          <p:cNvSpPr txBox="1">
            <a:spLocks noGrp="1"/>
          </p:cNvSpPr>
          <p:nvPr>
            <p:ph type="title"/>
          </p:nvPr>
        </p:nvSpPr>
        <p:spPr>
          <a:xfrm>
            <a:off x="329184" y="243708"/>
            <a:ext cx="589788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body" idx="1"/>
          </p:nvPr>
        </p:nvSpPr>
        <p:spPr>
          <a:xfrm>
            <a:off x="329184" y="1331209"/>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0"/>
          <p:cNvSpPr txBox="1">
            <a:spLocks noGrp="1"/>
          </p:cNvSpPr>
          <p:nvPr>
            <p:ph type="body" idx="3"/>
          </p:nvPr>
        </p:nvSpPr>
        <p:spPr>
          <a:xfrm>
            <a:off x="329184" y="1955060"/>
            <a:ext cx="5897880"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87396235"/>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7_1 column, halfWidth wHeader, fullBleed img">
  <p:cSld name="8_1 column, halfWidth wHeader, fullBleed img">
    <p:spTree>
      <p:nvGrpSpPr>
        <p:cNvPr id="1" name="Shape 38"/>
        <p:cNvGrpSpPr/>
        <p:nvPr/>
      </p:nvGrpSpPr>
      <p:grpSpPr>
        <a:xfrm>
          <a:off x="0" y="0"/>
          <a:ext cx="0" cy="0"/>
          <a:chOff x="0" y="0"/>
          <a:chExt cx="0" cy="0"/>
        </a:xfrm>
      </p:grpSpPr>
      <p:sp>
        <p:nvSpPr>
          <p:cNvPr id="39" name="Google Shape;39;p96"/>
          <p:cNvSpPr>
            <a:spLocks noGrp="1"/>
          </p:cNvSpPr>
          <p:nvPr>
            <p:ph type="pic" idx="2"/>
          </p:nvPr>
        </p:nvSpPr>
        <p:spPr>
          <a:xfrm>
            <a:off x="6556916" y="0"/>
            <a:ext cx="5635083" cy="6858000"/>
          </a:xfrm>
          <a:prstGeom prst="rect">
            <a:avLst/>
          </a:prstGeom>
          <a:noFill/>
          <a:ln>
            <a:noFill/>
          </a:ln>
        </p:spPr>
      </p:sp>
      <p:sp>
        <p:nvSpPr>
          <p:cNvPr id="40" name="Google Shape;40;p96"/>
          <p:cNvSpPr/>
          <p:nvPr/>
        </p:nvSpPr>
        <p:spPr>
          <a:xfrm>
            <a:off x="0" y="0"/>
            <a:ext cx="6556375" cy="6858000"/>
          </a:xfrm>
          <a:prstGeom prst="rect">
            <a:avLst/>
          </a:prstGeom>
          <a:gradFill>
            <a:gsLst>
              <a:gs pos="0">
                <a:srgbClr val="EBDFC2"/>
              </a:gs>
              <a:gs pos="4000">
                <a:srgbClr val="EBDFC2"/>
              </a:gs>
              <a:gs pos="66500">
                <a:srgbClr val="F6F6F4"/>
              </a:gs>
              <a:gs pos="100000">
                <a:srgbClr val="F5F7FC"/>
              </a:gs>
            </a:gsLst>
            <a:lin ang="3600000" scaled="0"/>
          </a:gra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96"/>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96"/>
          <p:cNvSpPr txBox="1">
            <a:spLocks noGrp="1"/>
          </p:cNvSpPr>
          <p:nvPr>
            <p:ph type="title"/>
          </p:nvPr>
        </p:nvSpPr>
        <p:spPr>
          <a:xfrm>
            <a:off x="329184" y="243708"/>
            <a:ext cx="589788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6"/>
          <p:cNvSpPr txBox="1">
            <a:spLocks noGrp="1"/>
          </p:cNvSpPr>
          <p:nvPr>
            <p:ph type="body" idx="1"/>
          </p:nvPr>
        </p:nvSpPr>
        <p:spPr>
          <a:xfrm>
            <a:off x="329184" y="1331209"/>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96"/>
          <p:cNvSpPr txBox="1">
            <a:spLocks noGrp="1"/>
          </p:cNvSpPr>
          <p:nvPr>
            <p:ph type="body" idx="3"/>
          </p:nvPr>
        </p:nvSpPr>
        <p:spPr>
          <a:xfrm>
            <a:off x="329184" y="1955060"/>
            <a:ext cx="5897880"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07850295"/>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21_2column wHeaders">
  <p:cSld name="21_2column wHeaders">
    <p:spTree>
      <p:nvGrpSpPr>
        <p:cNvPr id="1" name="Shape 45"/>
        <p:cNvGrpSpPr/>
        <p:nvPr/>
      </p:nvGrpSpPr>
      <p:grpSpPr>
        <a:xfrm>
          <a:off x="0" y="0"/>
          <a:ext cx="0" cy="0"/>
          <a:chOff x="0" y="0"/>
          <a:chExt cx="0" cy="0"/>
        </a:xfrm>
      </p:grpSpPr>
      <p:sp>
        <p:nvSpPr>
          <p:cNvPr id="46" name="Google Shape;46;p36"/>
          <p:cNvSpPr txBox="1">
            <a:spLocks noGrp="1"/>
          </p:cNvSpPr>
          <p:nvPr>
            <p:ph type="body" idx="1"/>
          </p:nvPr>
        </p:nvSpPr>
        <p:spPr>
          <a:xfrm>
            <a:off x="5074920" y="350161"/>
            <a:ext cx="6739466"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6"/>
          <p:cNvSpPr txBox="1">
            <a:spLocks noGrp="1"/>
          </p:cNvSpPr>
          <p:nvPr>
            <p:ph type="body" idx="2"/>
          </p:nvPr>
        </p:nvSpPr>
        <p:spPr>
          <a:xfrm>
            <a:off x="5074920" y="932452"/>
            <a:ext cx="6739467"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6"/>
          <p:cNvSpPr/>
          <p:nvPr/>
        </p:nvSpPr>
        <p:spPr>
          <a:xfrm>
            <a:off x="-1" y="0"/>
            <a:ext cx="4707467" cy="6858000"/>
          </a:xfrm>
          <a:prstGeom prst="rect">
            <a:avLst/>
          </a:prstGeom>
          <a:solidFill>
            <a:schemeClr val="lt1"/>
          </a:solidFill>
          <a:ln>
            <a:noFill/>
          </a:ln>
          <a:effectLst>
            <a:outerShdw blurRad="355142" dist="38100" dir="5400000" algn="t" rotWithShape="0">
              <a:srgbClr val="000000">
                <a:alpha val="2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9" name="Google Shape;49;p36"/>
          <p:cNvSpPr txBox="1">
            <a:spLocks noGrp="1"/>
          </p:cNvSpPr>
          <p:nvPr>
            <p:ph type="title"/>
          </p:nvPr>
        </p:nvSpPr>
        <p:spPr>
          <a:xfrm>
            <a:off x="329183" y="350161"/>
            <a:ext cx="4069080" cy="193852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lgn="l">
              <a:lnSpc>
                <a:spcPct val="100000"/>
              </a:lnSpc>
              <a:spcBef>
                <a:spcPts val="0"/>
              </a:spcBef>
              <a:spcAft>
                <a:spcPts val="0"/>
              </a:spcAft>
              <a:buClr>
                <a:srgbClr val="D14F97"/>
              </a:buClr>
              <a:buSzPts val="1400"/>
              <a:buFont typeface="Arial"/>
              <a:buNone/>
              <a:defRPr/>
            </a:lvl2pPr>
            <a:lvl3pPr lvl="2" algn="l">
              <a:lnSpc>
                <a:spcPct val="100000"/>
              </a:lnSpc>
              <a:spcBef>
                <a:spcPts val="0"/>
              </a:spcBef>
              <a:spcAft>
                <a:spcPts val="0"/>
              </a:spcAft>
              <a:buClr>
                <a:srgbClr val="D14F97"/>
              </a:buClr>
              <a:buSzPts val="1400"/>
              <a:buFont typeface="Arial"/>
              <a:buNone/>
              <a:defRPr/>
            </a:lvl3pPr>
            <a:lvl4pPr lvl="3" algn="l">
              <a:lnSpc>
                <a:spcPct val="100000"/>
              </a:lnSpc>
              <a:spcBef>
                <a:spcPts val="0"/>
              </a:spcBef>
              <a:spcAft>
                <a:spcPts val="0"/>
              </a:spcAft>
              <a:buClr>
                <a:srgbClr val="D14F97"/>
              </a:buClr>
              <a:buSzPts val="1400"/>
              <a:buFont typeface="Arial"/>
              <a:buNone/>
              <a:defRPr/>
            </a:lvl4pPr>
            <a:lvl5pPr lvl="4" algn="l">
              <a:lnSpc>
                <a:spcPct val="100000"/>
              </a:lnSpc>
              <a:spcBef>
                <a:spcPts val="0"/>
              </a:spcBef>
              <a:spcAft>
                <a:spcPts val="0"/>
              </a:spcAft>
              <a:buClr>
                <a:srgbClr val="D14F97"/>
              </a:buClr>
              <a:buSzPts val="1400"/>
              <a:buFont typeface="Arial"/>
              <a:buNone/>
              <a:defRPr/>
            </a:lvl5pPr>
            <a:lvl6pPr lvl="5" algn="l">
              <a:lnSpc>
                <a:spcPct val="100000"/>
              </a:lnSpc>
              <a:spcBef>
                <a:spcPts val="0"/>
              </a:spcBef>
              <a:spcAft>
                <a:spcPts val="0"/>
              </a:spcAft>
              <a:buClr>
                <a:srgbClr val="D14F97"/>
              </a:buClr>
              <a:buSzPts val="1400"/>
              <a:buFont typeface="Arial"/>
              <a:buNone/>
              <a:defRPr/>
            </a:lvl6pPr>
            <a:lvl7pPr lvl="6" algn="l">
              <a:lnSpc>
                <a:spcPct val="100000"/>
              </a:lnSpc>
              <a:spcBef>
                <a:spcPts val="0"/>
              </a:spcBef>
              <a:spcAft>
                <a:spcPts val="0"/>
              </a:spcAft>
              <a:buClr>
                <a:srgbClr val="D14F97"/>
              </a:buClr>
              <a:buSzPts val="1400"/>
              <a:buFont typeface="Arial"/>
              <a:buNone/>
              <a:defRPr/>
            </a:lvl7pPr>
            <a:lvl8pPr lvl="7" algn="l">
              <a:lnSpc>
                <a:spcPct val="100000"/>
              </a:lnSpc>
              <a:spcBef>
                <a:spcPts val="0"/>
              </a:spcBef>
              <a:spcAft>
                <a:spcPts val="0"/>
              </a:spcAft>
              <a:buClr>
                <a:srgbClr val="D14F97"/>
              </a:buClr>
              <a:buSzPts val="1400"/>
              <a:buFont typeface="Arial"/>
              <a:buNone/>
              <a:defRPr/>
            </a:lvl8pPr>
            <a:lvl9pPr lvl="8" algn="l">
              <a:lnSpc>
                <a:spcPct val="100000"/>
              </a:lnSpc>
              <a:spcBef>
                <a:spcPts val="0"/>
              </a:spcBef>
              <a:spcAft>
                <a:spcPts val="0"/>
              </a:spcAft>
              <a:buClr>
                <a:srgbClr val="D14F97"/>
              </a:buClr>
              <a:buSzPts val="1400"/>
              <a:buFont typeface="Arial"/>
              <a:buNone/>
              <a:defRPr/>
            </a:lvl9pPr>
          </a:lstStyle>
          <a:p>
            <a:endParaRPr/>
          </a:p>
        </p:txBody>
      </p:sp>
      <p:sp>
        <p:nvSpPr>
          <p:cNvPr id="50" name="Google Shape;50;p36"/>
          <p:cNvSpPr txBox="1">
            <a:spLocks noGrp="1"/>
          </p:cNvSpPr>
          <p:nvPr>
            <p:ph type="body" idx="3"/>
          </p:nvPr>
        </p:nvSpPr>
        <p:spPr>
          <a:xfrm>
            <a:off x="5074920" y="4026154"/>
            <a:ext cx="4409710" cy="899157"/>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36"/>
          <p:cNvSpPr txBox="1">
            <a:spLocks noGrp="1"/>
          </p:cNvSpPr>
          <p:nvPr>
            <p:ph type="body" idx="4"/>
          </p:nvPr>
        </p:nvSpPr>
        <p:spPr>
          <a:xfrm>
            <a:off x="5074920" y="4608445"/>
            <a:ext cx="4409711"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1113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4_Title">
  <p:cSld name="14_Title">
    <p:spTree>
      <p:nvGrpSpPr>
        <p:cNvPr id="1" name="Shape 67"/>
        <p:cNvGrpSpPr/>
        <p:nvPr/>
      </p:nvGrpSpPr>
      <p:grpSpPr>
        <a:xfrm>
          <a:off x="0" y="0"/>
          <a:ext cx="0" cy="0"/>
          <a:chOff x="0" y="0"/>
          <a:chExt cx="0" cy="0"/>
        </a:xfrm>
      </p:grpSpPr>
      <p:pic>
        <p:nvPicPr>
          <p:cNvPr id="68" name="Google Shape;68;p40"/>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69" name="Google Shape;69;p40"/>
          <p:cNvSpPr/>
          <p:nvPr/>
        </p:nvSpPr>
        <p:spPr>
          <a:xfrm>
            <a:off x="-1" y="0"/>
            <a:ext cx="7857067" cy="6858000"/>
          </a:xfrm>
          <a:prstGeom prst="rect">
            <a:avLst/>
          </a:prstGeom>
          <a:solidFill>
            <a:srgbClr val="007371"/>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 name="Google Shape;70;p40"/>
          <p:cNvSpPr txBox="1">
            <a:spLocks noGrp="1"/>
          </p:cNvSpPr>
          <p:nvPr>
            <p:ph type="title"/>
          </p:nvPr>
        </p:nvSpPr>
        <p:spPr>
          <a:xfrm>
            <a:off x="424602" y="2576747"/>
            <a:ext cx="6858000"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F6F3E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0"/>
          <p:cNvSpPr txBox="1">
            <a:spLocks noGrp="1"/>
          </p:cNvSpPr>
          <p:nvPr>
            <p:ph type="subTitle" idx="1"/>
          </p:nvPr>
        </p:nvSpPr>
        <p:spPr>
          <a:xfrm>
            <a:off x="424602" y="3359528"/>
            <a:ext cx="685800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F6F3EB"/>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72" name="Google Shape;72;p40"/>
          <p:cNvGrpSpPr/>
          <p:nvPr/>
        </p:nvGrpSpPr>
        <p:grpSpPr>
          <a:xfrm>
            <a:off x="424602" y="-1"/>
            <a:ext cx="1389888" cy="2099322"/>
            <a:chOff x="2413975" y="-1"/>
            <a:chExt cx="1389888" cy="2099322"/>
          </a:xfrm>
        </p:grpSpPr>
        <p:grpSp>
          <p:nvGrpSpPr>
            <p:cNvPr id="73" name="Google Shape;73;p40"/>
            <p:cNvGrpSpPr/>
            <p:nvPr/>
          </p:nvGrpSpPr>
          <p:grpSpPr>
            <a:xfrm>
              <a:off x="2413975" y="-1"/>
              <a:ext cx="1389888" cy="2099322"/>
              <a:chOff x="2365422" y="-1"/>
              <a:chExt cx="1460502" cy="2099322"/>
            </a:xfrm>
          </p:grpSpPr>
          <p:sp>
            <p:nvSpPr>
              <p:cNvPr id="74" name="Google Shape;74;p40"/>
              <p:cNvSpPr/>
              <p:nvPr/>
            </p:nvSpPr>
            <p:spPr>
              <a:xfrm>
                <a:off x="2365422" y="-1"/>
                <a:ext cx="1460502" cy="1391136"/>
              </a:xfrm>
              <a:prstGeom prst="rect">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40"/>
              <p:cNvSpPr/>
              <p:nvPr/>
            </p:nvSpPr>
            <p:spPr>
              <a:xfrm>
                <a:off x="2365422" y="709433"/>
                <a:ext cx="1460502" cy="1389888"/>
              </a:xfrm>
              <a:prstGeom prst="ellipse">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6" name="Google Shape;76;p40"/>
            <p:cNvSpPr/>
            <p:nvPr/>
          </p:nvSpPr>
          <p:spPr>
            <a:xfrm>
              <a:off x="2514559" y="796774"/>
              <a:ext cx="1188720" cy="1188720"/>
            </a:xfrm>
            <a:prstGeom prst="ellipse">
              <a:avLst/>
            </a:prstGeom>
            <a:solidFill>
              <a:srgbClr val="F6F3EB"/>
            </a:solidFill>
            <a:ln>
              <a:noFill/>
            </a:ln>
            <a:effectLst>
              <a:outerShdw blurRad="101600" dist="38100" dir="5400000" algn="t"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7" name="Google Shape;77;p40"/>
          <p:cNvSpPr/>
          <p:nvPr/>
        </p:nvSpPr>
        <p:spPr>
          <a:xfrm>
            <a:off x="616626" y="888214"/>
            <a:ext cx="1005840" cy="1005840"/>
          </a:xfrm>
          <a:prstGeom prst="ellipse">
            <a:avLst/>
          </a:prstGeom>
          <a:solidFill>
            <a:srgbClr val="0073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 name="Google Shape;78;p40"/>
          <p:cNvSpPr txBox="1"/>
          <p:nvPr/>
        </p:nvSpPr>
        <p:spPr>
          <a:xfrm>
            <a:off x="895181" y="1123495"/>
            <a:ext cx="448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6F3EB"/>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8_1 column, halfWidth wHeader, fullBleed img">
  <p:cSld name="8_1 column, halfWidth wHeader, fullBleed img">
    <p:spTree>
      <p:nvGrpSpPr>
        <p:cNvPr id="1" name="Shape 52"/>
        <p:cNvGrpSpPr/>
        <p:nvPr/>
      </p:nvGrpSpPr>
      <p:grpSpPr>
        <a:xfrm>
          <a:off x="0" y="0"/>
          <a:ext cx="0" cy="0"/>
          <a:chOff x="0" y="0"/>
          <a:chExt cx="0" cy="0"/>
        </a:xfrm>
      </p:grpSpPr>
      <p:sp>
        <p:nvSpPr>
          <p:cNvPr id="53" name="Google Shape;53;p37"/>
          <p:cNvSpPr>
            <a:spLocks noGrp="1"/>
          </p:cNvSpPr>
          <p:nvPr>
            <p:ph type="pic" idx="2"/>
          </p:nvPr>
        </p:nvSpPr>
        <p:spPr>
          <a:xfrm>
            <a:off x="3243352" y="0"/>
            <a:ext cx="9537371" cy="6858000"/>
          </a:xfrm>
          <a:prstGeom prst="rect">
            <a:avLst/>
          </a:prstGeom>
          <a:noFill/>
          <a:ln>
            <a:noFill/>
          </a:ln>
        </p:spPr>
      </p:sp>
      <p:sp>
        <p:nvSpPr>
          <p:cNvPr id="54" name="Google Shape;54;p37"/>
          <p:cNvSpPr/>
          <p:nvPr/>
        </p:nvSpPr>
        <p:spPr>
          <a:xfrm>
            <a:off x="1" y="0"/>
            <a:ext cx="3245128" cy="6858000"/>
          </a:xfrm>
          <a:prstGeom prst="rect">
            <a:avLst/>
          </a:prstGeom>
          <a:solidFill>
            <a:srgbClr val="0073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37"/>
          <p:cNvSpPr txBox="1">
            <a:spLocks noGrp="1"/>
          </p:cNvSpPr>
          <p:nvPr>
            <p:ph type="title"/>
          </p:nvPr>
        </p:nvSpPr>
        <p:spPr>
          <a:xfrm>
            <a:off x="412471" y="1440493"/>
            <a:ext cx="2418411" cy="2520750"/>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60969278"/>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56"/>
        <p:cNvGrpSpPr/>
        <p:nvPr/>
      </p:nvGrpSpPr>
      <p:grpSpPr>
        <a:xfrm>
          <a:off x="0" y="0"/>
          <a:ext cx="0" cy="0"/>
          <a:chOff x="0" y="0"/>
          <a:chExt cx="0" cy="0"/>
        </a:xfrm>
      </p:grpSpPr>
      <p:pic>
        <p:nvPicPr>
          <p:cNvPr id="57" name="Google Shape;57;p38"/>
          <p:cNvPicPr preferRelativeResize="0"/>
          <p:nvPr/>
        </p:nvPicPr>
        <p:blipFill rotWithShape="1">
          <a:blip r:embed="rId2">
            <a:alphaModFix/>
          </a:blip>
          <a:srcRect l="4" t="24107" r="898"/>
          <a:stretch/>
        </p:blipFill>
        <p:spPr>
          <a:xfrm>
            <a:off x="-40708" y="0"/>
            <a:ext cx="12232707" cy="6858000"/>
          </a:xfrm>
          <a:prstGeom prst="rect">
            <a:avLst/>
          </a:prstGeom>
          <a:noFill/>
          <a:ln>
            <a:noFill/>
          </a:ln>
        </p:spPr>
      </p:pic>
      <p:sp>
        <p:nvSpPr>
          <p:cNvPr id="58" name="Google Shape;58;p38"/>
          <p:cNvSpPr/>
          <p:nvPr/>
        </p:nvSpPr>
        <p:spPr>
          <a:xfrm>
            <a:off x="616226" y="576470"/>
            <a:ext cx="10873409" cy="5645426"/>
          </a:xfrm>
          <a:prstGeom prst="rect">
            <a:avLst/>
          </a:prstGeom>
          <a:solidFill>
            <a:srgbClr val="F6F3EB"/>
          </a:solidFill>
          <a:ln>
            <a:noFill/>
          </a:ln>
          <a:effectLst>
            <a:outerShdw blurRad="209195"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9" name="Google Shape;59;p38"/>
          <p:cNvPicPr preferRelativeResize="0"/>
          <p:nvPr/>
        </p:nvPicPr>
        <p:blipFill rotWithShape="1">
          <a:blip r:embed="rId3">
            <a:alphaModFix/>
          </a:blip>
          <a:srcRect/>
          <a:stretch/>
        </p:blipFill>
        <p:spPr>
          <a:xfrm>
            <a:off x="1546225" y="2543338"/>
            <a:ext cx="4859385" cy="914400"/>
          </a:xfrm>
          <a:prstGeom prst="rect">
            <a:avLst/>
          </a:prstGeom>
          <a:noFill/>
          <a:ln>
            <a:noFill/>
          </a:ln>
        </p:spPr>
      </p:pic>
      <p:grpSp>
        <p:nvGrpSpPr>
          <p:cNvPr id="60" name="Google Shape;60;p38"/>
          <p:cNvGrpSpPr/>
          <p:nvPr/>
        </p:nvGrpSpPr>
        <p:grpSpPr>
          <a:xfrm>
            <a:off x="7258050" y="1809750"/>
            <a:ext cx="2705100" cy="2705100"/>
            <a:chOff x="7258050" y="2057400"/>
            <a:chExt cx="2705100" cy="2705100"/>
          </a:xfrm>
        </p:grpSpPr>
        <p:sp>
          <p:nvSpPr>
            <p:cNvPr id="61" name="Google Shape;61;p38"/>
            <p:cNvSpPr/>
            <p:nvPr/>
          </p:nvSpPr>
          <p:spPr>
            <a:xfrm>
              <a:off x="7258050" y="2057400"/>
              <a:ext cx="2705100" cy="2705100"/>
            </a:xfrm>
            <a:prstGeom prst="rect">
              <a:avLst/>
            </a:prstGeom>
            <a:solidFill>
              <a:schemeClr val="lt1"/>
            </a:solidFill>
            <a:ln>
              <a:noFill/>
            </a:ln>
            <a:effectLst>
              <a:outerShdw blurRad="254000" dist="1270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38"/>
            <p:cNvSpPr txBox="1"/>
            <p:nvPr/>
          </p:nvSpPr>
          <p:spPr>
            <a:xfrm>
              <a:off x="7774921" y="2329150"/>
              <a:ext cx="167135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70C0"/>
                  </a:solidFill>
                  <a:latin typeface="Arial"/>
                  <a:ea typeface="Arial"/>
                  <a:cs typeface="Arial"/>
                  <a:sym typeface="Arial"/>
                </a:rPr>
                <a:t>Developed by</a:t>
              </a:r>
              <a:endParaRPr sz="1400" b="0" i="0" u="none" strike="noStrike" cap="none">
                <a:solidFill>
                  <a:srgbClr val="000000"/>
                </a:solidFill>
                <a:latin typeface="Arial"/>
                <a:ea typeface="Arial"/>
                <a:cs typeface="Arial"/>
                <a:sym typeface="Arial"/>
              </a:endParaRPr>
            </a:p>
          </p:txBody>
        </p:sp>
        <p:pic>
          <p:nvPicPr>
            <p:cNvPr id="63" name="Google Shape;63;p38"/>
            <p:cNvPicPr preferRelativeResize="0"/>
            <p:nvPr/>
          </p:nvPicPr>
          <p:blipFill rotWithShape="1">
            <a:blip r:embed="rId4">
              <a:alphaModFix/>
            </a:blip>
            <a:srcRect l="15178" t="11123" r="13594" b="10873"/>
            <a:stretch/>
          </p:blipFill>
          <p:spPr>
            <a:xfrm>
              <a:off x="8059903" y="2965116"/>
              <a:ext cx="1178150" cy="1302150"/>
            </a:xfrm>
            <a:prstGeom prst="rect">
              <a:avLst/>
            </a:prstGeom>
            <a:noFill/>
            <a:ln>
              <a:noFill/>
            </a:ln>
          </p:spPr>
        </p:pic>
      </p:grpSp>
    </p:spTree>
    <p:extLst>
      <p:ext uri="{BB962C8B-B14F-4D97-AF65-F5344CB8AC3E}">
        <p14:creationId xmlns:p14="http://schemas.microsoft.com/office/powerpoint/2010/main" val="3418253485"/>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2_Title">
  <p:cSld name="12_Title">
    <p:spTree>
      <p:nvGrpSpPr>
        <p:cNvPr id="1" name="Shape 64"/>
        <p:cNvGrpSpPr/>
        <p:nvPr/>
      </p:nvGrpSpPr>
      <p:grpSpPr>
        <a:xfrm>
          <a:off x="0" y="0"/>
          <a:ext cx="0" cy="0"/>
          <a:chOff x="0" y="0"/>
          <a:chExt cx="0" cy="0"/>
        </a:xfrm>
      </p:grpSpPr>
      <p:pic>
        <p:nvPicPr>
          <p:cNvPr id="65" name="Google Shape;65;p39"/>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66" name="Google Shape;66;p39"/>
          <p:cNvSpPr/>
          <p:nvPr/>
        </p:nvSpPr>
        <p:spPr>
          <a:xfrm>
            <a:off x="-1" y="0"/>
            <a:ext cx="7857067" cy="6858000"/>
          </a:xfrm>
          <a:prstGeom prst="rect">
            <a:avLst/>
          </a:prstGeom>
          <a:solidFill>
            <a:srgbClr val="007371"/>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7371"/>
              </a:solidFill>
              <a:latin typeface="Calibri"/>
              <a:ea typeface="Calibri"/>
              <a:cs typeface="Calibri"/>
              <a:sym typeface="Calibri"/>
            </a:endParaRPr>
          </a:p>
        </p:txBody>
      </p:sp>
      <p:sp>
        <p:nvSpPr>
          <p:cNvPr id="67" name="Google Shape;67;p39"/>
          <p:cNvSpPr txBox="1">
            <a:spLocks noGrp="1"/>
          </p:cNvSpPr>
          <p:nvPr>
            <p:ph type="title"/>
          </p:nvPr>
        </p:nvSpPr>
        <p:spPr>
          <a:xfrm>
            <a:off x="1478702" y="1942299"/>
            <a:ext cx="4899660" cy="1323439"/>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F6F3E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9"/>
          <p:cNvSpPr txBox="1">
            <a:spLocks noGrp="1"/>
          </p:cNvSpPr>
          <p:nvPr>
            <p:ph type="subTitle" idx="1"/>
          </p:nvPr>
        </p:nvSpPr>
        <p:spPr>
          <a:xfrm>
            <a:off x="1478702" y="3340633"/>
            <a:ext cx="489966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F6F3EB"/>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31415644"/>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0_Title">
  <p:cSld name="10_Title">
    <p:spTree>
      <p:nvGrpSpPr>
        <p:cNvPr id="1" name="Shape 69"/>
        <p:cNvGrpSpPr/>
        <p:nvPr/>
      </p:nvGrpSpPr>
      <p:grpSpPr>
        <a:xfrm>
          <a:off x="0" y="0"/>
          <a:ext cx="0" cy="0"/>
          <a:chOff x="0" y="0"/>
          <a:chExt cx="0" cy="0"/>
        </a:xfrm>
      </p:grpSpPr>
      <p:pic>
        <p:nvPicPr>
          <p:cNvPr id="70" name="Google Shape;70;p40"/>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71" name="Google Shape;71;p40"/>
          <p:cNvSpPr/>
          <p:nvPr/>
        </p:nvSpPr>
        <p:spPr>
          <a:xfrm>
            <a:off x="-1" y="0"/>
            <a:ext cx="7857067" cy="6858000"/>
          </a:xfrm>
          <a:prstGeom prst="rect">
            <a:avLst/>
          </a:prstGeom>
          <a:solidFill>
            <a:srgbClr val="F6F3EB"/>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p40"/>
          <p:cNvSpPr txBox="1">
            <a:spLocks noGrp="1"/>
          </p:cNvSpPr>
          <p:nvPr>
            <p:ph type="title"/>
          </p:nvPr>
        </p:nvSpPr>
        <p:spPr>
          <a:xfrm>
            <a:off x="1478702" y="1979671"/>
            <a:ext cx="4899660" cy="1286067"/>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0073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0"/>
          <p:cNvSpPr txBox="1">
            <a:spLocks noGrp="1"/>
          </p:cNvSpPr>
          <p:nvPr>
            <p:ph type="subTitle" idx="1"/>
          </p:nvPr>
        </p:nvSpPr>
        <p:spPr>
          <a:xfrm>
            <a:off x="1478702" y="3340633"/>
            <a:ext cx="489966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007371"/>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500507859"/>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4_Title">
  <p:cSld name="14_Title">
    <p:spTree>
      <p:nvGrpSpPr>
        <p:cNvPr id="1" name="Shape 74"/>
        <p:cNvGrpSpPr/>
        <p:nvPr/>
      </p:nvGrpSpPr>
      <p:grpSpPr>
        <a:xfrm>
          <a:off x="0" y="0"/>
          <a:ext cx="0" cy="0"/>
          <a:chOff x="0" y="0"/>
          <a:chExt cx="0" cy="0"/>
        </a:xfrm>
      </p:grpSpPr>
      <p:pic>
        <p:nvPicPr>
          <p:cNvPr id="75" name="Google Shape;75;p41"/>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76" name="Google Shape;76;p41"/>
          <p:cNvSpPr/>
          <p:nvPr/>
        </p:nvSpPr>
        <p:spPr>
          <a:xfrm>
            <a:off x="-1" y="0"/>
            <a:ext cx="7857067" cy="6858000"/>
          </a:xfrm>
          <a:prstGeom prst="rect">
            <a:avLst/>
          </a:prstGeom>
          <a:solidFill>
            <a:srgbClr val="007371"/>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p41"/>
          <p:cNvSpPr txBox="1">
            <a:spLocks noGrp="1"/>
          </p:cNvSpPr>
          <p:nvPr>
            <p:ph type="title"/>
          </p:nvPr>
        </p:nvSpPr>
        <p:spPr>
          <a:xfrm>
            <a:off x="424602" y="2576747"/>
            <a:ext cx="6858000"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F6F3E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1"/>
          <p:cNvSpPr txBox="1">
            <a:spLocks noGrp="1"/>
          </p:cNvSpPr>
          <p:nvPr>
            <p:ph type="subTitle" idx="1"/>
          </p:nvPr>
        </p:nvSpPr>
        <p:spPr>
          <a:xfrm>
            <a:off x="424602" y="3359528"/>
            <a:ext cx="685800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F6F3EB"/>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79" name="Google Shape;79;p41"/>
          <p:cNvGrpSpPr/>
          <p:nvPr/>
        </p:nvGrpSpPr>
        <p:grpSpPr>
          <a:xfrm>
            <a:off x="424602" y="-1"/>
            <a:ext cx="1389888" cy="2099322"/>
            <a:chOff x="2413975" y="-1"/>
            <a:chExt cx="1389888" cy="2099322"/>
          </a:xfrm>
        </p:grpSpPr>
        <p:grpSp>
          <p:nvGrpSpPr>
            <p:cNvPr id="80" name="Google Shape;80;p41"/>
            <p:cNvGrpSpPr/>
            <p:nvPr/>
          </p:nvGrpSpPr>
          <p:grpSpPr>
            <a:xfrm>
              <a:off x="2413975" y="-1"/>
              <a:ext cx="1389888" cy="2099322"/>
              <a:chOff x="2365422" y="-1"/>
              <a:chExt cx="1460502" cy="2099322"/>
            </a:xfrm>
          </p:grpSpPr>
          <p:sp>
            <p:nvSpPr>
              <p:cNvPr id="81" name="Google Shape;81;p41"/>
              <p:cNvSpPr/>
              <p:nvPr/>
            </p:nvSpPr>
            <p:spPr>
              <a:xfrm>
                <a:off x="2365422" y="-1"/>
                <a:ext cx="1460502" cy="1391136"/>
              </a:xfrm>
              <a:prstGeom prst="rect">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 name="Google Shape;82;p41"/>
              <p:cNvSpPr/>
              <p:nvPr/>
            </p:nvSpPr>
            <p:spPr>
              <a:xfrm>
                <a:off x="2365422" y="709433"/>
                <a:ext cx="1460502" cy="1389888"/>
              </a:xfrm>
              <a:prstGeom prst="ellipse">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3" name="Google Shape;83;p41"/>
            <p:cNvSpPr/>
            <p:nvPr/>
          </p:nvSpPr>
          <p:spPr>
            <a:xfrm>
              <a:off x="2514559" y="796774"/>
              <a:ext cx="1188720" cy="1188720"/>
            </a:xfrm>
            <a:prstGeom prst="ellipse">
              <a:avLst/>
            </a:prstGeom>
            <a:solidFill>
              <a:srgbClr val="F6F3EB"/>
            </a:solidFill>
            <a:ln>
              <a:noFill/>
            </a:ln>
            <a:effectLst>
              <a:outerShdw blurRad="101600" dist="38100" dir="5400000" algn="t"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4" name="Google Shape;84;p41"/>
          <p:cNvSpPr/>
          <p:nvPr/>
        </p:nvSpPr>
        <p:spPr>
          <a:xfrm>
            <a:off x="616626" y="888214"/>
            <a:ext cx="1005840" cy="1005840"/>
          </a:xfrm>
          <a:prstGeom prst="ellipse">
            <a:avLst/>
          </a:prstGeom>
          <a:solidFill>
            <a:srgbClr val="0073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41"/>
          <p:cNvSpPr txBox="1"/>
          <p:nvPr/>
        </p:nvSpPr>
        <p:spPr>
          <a:xfrm>
            <a:off x="895181" y="1123495"/>
            <a:ext cx="448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6F3EB"/>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64910378"/>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5_Title">
  <p:cSld name="15_Title">
    <p:spTree>
      <p:nvGrpSpPr>
        <p:cNvPr id="1" name="Shape 86"/>
        <p:cNvGrpSpPr/>
        <p:nvPr/>
      </p:nvGrpSpPr>
      <p:grpSpPr>
        <a:xfrm>
          <a:off x="0" y="0"/>
          <a:ext cx="0" cy="0"/>
          <a:chOff x="0" y="0"/>
          <a:chExt cx="0" cy="0"/>
        </a:xfrm>
      </p:grpSpPr>
      <p:pic>
        <p:nvPicPr>
          <p:cNvPr id="87" name="Google Shape;87;p42"/>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88" name="Google Shape;88;p42"/>
          <p:cNvSpPr/>
          <p:nvPr/>
        </p:nvSpPr>
        <p:spPr>
          <a:xfrm>
            <a:off x="-1" y="0"/>
            <a:ext cx="7857067" cy="6858000"/>
          </a:xfrm>
          <a:prstGeom prst="rect">
            <a:avLst/>
          </a:prstGeom>
          <a:solidFill>
            <a:srgbClr val="007371"/>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42"/>
          <p:cNvSpPr txBox="1">
            <a:spLocks noGrp="1"/>
          </p:cNvSpPr>
          <p:nvPr>
            <p:ph type="title"/>
          </p:nvPr>
        </p:nvSpPr>
        <p:spPr>
          <a:xfrm>
            <a:off x="424602" y="2576747"/>
            <a:ext cx="6858000"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F6F3E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2"/>
          <p:cNvSpPr txBox="1">
            <a:spLocks noGrp="1"/>
          </p:cNvSpPr>
          <p:nvPr>
            <p:ph type="subTitle" idx="1"/>
          </p:nvPr>
        </p:nvSpPr>
        <p:spPr>
          <a:xfrm>
            <a:off x="424602" y="3359528"/>
            <a:ext cx="685800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F6F3EB"/>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91" name="Google Shape;91;p42"/>
          <p:cNvGrpSpPr/>
          <p:nvPr/>
        </p:nvGrpSpPr>
        <p:grpSpPr>
          <a:xfrm>
            <a:off x="424602" y="-1"/>
            <a:ext cx="1389888" cy="2099322"/>
            <a:chOff x="2413975" y="-1"/>
            <a:chExt cx="1389888" cy="2099322"/>
          </a:xfrm>
        </p:grpSpPr>
        <p:grpSp>
          <p:nvGrpSpPr>
            <p:cNvPr id="92" name="Google Shape;92;p42"/>
            <p:cNvGrpSpPr/>
            <p:nvPr/>
          </p:nvGrpSpPr>
          <p:grpSpPr>
            <a:xfrm>
              <a:off x="2413975" y="-1"/>
              <a:ext cx="1389888" cy="2099322"/>
              <a:chOff x="2365422" y="-1"/>
              <a:chExt cx="1460502" cy="2099322"/>
            </a:xfrm>
          </p:grpSpPr>
          <p:sp>
            <p:nvSpPr>
              <p:cNvPr id="93" name="Google Shape;93;p42"/>
              <p:cNvSpPr/>
              <p:nvPr/>
            </p:nvSpPr>
            <p:spPr>
              <a:xfrm>
                <a:off x="2365422" y="-1"/>
                <a:ext cx="1460502" cy="1391136"/>
              </a:xfrm>
              <a:prstGeom prst="rect">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42"/>
              <p:cNvSpPr/>
              <p:nvPr/>
            </p:nvSpPr>
            <p:spPr>
              <a:xfrm>
                <a:off x="2365422" y="709433"/>
                <a:ext cx="1460502" cy="1389888"/>
              </a:xfrm>
              <a:prstGeom prst="ellipse">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5" name="Google Shape;95;p42"/>
            <p:cNvSpPr/>
            <p:nvPr/>
          </p:nvSpPr>
          <p:spPr>
            <a:xfrm>
              <a:off x="2514559" y="796774"/>
              <a:ext cx="1188720" cy="1188720"/>
            </a:xfrm>
            <a:prstGeom prst="ellipse">
              <a:avLst/>
            </a:prstGeom>
            <a:solidFill>
              <a:srgbClr val="F6F3EB"/>
            </a:solidFill>
            <a:ln>
              <a:noFill/>
            </a:ln>
            <a:effectLst>
              <a:outerShdw blurRad="101600" dist="38100" dir="5400000" algn="t"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6" name="Google Shape;96;p42"/>
          <p:cNvSpPr/>
          <p:nvPr/>
        </p:nvSpPr>
        <p:spPr>
          <a:xfrm>
            <a:off x="616626" y="888214"/>
            <a:ext cx="1005840" cy="1005840"/>
          </a:xfrm>
          <a:prstGeom prst="ellipse">
            <a:avLst/>
          </a:prstGeom>
          <a:solidFill>
            <a:srgbClr val="0073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42"/>
          <p:cNvSpPr txBox="1"/>
          <p:nvPr/>
        </p:nvSpPr>
        <p:spPr>
          <a:xfrm>
            <a:off x="895181" y="1123495"/>
            <a:ext cx="448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6F3EB"/>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8866630"/>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6_Title">
  <p:cSld name="16_Title">
    <p:spTree>
      <p:nvGrpSpPr>
        <p:cNvPr id="1" name="Shape 98"/>
        <p:cNvGrpSpPr/>
        <p:nvPr/>
      </p:nvGrpSpPr>
      <p:grpSpPr>
        <a:xfrm>
          <a:off x="0" y="0"/>
          <a:ext cx="0" cy="0"/>
          <a:chOff x="0" y="0"/>
          <a:chExt cx="0" cy="0"/>
        </a:xfrm>
      </p:grpSpPr>
      <p:pic>
        <p:nvPicPr>
          <p:cNvPr id="99" name="Google Shape;99;p43"/>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100" name="Google Shape;100;p43"/>
          <p:cNvSpPr/>
          <p:nvPr/>
        </p:nvSpPr>
        <p:spPr>
          <a:xfrm>
            <a:off x="-1" y="0"/>
            <a:ext cx="7857067" cy="6858000"/>
          </a:xfrm>
          <a:prstGeom prst="rect">
            <a:avLst/>
          </a:prstGeom>
          <a:solidFill>
            <a:srgbClr val="007371"/>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43"/>
          <p:cNvSpPr txBox="1">
            <a:spLocks noGrp="1"/>
          </p:cNvSpPr>
          <p:nvPr>
            <p:ph type="title"/>
          </p:nvPr>
        </p:nvSpPr>
        <p:spPr>
          <a:xfrm>
            <a:off x="424602" y="2576747"/>
            <a:ext cx="6858000"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F6F3E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3"/>
          <p:cNvSpPr txBox="1">
            <a:spLocks noGrp="1"/>
          </p:cNvSpPr>
          <p:nvPr>
            <p:ph type="subTitle" idx="1"/>
          </p:nvPr>
        </p:nvSpPr>
        <p:spPr>
          <a:xfrm>
            <a:off x="424602" y="3359528"/>
            <a:ext cx="685800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F6F3EB"/>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03" name="Google Shape;103;p43"/>
          <p:cNvGrpSpPr/>
          <p:nvPr/>
        </p:nvGrpSpPr>
        <p:grpSpPr>
          <a:xfrm>
            <a:off x="424602" y="-1"/>
            <a:ext cx="1389888" cy="2099322"/>
            <a:chOff x="2413975" y="-1"/>
            <a:chExt cx="1389888" cy="2099322"/>
          </a:xfrm>
        </p:grpSpPr>
        <p:grpSp>
          <p:nvGrpSpPr>
            <p:cNvPr id="104" name="Google Shape;104;p43"/>
            <p:cNvGrpSpPr/>
            <p:nvPr/>
          </p:nvGrpSpPr>
          <p:grpSpPr>
            <a:xfrm>
              <a:off x="2413975" y="-1"/>
              <a:ext cx="1389888" cy="2099322"/>
              <a:chOff x="2365422" y="-1"/>
              <a:chExt cx="1460502" cy="2099322"/>
            </a:xfrm>
          </p:grpSpPr>
          <p:sp>
            <p:nvSpPr>
              <p:cNvPr id="105" name="Google Shape;105;p43"/>
              <p:cNvSpPr/>
              <p:nvPr/>
            </p:nvSpPr>
            <p:spPr>
              <a:xfrm>
                <a:off x="2365422" y="-1"/>
                <a:ext cx="1460502" cy="1391136"/>
              </a:xfrm>
              <a:prstGeom prst="rect">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43"/>
              <p:cNvSpPr/>
              <p:nvPr/>
            </p:nvSpPr>
            <p:spPr>
              <a:xfrm>
                <a:off x="2365422" y="709433"/>
                <a:ext cx="1460502" cy="1389888"/>
              </a:xfrm>
              <a:prstGeom prst="ellipse">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7" name="Google Shape;107;p43"/>
            <p:cNvSpPr/>
            <p:nvPr/>
          </p:nvSpPr>
          <p:spPr>
            <a:xfrm>
              <a:off x="2514559" y="796774"/>
              <a:ext cx="1188720" cy="1188720"/>
            </a:xfrm>
            <a:prstGeom prst="ellipse">
              <a:avLst/>
            </a:prstGeom>
            <a:solidFill>
              <a:srgbClr val="F6F3EB"/>
            </a:solidFill>
            <a:ln>
              <a:noFill/>
            </a:ln>
            <a:effectLst>
              <a:outerShdw blurRad="101600" dist="38100" dir="5400000" algn="t"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8" name="Google Shape;108;p43"/>
          <p:cNvSpPr/>
          <p:nvPr/>
        </p:nvSpPr>
        <p:spPr>
          <a:xfrm>
            <a:off x="616626" y="888214"/>
            <a:ext cx="1005840" cy="1005840"/>
          </a:xfrm>
          <a:prstGeom prst="ellipse">
            <a:avLst/>
          </a:prstGeom>
          <a:solidFill>
            <a:srgbClr val="0073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43"/>
          <p:cNvSpPr txBox="1"/>
          <p:nvPr/>
        </p:nvSpPr>
        <p:spPr>
          <a:xfrm>
            <a:off x="895181" y="1123495"/>
            <a:ext cx="448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6F3EB"/>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43702730"/>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3_Title">
  <p:cSld name="13_Title">
    <p:spTree>
      <p:nvGrpSpPr>
        <p:cNvPr id="1" name="Shape 110"/>
        <p:cNvGrpSpPr/>
        <p:nvPr/>
      </p:nvGrpSpPr>
      <p:grpSpPr>
        <a:xfrm>
          <a:off x="0" y="0"/>
          <a:ext cx="0" cy="0"/>
          <a:chOff x="0" y="0"/>
          <a:chExt cx="0" cy="0"/>
        </a:xfrm>
      </p:grpSpPr>
      <p:pic>
        <p:nvPicPr>
          <p:cNvPr id="111" name="Google Shape;111;p44"/>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112" name="Google Shape;112;p44"/>
          <p:cNvSpPr/>
          <p:nvPr/>
        </p:nvSpPr>
        <p:spPr>
          <a:xfrm>
            <a:off x="-1" y="0"/>
            <a:ext cx="7857067" cy="6858000"/>
          </a:xfrm>
          <a:prstGeom prst="rect">
            <a:avLst/>
          </a:prstGeom>
          <a:solidFill>
            <a:srgbClr val="F6F3EB"/>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44"/>
          <p:cNvSpPr txBox="1">
            <a:spLocks noGrp="1"/>
          </p:cNvSpPr>
          <p:nvPr>
            <p:ph type="title"/>
          </p:nvPr>
        </p:nvSpPr>
        <p:spPr>
          <a:xfrm>
            <a:off x="424602" y="2576747"/>
            <a:ext cx="6858000"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0073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44"/>
          <p:cNvSpPr txBox="1">
            <a:spLocks noGrp="1"/>
          </p:cNvSpPr>
          <p:nvPr>
            <p:ph type="subTitle" idx="1"/>
          </p:nvPr>
        </p:nvSpPr>
        <p:spPr>
          <a:xfrm>
            <a:off x="424602" y="3359528"/>
            <a:ext cx="685800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007371"/>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15" name="Google Shape;115;p44"/>
          <p:cNvGrpSpPr/>
          <p:nvPr/>
        </p:nvGrpSpPr>
        <p:grpSpPr>
          <a:xfrm>
            <a:off x="424602" y="-1"/>
            <a:ext cx="1389888" cy="2099322"/>
            <a:chOff x="2413975" y="-1"/>
            <a:chExt cx="1389888" cy="2099322"/>
          </a:xfrm>
        </p:grpSpPr>
        <p:grpSp>
          <p:nvGrpSpPr>
            <p:cNvPr id="116" name="Google Shape;116;p44"/>
            <p:cNvGrpSpPr/>
            <p:nvPr/>
          </p:nvGrpSpPr>
          <p:grpSpPr>
            <a:xfrm>
              <a:off x="2413975" y="-1"/>
              <a:ext cx="1389888" cy="2099322"/>
              <a:chOff x="2365422" y="-1"/>
              <a:chExt cx="1460502" cy="2099322"/>
            </a:xfrm>
          </p:grpSpPr>
          <p:sp>
            <p:nvSpPr>
              <p:cNvPr id="117" name="Google Shape;117;p44"/>
              <p:cNvSpPr/>
              <p:nvPr/>
            </p:nvSpPr>
            <p:spPr>
              <a:xfrm>
                <a:off x="2365422" y="-1"/>
                <a:ext cx="1460502" cy="1391136"/>
              </a:xfrm>
              <a:prstGeom prst="rect">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44"/>
              <p:cNvSpPr/>
              <p:nvPr/>
            </p:nvSpPr>
            <p:spPr>
              <a:xfrm>
                <a:off x="2365422" y="709433"/>
                <a:ext cx="1460502" cy="1389888"/>
              </a:xfrm>
              <a:prstGeom prst="ellipse">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44"/>
            <p:cNvSpPr/>
            <p:nvPr/>
          </p:nvSpPr>
          <p:spPr>
            <a:xfrm>
              <a:off x="2514559" y="796774"/>
              <a:ext cx="1188720" cy="1188720"/>
            </a:xfrm>
            <a:prstGeom prst="ellipse">
              <a:avLst/>
            </a:prstGeom>
            <a:solidFill>
              <a:srgbClr val="F6F3EB"/>
            </a:solidFill>
            <a:ln>
              <a:noFill/>
            </a:ln>
            <a:effectLst>
              <a:outerShdw blurRad="101600" dist="38100" dir="5400000" algn="t"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20" name="Google Shape;120;p44"/>
          <p:cNvSpPr/>
          <p:nvPr/>
        </p:nvSpPr>
        <p:spPr>
          <a:xfrm>
            <a:off x="616626" y="888214"/>
            <a:ext cx="1005840" cy="1005840"/>
          </a:xfrm>
          <a:prstGeom prst="ellipse">
            <a:avLst/>
          </a:prstGeom>
          <a:solidFill>
            <a:srgbClr val="0073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44"/>
          <p:cNvSpPr txBox="1"/>
          <p:nvPr/>
        </p:nvSpPr>
        <p:spPr>
          <a:xfrm>
            <a:off x="895181" y="1123495"/>
            <a:ext cx="448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6F3EB"/>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50787551"/>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6_1 column full-width" type="obj">
  <p:cSld name="6_1 column full-width">
    <p:spTree>
      <p:nvGrpSpPr>
        <p:cNvPr id="1" name="Shape 122"/>
        <p:cNvGrpSpPr/>
        <p:nvPr/>
      </p:nvGrpSpPr>
      <p:grpSpPr>
        <a:xfrm>
          <a:off x="0" y="0"/>
          <a:ext cx="0" cy="0"/>
          <a:chOff x="0" y="0"/>
          <a:chExt cx="0" cy="0"/>
        </a:xfrm>
      </p:grpSpPr>
      <p:sp>
        <p:nvSpPr>
          <p:cNvPr id="123" name="Google Shape;123;p45"/>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45"/>
          <p:cNvSpPr/>
          <p:nvPr/>
        </p:nvSpPr>
        <p:spPr>
          <a:xfrm>
            <a:off x="0" y="0"/>
            <a:ext cx="12188825" cy="10064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45"/>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5"/>
          <p:cNvSpPr txBox="1">
            <a:spLocks noGrp="1"/>
          </p:cNvSpPr>
          <p:nvPr>
            <p:ph type="body" idx="1"/>
          </p:nvPr>
        </p:nvSpPr>
        <p:spPr>
          <a:xfrm>
            <a:off x="329184" y="1353312"/>
            <a:ext cx="5766816"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06590487"/>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2_2 column" type="twoObj">
  <p:cSld name="12_2 column">
    <p:spTree>
      <p:nvGrpSpPr>
        <p:cNvPr id="1" name="Shape 127"/>
        <p:cNvGrpSpPr/>
        <p:nvPr/>
      </p:nvGrpSpPr>
      <p:grpSpPr>
        <a:xfrm>
          <a:off x="0" y="0"/>
          <a:ext cx="0" cy="0"/>
          <a:chOff x="0" y="0"/>
          <a:chExt cx="0" cy="0"/>
        </a:xfrm>
      </p:grpSpPr>
      <p:sp>
        <p:nvSpPr>
          <p:cNvPr id="128" name="Google Shape;128;p47"/>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47"/>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7"/>
          <p:cNvSpPr txBox="1">
            <a:spLocks noGrp="1"/>
          </p:cNvSpPr>
          <p:nvPr>
            <p:ph type="body" idx="1"/>
          </p:nvPr>
        </p:nvSpPr>
        <p:spPr>
          <a:xfrm>
            <a:off x="417443" y="1353312"/>
            <a:ext cx="560235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47"/>
          <p:cNvSpPr txBox="1">
            <a:spLocks noGrp="1"/>
          </p:cNvSpPr>
          <p:nvPr>
            <p:ph type="body" idx="2"/>
          </p:nvPr>
        </p:nvSpPr>
        <p:spPr>
          <a:xfrm>
            <a:off x="6172199" y="1353312"/>
            <a:ext cx="563548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4041064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p:cSld name="15_Title">
    <p:spTree>
      <p:nvGrpSpPr>
        <p:cNvPr id="1" name="Shape 79"/>
        <p:cNvGrpSpPr/>
        <p:nvPr/>
      </p:nvGrpSpPr>
      <p:grpSpPr>
        <a:xfrm>
          <a:off x="0" y="0"/>
          <a:ext cx="0" cy="0"/>
          <a:chOff x="0" y="0"/>
          <a:chExt cx="0" cy="0"/>
        </a:xfrm>
      </p:grpSpPr>
      <p:pic>
        <p:nvPicPr>
          <p:cNvPr id="80" name="Google Shape;80;p41"/>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81" name="Google Shape;81;p41"/>
          <p:cNvSpPr/>
          <p:nvPr/>
        </p:nvSpPr>
        <p:spPr>
          <a:xfrm>
            <a:off x="-1" y="0"/>
            <a:ext cx="7857067" cy="6858000"/>
          </a:xfrm>
          <a:prstGeom prst="rect">
            <a:avLst/>
          </a:prstGeom>
          <a:solidFill>
            <a:srgbClr val="007371"/>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 name="Google Shape;82;p41"/>
          <p:cNvSpPr txBox="1">
            <a:spLocks noGrp="1"/>
          </p:cNvSpPr>
          <p:nvPr>
            <p:ph type="title"/>
          </p:nvPr>
        </p:nvSpPr>
        <p:spPr>
          <a:xfrm>
            <a:off x="424602" y="2576747"/>
            <a:ext cx="6858000"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F6F3E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1"/>
          <p:cNvSpPr txBox="1">
            <a:spLocks noGrp="1"/>
          </p:cNvSpPr>
          <p:nvPr>
            <p:ph type="subTitle" idx="1"/>
          </p:nvPr>
        </p:nvSpPr>
        <p:spPr>
          <a:xfrm>
            <a:off x="424602" y="3359528"/>
            <a:ext cx="685800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F6F3EB"/>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84" name="Google Shape;84;p41"/>
          <p:cNvGrpSpPr/>
          <p:nvPr/>
        </p:nvGrpSpPr>
        <p:grpSpPr>
          <a:xfrm>
            <a:off x="424602" y="-1"/>
            <a:ext cx="1389888" cy="2099322"/>
            <a:chOff x="2413975" y="-1"/>
            <a:chExt cx="1389888" cy="2099322"/>
          </a:xfrm>
        </p:grpSpPr>
        <p:grpSp>
          <p:nvGrpSpPr>
            <p:cNvPr id="85" name="Google Shape;85;p41"/>
            <p:cNvGrpSpPr/>
            <p:nvPr/>
          </p:nvGrpSpPr>
          <p:grpSpPr>
            <a:xfrm>
              <a:off x="2413975" y="-1"/>
              <a:ext cx="1389888" cy="2099322"/>
              <a:chOff x="2365422" y="-1"/>
              <a:chExt cx="1460502" cy="2099322"/>
            </a:xfrm>
          </p:grpSpPr>
          <p:sp>
            <p:nvSpPr>
              <p:cNvPr id="86" name="Google Shape;86;p41"/>
              <p:cNvSpPr/>
              <p:nvPr/>
            </p:nvSpPr>
            <p:spPr>
              <a:xfrm>
                <a:off x="2365422" y="-1"/>
                <a:ext cx="1460502" cy="1391136"/>
              </a:xfrm>
              <a:prstGeom prst="rect">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41"/>
              <p:cNvSpPr/>
              <p:nvPr/>
            </p:nvSpPr>
            <p:spPr>
              <a:xfrm>
                <a:off x="2365422" y="709433"/>
                <a:ext cx="1460502" cy="1389888"/>
              </a:xfrm>
              <a:prstGeom prst="ellipse">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8" name="Google Shape;88;p41"/>
            <p:cNvSpPr/>
            <p:nvPr/>
          </p:nvSpPr>
          <p:spPr>
            <a:xfrm>
              <a:off x="2514559" y="796774"/>
              <a:ext cx="1188720" cy="1188720"/>
            </a:xfrm>
            <a:prstGeom prst="ellipse">
              <a:avLst/>
            </a:prstGeom>
            <a:solidFill>
              <a:srgbClr val="F6F3EB"/>
            </a:solidFill>
            <a:ln>
              <a:noFill/>
            </a:ln>
            <a:effectLst>
              <a:outerShdw blurRad="101600" dist="38100" dir="5400000" algn="t"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9" name="Google Shape;89;p41"/>
          <p:cNvSpPr/>
          <p:nvPr/>
        </p:nvSpPr>
        <p:spPr>
          <a:xfrm>
            <a:off x="616626" y="888214"/>
            <a:ext cx="1005840" cy="1005840"/>
          </a:xfrm>
          <a:prstGeom prst="ellipse">
            <a:avLst/>
          </a:prstGeom>
          <a:solidFill>
            <a:srgbClr val="0073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41"/>
          <p:cNvSpPr txBox="1"/>
          <p:nvPr/>
        </p:nvSpPr>
        <p:spPr>
          <a:xfrm>
            <a:off x="895181" y="1123495"/>
            <a:ext cx="448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6F3EB"/>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3_2column wHeaders">
  <p:cSld name="13_2column wHeaders">
    <p:spTree>
      <p:nvGrpSpPr>
        <p:cNvPr id="1" name="Shape 132"/>
        <p:cNvGrpSpPr/>
        <p:nvPr/>
      </p:nvGrpSpPr>
      <p:grpSpPr>
        <a:xfrm>
          <a:off x="0" y="0"/>
          <a:ext cx="0" cy="0"/>
          <a:chOff x="0" y="0"/>
          <a:chExt cx="0" cy="0"/>
        </a:xfrm>
      </p:grpSpPr>
      <p:sp>
        <p:nvSpPr>
          <p:cNvPr id="133" name="Google Shape;133;p48"/>
          <p:cNvSpPr/>
          <p:nvPr/>
        </p:nvSpPr>
        <p:spPr>
          <a:xfrm>
            <a:off x="0" y="0"/>
            <a:ext cx="12188825"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48"/>
          <p:cNvSpPr txBox="1">
            <a:spLocks noGrp="1"/>
          </p:cNvSpPr>
          <p:nvPr>
            <p:ph type="body" idx="1"/>
          </p:nvPr>
        </p:nvSpPr>
        <p:spPr>
          <a:xfrm>
            <a:off x="839787" y="1695851"/>
            <a:ext cx="478231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i="0">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5" name="Google Shape;135;p48"/>
          <p:cNvSpPr txBox="1">
            <a:spLocks noGrp="1"/>
          </p:cNvSpPr>
          <p:nvPr>
            <p:ph type="body" idx="2"/>
          </p:nvPr>
        </p:nvSpPr>
        <p:spPr>
          <a:xfrm>
            <a:off x="839787" y="2273117"/>
            <a:ext cx="4782312"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48"/>
          <p:cNvSpPr txBox="1">
            <a:spLocks noGrp="1"/>
          </p:cNvSpPr>
          <p:nvPr>
            <p:ph type="body" idx="3"/>
          </p:nvPr>
        </p:nvSpPr>
        <p:spPr>
          <a:xfrm>
            <a:off x="6326188" y="1695851"/>
            <a:ext cx="502920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i="0">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7" name="Google Shape;137;p48"/>
          <p:cNvSpPr txBox="1">
            <a:spLocks noGrp="1"/>
          </p:cNvSpPr>
          <p:nvPr>
            <p:ph type="body" idx="4"/>
          </p:nvPr>
        </p:nvSpPr>
        <p:spPr>
          <a:xfrm>
            <a:off x="6326188" y="2273117"/>
            <a:ext cx="5029200"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48"/>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10430165"/>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9_1 column, halfWidth wHeader, fullBleed img">
  <p:cSld name="9_1 column, halfWidth wHeader, fullBleed img">
    <p:spTree>
      <p:nvGrpSpPr>
        <p:cNvPr id="1" name="Shape 139"/>
        <p:cNvGrpSpPr/>
        <p:nvPr/>
      </p:nvGrpSpPr>
      <p:grpSpPr>
        <a:xfrm>
          <a:off x="0" y="0"/>
          <a:ext cx="0" cy="0"/>
          <a:chOff x="0" y="0"/>
          <a:chExt cx="0" cy="0"/>
        </a:xfrm>
      </p:grpSpPr>
      <p:sp>
        <p:nvSpPr>
          <p:cNvPr id="140" name="Google Shape;140;p49"/>
          <p:cNvSpPr>
            <a:spLocks noGrp="1"/>
          </p:cNvSpPr>
          <p:nvPr>
            <p:ph type="pic" idx="2"/>
          </p:nvPr>
        </p:nvSpPr>
        <p:spPr>
          <a:xfrm>
            <a:off x="6556916" y="0"/>
            <a:ext cx="5635083" cy="6858000"/>
          </a:xfrm>
          <a:prstGeom prst="rect">
            <a:avLst/>
          </a:prstGeom>
          <a:noFill/>
          <a:ln>
            <a:noFill/>
          </a:ln>
        </p:spPr>
      </p:sp>
      <p:sp>
        <p:nvSpPr>
          <p:cNvPr id="141" name="Google Shape;141;p49"/>
          <p:cNvSpPr/>
          <p:nvPr/>
        </p:nvSpPr>
        <p:spPr>
          <a:xfrm>
            <a:off x="0" y="0"/>
            <a:ext cx="6556375" cy="6858000"/>
          </a:xfrm>
          <a:prstGeom prst="rect">
            <a:avLst/>
          </a:prstGeom>
          <a:gradFill>
            <a:gsLst>
              <a:gs pos="0">
                <a:srgbClr val="EBDFC2"/>
              </a:gs>
              <a:gs pos="4000">
                <a:srgbClr val="EBDFC2"/>
              </a:gs>
              <a:gs pos="66500">
                <a:srgbClr val="F6F6F4"/>
              </a:gs>
              <a:gs pos="100000">
                <a:srgbClr val="F5F7FC"/>
              </a:gs>
            </a:gsLst>
            <a:lin ang="3600000" scaled="0"/>
          </a:gra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49"/>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49"/>
          <p:cNvSpPr/>
          <p:nvPr/>
        </p:nvSpPr>
        <p:spPr>
          <a:xfrm>
            <a:off x="0" y="0"/>
            <a:ext cx="6556375"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49"/>
          <p:cNvSpPr txBox="1">
            <a:spLocks noGrp="1"/>
          </p:cNvSpPr>
          <p:nvPr>
            <p:ph type="title"/>
          </p:nvPr>
        </p:nvSpPr>
        <p:spPr>
          <a:xfrm>
            <a:off x="329184" y="243708"/>
            <a:ext cx="589788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49"/>
          <p:cNvSpPr txBox="1">
            <a:spLocks noGrp="1"/>
          </p:cNvSpPr>
          <p:nvPr>
            <p:ph type="body" idx="1"/>
          </p:nvPr>
        </p:nvSpPr>
        <p:spPr>
          <a:xfrm>
            <a:off x="329184" y="1331209"/>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49"/>
          <p:cNvSpPr txBox="1">
            <a:spLocks noGrp="1"/>
          </p:cNvSpPr>
          <p:nvPr>
            <p:ph type="body" idx="3"/>
          </p:nvPr>
        </p:nvSpPr>
        <p:spPr>
          <a:xfrm>
            <a:off x="329184" y="1955060"/>
            <a:ext cx="5897880"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9"/>
          <p:cNvSpPr txBox="1">
            <a:spLocks noGrp="1"/>
          </p:cNvSpPr>
          <p:nvPr>
            <p:ph type="body" idx="4"/>
          </p:nvPr>
        </p:nvSpPr>
        <p:spPr>
          <a:xfrm>
            <a:off x="7943850" y="1955800"/>
            <a:ext cx="3143250" cy="235902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45746466"/>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6_1 column, longTitle, halfWidth, fullBleed img">
  <p:cSld name="6_1 column, longTitle, halfWidth, fullBleed img">
    <p:spTree>
      <p:nvGrpSpPr>
        <p:cNvPr id="1" name="Shape 148"/>
        <p:cNvGrpSpPr/>
        <p:nvPr/>
      </p:nvGrpSpPr>
      <p:grpSpPr>
        <a:xfrm>
          <a:off x="0" y="0"/>
          <a:ext cx="0" cy="0"/>
          <a:chOff x="0" y="0"/>
          <a:chExt cx="0" cy="0"/>
        </a:xfrm>
      </p:grpSpPr>
      <p:sp>
        <p:nvSpPr>
          <p:cNvPr id="149" name="Google Shape;149;p50"/>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50"/>
          <p:cNvSpPr/>
          <p:nvPr/>
        </p:nvSpPr>
        <p:spPr>
          <a:xfrm>
            <a:off x="0" y="0"/>
            <a:ext cx="6556375" cy="1536700"/>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50"/>
          <p:cNvSpPr txBox="1">
            <a:spLocks noGrp="1"/>
          </p:cNvSpPr>
          <p:nvPr>
            <p:ph type="title"/>
          </p:nvPr>
        </p:nvSpPr>
        <p:spPr>
          <a:xfrm>
            <a:off x="329184" y="243708"/>
            <a:ext cx="5897880" cy="574581"/>
          </a:xfrm>
          <a:prstGeom prst="rect">
            <a:avLst/>
          </a:prstGeom>
          <a:noFill/>
          <a:ln>
            <a:noFill/>
          </a:ln>
        </p:spPr>
        <p:txBody>
          <a:bodyPr spcFirstLastPara="1" wrap="square" lIns="91425" tIns="45700" rIns="91425" bIns="45700" anchor="t" anchorCtr="0">
            <a:spAutoFit/>
          </a:bodyPr>
          <a:lstStyle>
            <a:lvl1pPr lvl="0" algn="l">
              <a:lnSpc>
                <a:spcPct val="114000"/>
              </a:lnSpc>
              <a:spcBef>
                <a:spcPts val="0"/>
              </a:spcBef>
              <a:spcAft>
                <a:spcPts val="0"/>
              </a:spcAft>
              <a:buSzPts val="1400"/>
              <a:buNone/>
              <a:defRPr sz="3000">
                <a:solidFill>
                  <a:srgbClr val="F6F3E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50"/>
          <p:cNvSpPr txBox="1">
            <a:spLocks noGrp="1"/>
          </p:cNvSpPr>
          <p:nvPr>
            <p:ph type="body" idx="1"/>
          </p:nvPr>
        </p:nvSpPr>
        <p:spPr>
          <a:xfrm>
            <a:off x="329184" y="1817094"/>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0"/>
          <p:cNvSpPr txBox="1">
            <a:spLocks noGrp="1"/>
          </p:cNvSpPr>
          <p:nvPr>
            <p:ph type="body" idx="2"/>
          </p:nvPr>
        </p:nvSpPr>
        <p:spPr>
          <a:xfrm>
            <a:off x="329184" y="2440945"/>
            <a:ext cx="5897880"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0"/>
          <p:cNvSpPr>
            <a:spLocks noGrp="1"/>
          </p:cNvSpPr>
          <p:nvPr>
            <p:ph type="pic" idx="3"/>
          </p:nvPr>
        </p:nvSpPr>
        <p:spPr>
          <a:xfrm>
            <a:off x="6556916" y="0"/>
            <a:ext cx="5635083" cy="6858000"/>
          </a:xfrm>
          <a:prstGeom prst="rect">
            <a:avLst/>
          </a:prstGeom>
          <a:noFill/>
          <a:ln>
            <a:noFill/>
          </a:ln>
        </p:spPr>
      </p:sp>
    </p:spTree>
    <p:extLst>
      <p:ext uri="{BB962C8B-B14F-4D97-AF65-F5344CB8AC3E}">
        <p14:creationId xmlns:p14="http://schemas.microsoft.com/office/powerpoint/2010/main" val="3069353017"/>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16_3columns">
  <p:cSld name="16_3columns">
    <p:spTree>
      <p:nvGrpSpPr>
        <p:cNvPr id="1" name="Shape 155"/>
        <p:cNvGrpSpPr/>
        <p:nvPr/>
      </p:nvGrpSpPr>
      <p:grpSpPr>
        <a:xfrm>
          <a:off x="0" y="0"/>
          <a:ext cx="0" cy="0"/>
          <a:chOff x="0" y="0"/>
          <a:chExt cx="0" cy="0"/>
        </a:xfrm>
      </p:grpSpPr>
      <p:sp>
        <p:nvSpPr>
          <p:cNvPr id="156" name="Google Shape;156;p51"/>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51"/>
          <p:cNvSpPr txBox="1">
            <a:spLocks noGrp="1"/>
          </p:cNvSpPr>
          <p:nvPr>
            <p:ph type="body" idx="1"/>
          </p:nvPr>
        </p:nvSpPr>
        <p:spPr>
          <a:xfrm>
            <a:off x="417443"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1"/>
          <p:cNvSpPr txBox="1">
            <a:spLocks noGrp="1"/>
          </p:cNvSpPr>
          <p:nvPr>
            <p:ph type="body" idx="2"/>
          </p:nvPr>
        </p:nvSpPr>
        <p:spPr>
          <a:xfrm>
            <a:off x="4414520"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1"/>
          <p:cNvSpPr txBox="1">
            <a:spLocks noGrp="1"/>
          </p:cNvSpPr>
          <p:nvPr>
            <p:ph type="body" idx="3"/>
          </p:nvPr>
        </p:nvSpPr>
        <p:spPr>
          <a:xfrm>
            <a:off x="8411597"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51"/>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32069221"/>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7_3column, headers">
  <p:cSld name="17_3column, headers">
    <p:spTree>
      <p:nvGrpSpPr>
        <p:cNvPr id="1" name="Shape 161"/>
        <p:cNvGrpSpPr/>
        <p:nvPr/>
      </p:nvGrpSpPr>
      <p:grpSpPr>
        <a:xfrm>
          <a:off x="0" y="0"/>
          <a:ext cx="0" cy="0"/>
          <a:chOff x="0" y="0"/>
          <a:chExt cx="0" cy="0"/>
        </a:xfrm>
      </p:grpSpPr>
      <p:sp>
        <p:nvSpPr>
          <p:cNvPr id="162" name="Google Shape;162;p52"/>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52"/>
          <p:cNvSpPr txBox="1">
            <a:spLocks noGrp="1"/>
          </p:cNvSpPr>
          <p:nvPr>
            <p:ph type="body" idx="1"/>
          </p:nvPr>
        </p:nvSpPr>
        <p:spPr>
          <a:xfrm>
            <a:off x="417443" y="1584315"/>
            <a:ext cx="3352800"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4" name="Google Shape;164;p52"/>
          <p:cNvSpPr txBox="1">
            <a:spLocks noGrp="1"/>
          </p:cNvSpPr>
          <p:nvPr>
            <p:ph type="body" idx="2"/>
          </p:nvPr>
        </p:nvSpPr>
        <p:spPr>
          <a:xfrm>
            <a:off x="417443" y="2186199"/>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52"/>
          <p:cNvSpPr txBox="1">
            <a:spLocks noGrp="1"/>
          </p:cNvSpPr>
          <p:nvPr>
            <p:ph type="body" idx="3"/>
          </p:nvPr>
        </p:nvSpPr>
        <p:spPr>
          <a:xfrm>
            <a:off x="4414520" y="1584315"/>
            <a:ext cx="3352800"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6" name="Google Shape;166;p52"/>
          <p:cNvSpPr txBox="1">
            <a:spLocks noGrp="1"/>
          </p:cNvSpPr>
          <p:nvPr>
            <p:ph type="body" idx="4"/>
          </p:nvPr>
        </p:nvSpPr>
        <p:spPr>
          <a:xfrm>
            <a:off x="4414520" y="2186199"/>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52"/>
          <p:cNvSpPr txBox="1">
            <a:spLocks noGrp="1"/>
          </p:cNvSpPr>
          <p:nvPr>
            <p:ph type="body" idx="5"/>
          </p:nvPr>
        </p:nvSpPr>
        <p:spPr>
          <a:xfrm>
            <a:off x="8411596" y="1584315"/>
            <a:ext cx="3362917"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8" name="Google Shape;168;p52"/>
          <p:cNvSpPr txBox="1">
            <a:spLocks noGrp="1"/>
          </p:cNvSpPr>
          <p:nvPr>
            <p:ph type="body" idx="6"/>
          </p:nvPr>
        </p:nvSpPr>
        <p:spPr>
          <a:xfrm>
            <a:off x="8411596" y="2186199"/>
            <a:ext cx="3362917"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52"/>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4146673"/>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20_3column, intro">
  <p:cSld name="20_3column, intro">
    <p:spTree>
      <p:nvGrpSpPr>
        <p:cNvPr id="1" name="Shape 170"/>
        <p:cNvGrpSpPr/>
        <p:nvPr/>
      </p:nvGrpSpPr>
      <p:grpSpPr>
        <a:xfrm>
          <a:off x="0" y="0"/>
          <a:ext cx="0" cy="0"/>
          <a:chOff x="0" y="0"/>
          <a:chExt cx="0" cy="0"/>
        </a:xfrm>
      </p:grpSpPr>
      <p:sp>
        <p:nvSpPr>
          <p:cNvPr id="171" name="Google Shape;171;p53"/>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53"/>
          <p:cNvSpPr txBox="1">
            <a:spLocks noGrp="1"/>
          </p:cNvSpPr>
          <p:nvPr>
            <p:ph type="body" idx="1"/>
          </p:nvPr>
        </p:nvSpPr>
        <p:spPr>
          <a:xfrm>
            <a:off x="914400" y="1463163"/>
            <a:ext cx="10353040" cy="478144"/>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SzPts val="3360"/>
              <a:buNone/>
              <a:defRPr sz="2400" b="1">
                <a:solidFill>
                  <a:srgbClr val="007371"/>
                </a:solidFill>
              </a:defRPr>
            </a:lvl1pPr>
            <a:lvl2pPr marL="914400" lvl="1" indent="-228600" algn="ctr">
              <a:lnSpc>
                <a:spcPct val="90000"/>
              </a:lnSpc>
              <a:spcBef>
                <a:spcPts val="600"/>
              </a:spcBef>
              <a:spcAft>
                <a:spcPts val="0"/>
              </a:spcAft>
              <a:buSzPts val="3080"/>
              <a:buNone/>
              <a:defRPr/>
            </a:lvl2pPr>
            <a:lvl3pPr marL="1371600" lvl="2" indent="-228600" algn="ctr">
              <a:lnSpc>
                <a:spcPct val="90000"/>
              </a:lnSpc>
              <a:spcBef>
                <a:spcPts val="600"/>
              </a:spcBef>
              <a:spcAft>
                <a:spcPts val="0"/>
              </a:spcAft>
              <a:buSzPts val="2800"/>
              <a:buNone/>
              <a:defRPr/>
            </a:lvl3pPr>
            <a:lvl4pPr marL="1828800" lvl="3" indent="-228600" algn="ctr">
              <a:lnSpc>
                <a:spcPct val="90000"/>
              </a:lnSpc>
              <a:spcBef>
                <a:spcPts val="600"/>
              </a:spcBef>
              <a:spcAft>
                <a:spcPts val="0"/>
              </a:spcAft>
              <a:buSzPts val="2520"/>
              <a:buNone/>
              <a:defRPr/>
            </a:lvl4pPr>
            <a:lvl5pPr marL="2286000" lvl="4" indent="-228600" algn="ctr">
              <a:lnSpc>
                <a:spcPct val="90000"/>
              </a:lnSpc>
              <a:spcBef>
                <a:spcPts val="600"/>
              </a:spcBef>
              <a:spcAft>
                <a:spcPts val="0"/>
              </a:spcAft>
              <a:buSzPts val="252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53"/>
          <p:cNvSpPr txBox="1">
            <a:spLocks noGrp="1"/>
          </p:cNvSpPr>
          <p:nvPr>
            <p:ph type="body" idx="2"/>
          </p:nvPr>
        </p:nvSpPr>
        <p:spPr>
          <a:xfrm>
            <a:off x="91440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53"/>
          <p:cNvSpPr txBox="1">
            <a:spLocks noGrp="1"/>
          </p:cNvSpPr>
          <p:nvPr>
            <p:ph type="body" idx="3"/>
          </p:nvPr>
        </p:nvSpPr>
        <p:spPr>
          <a:xfrm>
            <a:off x="441452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53"/>
          <p:cNvSpPr txBox="1">
            <a:spLocks noGrp="1"/>
          </p:cNvSpPr>
          <p:nvPr>
            <p:ph type="body" idx="4"/>
          </p:nvPr>
        </p:nvSpPr>
        <p:spPr>
          <a:xfrm>
            <a:off x="791464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3"/>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10672673"/>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21_4 column">
  <p:cSld name="21_4 column">
    <p:spTree>
      <p:nvGrpSpPr>
        <p:cNvPr id="1" name="Shape 177"/>
        <p:cNvGrpSpPr/>
        <p:nvPr/>
      </p:nvGrpSpPr>
      <p:grpSpPr>
        <a:xfrm>
          <a:off x="0" y="0"/>
          <a:ext cx="0" cy="0"/>
          <a:chOff x="0" y="0"/>
          <a:chExt cx="0" cy="0"/>
        </a:xfrm>
      </p:grpSpPr>
      <p:sp>
        <p:nvSpPr>
          <p:cNvPr id="178" name="Google Shape;178;p54"/>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54"/>
          <p:cNvSpPr txBox="1">
            <a:spLocks noGrp="1"/>
          </p:cNvSpPr>
          <p:nvPr>
            <p:ph type="body" idx="1"/>
          </p:nvPr>
        </p:nvSpPr>
        <p:spPr>
          <a:xfrm>
            <a:off x="417443"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54"/>
          <p:cNvSpPr txBox="1">
            <a:spLocks noGrp="1"/>
          </p:cNvSpPr>
          <p:nvPr>
            <p:ph type="body" idx="2"/>
          </p:nvPr>
        </p:nvSpPr>
        <p:spPr>
          <a:xfrm>
            <a:off x="3337516"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4"/>
          <p:cNvSpPr txBox="1">
            <a:spLocks noGrp="1"/>
          </p:cNvSpPr>
          <p:nvPr>
            <p:ph type="body" idx="3"/>
          </p:nvPr>
        </p:nvSpPr>
        <p:spPr>
          <a:xfrm>
            <a:off x="6257589"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54"/>
          <p:cNvSpPr txBox="1">
            <a:spLocks noGrp="1"/>
          </p:cNvSpPr>
          <p:nvPr>
            <p:ph type="body" idx="4"/>
          </p:nvPr>
        </p:nvSpPr>
        <p:spPr>
          <a:xfrm>
            <a:off x="9177661"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54"/>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0794262"/>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22_4 column, intro">
  <p:cSld name="22_4 column, intro">
    <p:spTree>
      <p:nvGrpSpPr>
        <p:cNvPr id="1" name="Shape 184"/>
        <p:cNvGrpSpPr/>
        <p:nvPr/>
      </p:nvGrpSpPr>
      <p:grpSpPr>
        <a:xfrm>
          <a:off x="0" y="0"/>
          <a:ext cx="0" cy="0"/>
          <a:chOff x="0" y="0"/>
          <a:chExt cx="0" cy="0"/>
        </a:xfrm>
      </p:grpSpPr>
      <p:sp>
        <p:nvSpPr>
          <p:cNvPr id="185" name="Google Shape;185;p55"/>
          <p:cNvSpPr/>
          <p:nvPr/>
        </p:nvSpPr>
        <p:spPr>
          <a:xfrm>
            <a:off x="0" y="0"/>
            <a:ext cx="12192000"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 name="Google Shape;186;p55"/>
          <p:cNvSpPr txBox="1">
            <a:spLocks noGrp="1"/>
          </p:cNvSpPr>
          <p:nvPr>
            <p:ph type="body" idx="1"/>
          </p:nvPr>
        </p:nvSpPr>
        <p:spPr>
          <a:xfrm>
            <a:off x="914400" y="1371600"/>
            <a:ext cx="10363200" cy="478144"/>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SzPts val="3360"/>
              <a:buNone/>
              <a:defRPr b="1">
                <a:solidFill>
                  <a:srgbClr val="007371"/>
                </a:solidFill>
              </a:defRPr>
            </a:lvl1pPr>
            <a:lvl2pPr marL="914400" lvl="1" indent="-228600" algn="ctr">
              <a:lnSpc>
                <a:spcPct val="90000"/>
              </a:lnSpc>
              <a:spcBef>
                <a:spcPts val="600"/>
              </a:spcBef>
              <a:spcAft>
                <a:spcPts val="0"/>
              </a:spcAft>
              <a:buSzPts val="3080"/>
              <a:buNone/>
              <a:defRPr/>
            </a:lvl2pPr>
            <a:lvl3pPr marL="1371600" lvl="2" indent="-228600" algn="ctr">
              <a:lnSpc>
                <a:spcPct val="90000"/>
              </a:lnSpc>
              <a:spcBef>
                <a:spcPts val="600"/>
              </a:spcBef>
              <a:spcAft>
                <a:spcPts val="0"/>
              </a:spcAft>
              <a:buSzPts val="2800"/>
              <a:buNone/>
              <a:defRPr/>
            </a:lvl3pPr>
            <a:lvl4pPr marL="1828800" lvl="3" indent="-228600" algn="ctr">
              <a:lnSpc>
                <a:spcPct val="90000"/>
              </a:lnSpc>
              <a:spcBef>
                <a:spcPts val="600"/>
              </a:spcBef>
              <a:spcAft>
                <a:spcPts val="0"/>
              </a:spcAft>
              <a:buSzPts val="2520"/>
              <a:buNone/>
              <a:defRPr/>
            </a:lvl4pPr>
            <a:lvl5pPr marL="2286000" lvl="4" indent="-228600" algn="ctr">
              <a:lnSpc>
                <a:spcPct val="90000"/>
              </a:lnSpc>
              <a:spcBef>
                <a:spcPts val="600"/>
              </a:spcBef>
              <a:spcAft>
                <a:spcPts val="0"/>
              </a:spcAft>
              <a:buSzPts val="252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55"/>
          <p:cNvSpPr txBox="1">
            <a:spLocks noGrp="1"/>
          </p:cNvSpPr>
          <p:nvPr>
            <p:ph type="body" idx="2"/>
          </p:nvPr>
        </p:nvSpPr>
        <p:spPr>
          <a:xfrm>
            <a:off x="9144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5"/>
          <p:cNvSpPr txBox="1">
            <a:spLocks noGrp="1"/>
          </p:cNvSpPr>
          <p:nvPr>
            <p:ph type="body" idx="3"/>
          </p:nvPr>
        </p:nvSpPr>
        <p:spPr>
          <a:xfrm>
            <a:off x="35087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5"/>
          <p:cNvSpPr txBox="1">
            <a:spLocks noGrp="1"/>
          </p:cNvSpPr>
          <p:nvPr>
            <p:ph type="body" idx="4"/>
          </p:nvPr>
        </p:nvSpPr>
        <p:spPr>
          <a:xfrm>
            <a:off x="61030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5"/>
          <p:cNvSpPr txBox="1">
            <a:spLocks noGrp="1"/>
          </p:cNvSpPr>
          <p:nvPr>
            <p:ph type="body" idx="5"/>
          </p:nvPr>
        </p:nvSpPr>
        <p:spPr>
          <a:xfrm>
            <a:off x="8697299"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5"/>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30628797"/>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3_3column, panels">
  <p:cSld name="23_3column, panels">
    <p:spTree>
      <p:nvGrpSpPr>
        <p:cNvPr id="1" name="Shape 192"/>
        <p:cNvGrpSpPr/>
        <p:nvPr/>
      </p:nvGrpSpPr>
      <p:grpSpPr>
        <a:xfrm>
          <a:off x="0" y="0"/>
          <a:ext cx="0" cy="0"/>
          <a:chOff x="0" y="0"/>
          <a:chExt cx="0" cy="0"/>
        </a:xfrm>
      </p:grpSpPr>
      <p:sp>
        <p:nvSpPr>
          <p:cNvPr id="193" name="Google Shape;193;p56"/>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56"/>
          <p:cNvSpPr txBox="1">
            <a:spLocks noGrp="1"/>
          </p:cNvSpPr>
          <p:nvPr>
            <p:ph type="body" idx="1"/>
          </p:nvPr>
        </p:nvSpPr>
        <p:spPr>
          <a:xfrm>
            <a:off x="329184"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56"/>
          <p:cNvSpPr txBox="1">
            <a:spLocks noGrp="1"/>
          </p:cNvSpPr>
          <p:nvPr>
            <p:ph type="body" idx="2"/>
          </p:nvPr>
        </p:nvSpPr>
        <p:spPr>
          <a:xfrm>
            <a:off x="3276291"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56"/>
          <p:cNvSpPr txBox="1">
            <a:spLocks noGrp="1"/>
          </p:cNvSpPr>
          <p:nvPr>
            <p:ph type="body" idx="3"/>
          </p:nvPr>
        </p:nvSpPr>
        <p:spPr>
          <a:xfrm>
            <a:off x="6223398"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56"/>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56"/>
          <p:cNvSpPr txBox="1">
            <a:spLocks noGrp="1"/>
          </p:cNvSpPr>
          <p:nvPr>
            <p:ph type="body" idx="4"/>
          </p:nvPr>
        </p:nvSpPr>
        <p:spPr>
          <a:xfrm>
            <a:off x="9170504"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37819339"/>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26_3column, panels">
  <p:cSld name="26_3column, panels">
    <p:spTree>
      <p:nvGrpSpPr>
        <p:cNvPr id="1" name="Shape 199"/>
        <p:cNvGrpSpPr/>
        <p:nvPr/>
      </p:nvGrpSpPr>
      <p:grpSpPr>
        <a:xfrm>
          <a:off x="0" y="0"/>
          <a:ext cx="0" cy="0"/>
          <a:chOff x="0" y="0"/>
          <a:chExt cx="0" cy="0"/>
        </a:xfrm>
      </p:grpSpPr>
      <p:sp>
        <p:nvSpPr>
          <p:cNvPr id="200" name="Google Shape;200;p57"/>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1" name="Google Shape;201;p57"/>
          <p:cNvSpPr txBox="1">
            <a:spLocks noGrp="1"/>
          </p:cNvSpPr>
          <p:nvPr>
            <p:ph type="body" idx="1"/>
          </p:nvPr>
        </p:nvSpPr>
        <p:spPr>
          <a:xfrm>
            <a:off x="329184"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57"/>
          <p:cNvSpPr txBox="1">
            <a:spLocks noGrp="1"/>
          </p:cNvSpPr>
          <p:nvPr>
            <p:ph type="body" idx="2"/>
          </p:nvPr>
        </p:nvSpPr>
        <p:spPr>
          <a:xfrm>
            <a:off x="3276291"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57"/>
          <p:cNvSpPr txBox="1">
            <a:spLocks noGrp="1"/>
          </p:cNvSpPr>
          <p:nvPr>
            <p:ph type="body" idx="3"/>
          </p:nvPr>
        </p:nvSpPr>
        <p:spPr>
          <a:xfrm>
            <a:off x="6223398"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57"/>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57"/>
          <p:cNvSpPr txBox="1">
            <a:spLocks noGrp="1"/>
          </p:cNvSpPr>
          <p:nvPr>
            <p:ph type="body" idx="4"/>
          </p:nvPr>
        </p:nvSpPr>
        <p:spPr>
          <a:xfrm>
            <a:off x="9170504"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57"/>
          <p:cNvSpPr txBox="1">
            <a:spLocks noGrp="1"/>
          </p:cNvSpPr>
          <p:nvPr>
            <p:ph type="body" idx="5"/>
          </p:nvPr>
        </p:nvSpPr>
        <p:spPr>
          <a:xfrm>
            <a:off x="328613" y="1422400"/>
            <a:ext cx="11585575" cy="88106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5510018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6_Title">
  <p:cSld name="16_Title">
    <p:spTree>
      <p:nvGrpSpPr>
        <p:cNvPr id="1" name="Shape 91"/>
        <p:cNvGrpSpPr/>
        <p:nvPr/>
      </p:nvGrpSpPr>
      <p:grpSpPr>
        <a:xfrm>
          <a:off x="0" y="0"/>
          <a:ext cx="0" cy="0"/>
          <a:chOff x="0" y="0"/>
          <a:chExt cx="0" cy="0"/>
        </a:xfrm>
      </p:grpSpPr>
      <p:pic>
        <p:nvPicPr>
          <p:cNvPr id="92" name="Google Shape;92;p42"/>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93" name="Google Shape;93;p42"/>
          <p:cNvSpPr/>
          <p:nvPr/>
        </p:nvSpPr>
        <p:spPr>
          <a:xfrm>
            <a:off x="-1" y="0"/>
            <a:ext cx="7857067" cy="6858000"/>
          </a:xfrm>
          <a:prstGeom prst="rect">
            <a:avLst/>
          </a:prstGeom>
          <a:solidFill>
            <a:srgbClr val="007371"/>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42"/>
          <p:cNvSpPr txBox="1">
            <a:spLocks noGrp="1"/>
          </p:cNvSpPr>
          <p:nvPr>
            <p:ph type="title"/>
          </p:nvPr>
        </p:nvSpPr>
        <p:spPr>
          <a:xfrm>
            <a:off x="424602" y="2576747"/>
            <a:ext cx="6858000"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F6F3E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2"/>
          <p:cNvSpPr txBox="1">
            <a:spLocks noGrp="1"/>
          </p:cNvSpPr>
          <p:nvPr>
            <p:ph type="subTitle" idx="1"/>
          </p:nvPr>
        </p:nvSpPr>
        <p:spPr>
          <a:xfrm>
            <a:off x="424602" y="3359528"/>
            <a:ext cx="685800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F6F3EB"/>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96" name="Google Shape;96;p42"/>
          <p:cNvGrpSpPr/>
          <p:nvPr/>
        </p:nvGrpSpPr>
        <p:grpSpPr>
          <a:xfrm>
            <a:off x="424602" y="-1"/>
            <a:ext cx="1389888" cy="2099322"/>
            <a:chOff x="2413975" y="-1"/>
            <a:chExt cx="1389888" cy="2099322"/>
          </a:xfrm>
        </p:grpSpPr>
        <p:grpSp>
          <p:nvGrpSpPr>
            <p:cNvPr id="97" name="Google Shape;97;p42"/>
            <p:cNvGrpSpPr/>
            <p:nvPr/>
          </p:nvGrpSpPr>
          <p:grpSpPr>
            <a:xfrm>
              <a:off x="2413975" y="-1"/>
              <a:ext cx="1389888" cy="2099322"/>
              <a:chOff x="2365422" y="-1"/>
              <a:chExt cx="1460502" cy="2099322"/>
            </a:xfrm>
          </p:grpSpPr>
          <p:sp>
            <p:nvSpPr>
              <p:cNvPr id="98" name="Google Shape;98;p42"/>
              <p:cNvSpPr/>
              <p:nvPr/>
            </p:nvSpPr>
            <p:spPr>
              <a:xfrm>
                <a:off x="2365422" y="-1"/>
                <a:ext cx="1460502" cy="1391136"/>
              </a:xfrm>
              <a:prstGeom prst="rect">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42"/>
              <p:cNvSpPr/>
              <p:nvPr/>
            </p:nvSpPr>
            <p:spPr>
              <a:xfrm>
                <a:off x="2365422" y="709433"/>
                <a:ext cx="1460502" cy="1389888"/>
              </a:xfrm>
              <a:prstGeom prst="ellipse">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0" name="Google Shape;100;p42"/>
            <p:cNvSpPr/>
            <p:nvPr/>
          </p:nvSpPr>
          <p:spPr>
            <a:xfrm>
              <a:off x="2514559" y="796774"/>
              <a:ext cx="1188720" cy="1188720"/>
            </a:xfrm>
            <a:prstGeom prst="ellipse">
              <a:avLst/>
            </a:prstGeom>
            <a:solidFill>
              <a:srgbClr val="F6F3EB"/>
            </a:solidFill>
            <a:ln>
              <a:noFill/>
            </a:ln>
            <a:effectLst>
              <a:outerShdw blurRad="101600" dist="38100" dir="5400000" algn="t"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1" name="Google Shape;101;p42"/>
          <p:cNvSpPr/>
          <p:nvPr/>
        </p:nvSpPr>
        <p:spPr>
          <a:xfrm>
            <a:off x="616626" y="888214"/>
            <a:ext cx="1005840" cy="1005840"/>
          </a:xfrm>
          <a:prstGeom prst="ellipse">
            <a:avLst/>
          </a:prstGeom>
          <a:solidFill>
            <a:srgbClr val="0073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42"/>
          <p:cNvSpPr txBox="1"/>
          <p:nvPr/>
        </p:nvSpPr>
        <p:spPr>
          <a:xfrm>
            <a:off x="895181" y="1123495"/>
            <a:ext cx="448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6F3EB"/>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22_4 column">
  <p:cSld name="22_4 column">
    <p:spTree>
      <p:nvGrpSpPr>
        <p:cNvPr id="1" name="Shape 207"/>
        <p:cNvGrpSpPr/>
        <p:nvPr/>
      </p:nvGrpSpPr>
      <p:grpSpPr>
        <a:xfrm>
          <a:off x="0" y="0"/>
          <a:ext cx="0" cy="0"/>
          <a:chOff x="0" y="0"/>
          <a:chExt cx="0" cy="0"/>
        </a:xfrm>
      </p:grpSpPr>
      <p:sp>
        <p:nvSpPr>
          <p:cNvPr id="208" name="Google Shape;208;p58"/>
          <p:cNvSpPr/>
          <p:nvPr/>
        </p:nvSpPr>
        <p:spPr>
          <a:xfrm>
            <a:off x="0" y="0"/>
            <a:ext cx="12192000"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p58"/>
          <p:cNvSpPr txBox="1">
            <a:spLocks noGrp="1"/>
          </p:cNvSpPr>
          <p:nvPr>
            <p:ph type="body" idx="1"/>
          </p:nvPr>
        </p:nvSpPr>
        <p:spPr>
          <a:xfrm>
            <a:off x="329184" y="1217790"/>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58"/>
          <p:cNvSpPr txBox="1">
            <a:spLocks noGrp="1"/>
          </p:cNvSpPr>
          <p:nvPr>
            <p:ph type="body" idx="2"/>
          </p:nvPr>
        </p:nvSpPr>
        <p:spPr>
          <a:xfrm>
            <a:off x="4267200" y="1217790"/>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58"/>
          <p:cNvSpPr txBox="1">
            <a:spLocks noGrp="1"/>
          </p:cNvSpPr>
          <p:nvPr>
            <p:ph type="body" idx="3"/>
          </p:nvPr>
        </p:nvSpPr>
        <p:spPr>
          <a:xfrm>
            <a:off x="8256104" y="1217790"/>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58"/>
          <p:cNvSpPr txBox="1">
            <a:spLocks noGrp="1"/>
          </p:cNvSpPr>
          <p:nvPr>
            <p:ph type="body" idx="4"/>
          </p:nvPr>
        </p:nvSpPr>
        <p:spPr>
          <a:xfrm>
            <a:off x="329184" y="4029975"/>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58"/>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58"/>
          <p:cNvSpPr txBox="1">
            <a:spLocks noGrp="1"/>
          </p:cNvSpPr>
          <p:nvPr>
            <p:ph type="body" idx="5"/>
          </p:nvPr>
        </p:nvSpPr>
        <p:spPr>
          <a:xfrm>
            <a:off x="4292644" y="4037188"/>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58"/>
          <p:cNvSpPr txBox="1">
            <a:spLocks noGrp="1"/>
          </p:cNvSpPr>
          <p:nvPr>
            <p:ph type="body" idx="6"/>
          </p:nvPr>
        </p:nvSpPr>
        <p:spPr>
          <a:xfrm>
            <a:off x="8256104" y="4029975"/>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04929906"/>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23_4 Column, Headers">
  <p:cSld name="23_4 Column, Headers">
    <p:spTree>
      <p:nvGrpSpPr>
        <p:cNvPr id="1" name="Shape 216"/>
        <p:cNvGrpSpPr/>
        <p:nvPr/>
      </p:nvGrpSpPr>
      <p:grpSpPr>
        <a:xfrm>
          <a:off x="0" y="0"/>
          <a:ext cx="0" cy="0"/>
          <a:chOff x="0" y="0"/>
          <a:chExt cx="0" cy="0"/>
        </a:xfrm>
      </p:grpSpPr>
      <p:sp>
        <p:nvSpPr>
          <p:cNvPr id="217" name="Google Shape;217;p59"/>
          <p:cNvSpPr/>
          <p:nvPr/>
        </p:nvSpPr>
        <p:spPr>
          <a:xfrm>
            <a:off x="0" y="0"/>
            <a:ext cx="12192000"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p59"/>
          <p:cNvSpPr txBox="1">
            <a:spLocks noGrp="1"/>
          </p:cNvSpPr>
          <p:nvPr>
            <p:ph type="body" idx="1"/>
          </p:nvPr>
        </p:nvSpPr>
        <p:spPr>
          <a:xfrm>
            <a:off x="417443"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9" name="Google Shape;219;p59"/>
          <p:cNvSpPr txBox="1">
            <a:spLocks noGrp="1"/>
          </p:cNvSpPr>
          <p:nvPr>
            <p:ph type="body" idx="2"/>
          </p:nvPr>
        </p:nvSpPr>
        <p:spPr>
          <a:xfrm>
            <a:off x="417443"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59"/>
          <p:cNvSpPr txBox="1">
            <a:spLocks noGrp="1"/>
          </p:cNvSpPr>
          <p:nvPr>
            <p:ph type="body" idx="3"/>
          </p:nvPr>
        </p:nvSpPr>
        <p:spPr>
          <a:xfrm>
            <a:off x="3347054" y="1550449"/>
            <a:ext cx="2588223"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1" name="Google Shape;221;p59"/>
          <p:cNvSpPr txBox="1">
            <a:spLocks noGrp="1"/>
          </p:cNvSpPr>
          <p:nvPr>
            <p:ph type="body" idx="4"/>
          </p:nvPr>
        </p:nvSpPr>
        <p:spPr>
          <a:xfrm>
            <a:off x="3347054" y="2152333"/>
            <a:ext cx="2588223"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59"/>
          <p:cNvSpPr txBox="1">
            <a:spLocks noGrp="1"/>
          </p:cNvSpPr>
          <p:nvPr>
            <p:ph type="body" idx="5"/>
          </p:nvPr>
        </p:nvSpPr>
        <p:spPr>
          <a:xfrm>
            <a:off x="6255380"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3" name="Google Shape;223;p59"/>
          <p:cNvSpPr txBox="1">
            <a:spLocks noGrp="1"/>
          </p:cNvSpPr>
          <p:nvPr>
            <p:ph type="body" idx="6"/>
          </p:nvPr>
        </p:nvSpPr>
        <p:spPr>
          <a:xfrm>
            <a:off x="6255380"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59"/>
          <p:cNvSpPr txBox="1">
            <a:spLocks noGrp="1"/>
          </p:cNvSpPr>
          <p:nvPr>
            <p:ph type="body" idx="7"/>
          </p:nvPr>
        </p:nvSpPr>
        <p:spPr>
          <a:xfrm>
            <a:off x="9174849"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5" name="Google Shape;225;p59"/>
          <p:cNvSpPr txBox="1">
            <a:spLocks noGrp="1"/>
          </p:cNvSpPr>
          <p:nvPr>
            <p:ph type="body" idx="8"/>
          </p:nvPr>
        </p:nvSpPr>
        <p:spPr>
          <a:xfrm>
            <a:off x="9174849"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59"/>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77958076"/>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25_Title Left, Picture Right" type="picTx">
  <p:cSld name="25_Title Left, Picture Right">
    <p:spTree>
      <p:nvGrpSpPr>
        <p:cNvPr id="1" name="Shape 227"/>
        <p:cNvGrpSpPr/>
        <p:nvPr/>
      </p:nvGrpSpPr>
      <p:grpSpPr>
        <a:xfrm>
          <a:off x="0" y="0"/>
          <a:ext cx="0" cy="0"/>
          <a:chOff x="0" y="0"/>
          <a:chExt cx="0" cy="0"/>
        </a:xfrm>
      </p:grpSpPr>
      <p:sp>
        <p:nvSpPr>
          <p:cNvPr id="228" name="Google Shape;228;p60"/>
          <p:cNvSpPr txBox="1">
            <a:spLocks noGrp="1"/>
          </p:cNvSpPr>
          <p:nvPr>
            <p:ph type="title"/>
          </p:nvPr>
        </p:nvSpPr>
        <p:spPr>
          <a:xfrm>
            <a:off x="839788" y="1041737"/>
            <a:ext cx="3932237" cy="101566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60"/>
          <p:cNvSpPr txBox="1">
            <a:spLocks noGrp="1"/>
          </p:cNvSpPr>
          <p:nvPr>
            <p:ph type="body" idx="1"/>
          </p:nvPr>
        </p:nvSpPr>
        <p:spPr>
          <a:xfrm>
            <a:off x="839788" y="2260600"/>
            <a:ext cx="3932237" cy="899157"/>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a:lvl1pPr>
            <a:lvl2pPr marL="914400" lvl="1" indent="-228600" algn="l">
              <a:lnSpc>
                <a:spcPct val="90000"/>
              </a:lnSpc>
              <a:spcBef>
                <a:spcPts val="600"/>
              </a:spcBef>
              <a:spcAft>
                <a:spcPts val="0"/>
              </a:spcAft>
              <a:buSzPts val="1960"/>
              <a:buNone/>
              <a:defRPr sz="1400"/>
            </a:lvl2pPr>
            <a:lvl3pPr marL="1371600" lvl="2" indent="-228600" algn="l">
              <a:lnSpc>
                <a:spcPct val="90000"/>
              </a:lnSpc>
              <a:spcBef>
                <a:spcPts val="600"/>
              </a:spcBef>
              <a:spcAft>
                <a:spcPts val="0"/>
              </a:spcAft>
              <a:buSzPts val="1680"/>
              <a:buNone/>
              <a:defRPr sz="1200"/>
            </a:lvl3pPr>
            <a:lvl4pPr marL="1828800" lvl="3" indent="-228600" algn="l">
              <a:lnSpc>
                <a:spcPct val="90000"/>
              </a:lnSpc>
              <a:spcBef>
                <a:spcPts val="600"/>
              </a:spcBef>
              <a:spcAft>
                <a:spcPts val="0"/>
              </a:spcAft>
              <a:buSzPts val="1400"/>
              <a:buNone/>
              <a:defRPr sz="1000"/>
            </a:lvl4pPr>
            <a:lvl5pPr marL="2286000" lvl="4" indent="-228600" algn="l">
              <a:lnSpc>
                <a:spcPct val="90000"/>
              </a:lnSpc>
              <a:spcBef>
                <a:spcPts val="600"/>
              </a:spcBef>
              <a:spcAft>
                <a:spcPts val="0"/>
              </a:spcAft>
              <a:buSzPts val="14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0" name="Google Shape;230;p60"/>
          <p:cNvSpPr>
            <a:spLocks noGrp="1"/>
          </p:cNvSpPr>
          <p:nvPr>
            <p:ph type="pic" idx="2"/>
          </p:nvPr>
        </p:nvSpPr>
        <p:spPr>
          <a:xfrm>
            <a:off x="5183188" y="987425"/>
            <a:ext cx="6172200" cy="606833"/>
          </a:xfrm>
          <a:prstGeom prst="rect">
            <a:avLst/>
          </a:prstGeom>
          <a:noFill/>
          <a:ln>
            <a:noFill/>
          </a:ln>
        </p:spPr>
      </p:sp>
    </p:spTree>
    <p:extLst>
      <p:ext uri="{BB962C8B-B14F-4D97-AF65-F5344CB8AC3E}">
        <p14:creationId xmlns:p14="http://schemas.microsoft.com/office/powerpoint/2010/main" val="19686380"/>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26_Split Horizontal, text, picture">
  <p:cSld name="26_Split Horizontal, text, picture">
    <p:spTree>
      <p:nvGrpSpPr>
        <p:cNvPr id="1" name="Shape 231"/>
        <p:cNvGrpSpPr/>
        <p:nvPr/>
      </p:nvGrpSpPr>
      <p:grpSpPr>
        <a:xfrm>
          <a:off x="0" y="0"/>
          <a:ext cx="0" cy="0"/>
          <a:chOff x="0" y="0"/>
          <a:chExt cx="0" cy="0"/>
        </a:xfrm>
      </p:grpSpPr>
      <p:sp>
        <p:nvSpPr>
          <p:cNvPr id="232" name="Google Shape;232;p61"/>
          <p:cNvSpPr/>
          <p:nvPr/>
        </p:nvSpPr>
        <p:spPr>
          <a:xfrm rot="5400000">
            <a:off x="5951537" y="-3273424"/>
            <a:ext cx="288925" cy="12192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p61"/>
          <p:cNvSpPr/>
          <p:nvPr/>
        </p:nvSpPr>
        <p:spPr>
          <a:xfrm>
            <a:off x="0" y="0"/>
            <a:ext cx="12192000" cy="1006475"/>
          </a:xfrm>
          <a:prstGeom prst="rect">
            <a:avLst/>
          </a:prstGeom>
          <a:solidFill>
            <a:schemeClr val="lt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61"/>
          <p:cNvSpPr>
            <a:spLocks noGrp="1"/>
          </p:cNvSpPr>
          <p:nvPr>
            <p:ph type="pic" idx="2"/>
          </p:nvPr>
        </p:nvSpPr>
        <p:spPr>
          <a:xfrm>
            <a:off x="0" y="2677887"/>
            <a:ext cx="12192000" cy="4180114"/>
          </a:xfrm>
          <a:prstGeom prst="rect">
            <a:avLst/>
          </a:prstGeom>
          <a:noFill/>
          <a:ln>
            <a:noFill/>
          </a:ln>
        </p:spPr>
      </p:sp>
      <p:sp>
        <p:nvSpPr>
          <p:cNvPr id="235" name="Google Shape;235;p61"/>
          <p:cNvSpPr txBox="1">
            <a:spLocks noGrp="1"/>
          </p:cNvSpPr>
          <p:nvPr>
            <p:ph type="title"/>
          </p:nvPr>
        </p:nvSpPr>
        <p:spPr>
          <a:xfrm>
            <a:off x="329184" y="246888"/>
            <a:ext cx="10374086"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61"/>
          <p:cNvSpPr txBox="1">
            <a:spLocks noGrp="1"/>
          </p:cNvSpPr>
          <p:nvPr>
            <p:ph type="body" idx="1"/>
          </p:nvPr>
        </p:nvSpPr>
        <p:spPr>
          <a:xfrm>
            <a:off x="329184" y="1353312"/>
            <a:ext cx="11604172" cy="34958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2240"/>
              <a:buNone/>
              <a:defRPr sz="1600"/>
            </a:lvl1pPr>
            <a:lvl2pPr marL="914400" lvl="1" indent="-228600" algn="l">
              <a:lnSpc>
                <a:spcPct val="90000"/>
              </a:lnSpc>
              <a:spcBef>
                <a:spcPts val="600"/>
              </a:spcBef>
              <a:spcAft>
                <a:spcPts val="0"/>
              </a:spcAft>
              <a:buSzPts val="1960"/>
              <a:buNone/>
              <a:defRPr sz="1400"/>
            </a:lvl2pPr>
            <a:lvl3pPr marL="1371600" lvl="2" indent="-228600" algn="l">
              <a:lnSpc>
                <a:spcPct val="90000"/>
              </a:lnSpc>
              <a:spcBef>
                <a:spcPts val="600"/>
              </a:spcBef>
              <a:spcAft>
                <a:spcPts val="0"/>
              </a:spcAft>
              <a:buSzPts val="1680"/>
              <a:buNone/>
              <a:defRPr sz="1200"/>
            </a:lvl3pPr>
            <a:lvl4pPr marL="1828800" lvl="3" indent="-228600" algn="l">
              <a:lnSpc>
                <a:spcPct val="90000"/>
              </a:lnSpc>
              <a:spcBef>
                <a:spcPts val="600"/>
              </a:spcBef>
              <a:spcAft>
                <a:spcPts val="0"/>
              </a:spcAft>
              <a:buSzPts val="1400"/>
              <a:buNone/>
              <a:defRPr sz="1000"/>
            </a:lvl4pPr>
            <a:lvl5pPr marL="2286000" lvl="4" indent="-228600" algn="l">
              <a:lnSpc>
                <a:spcPct val="90000"/>
              </a:lnSpc>
              <a:spcBef>
                <a:spcPts val="600"/>
              </a:spcBef>
              <a:spcAft>
                <a:spcPts val="0"/>
              </a:spcAft>
              <a:buSzPts val="14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1615399532"/>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27_title only">
  <p:cSld name="27_title only">
    <p:spTree>
      <p:nvGrpSpPr>
        <p:cNvPr id="1" name="Shape 237"/>
        <p:cNvGrpSpPr/>
        <p:nvPr/>
      </p:nvGrpSpPr>
      <p:grpSpPr>
        <a:xfrm>
          <a:off x="0" y="0"/>
          <a:ext cx="0" cy="0"/>
          <a:chOff x="0" y="0"/>
          <a:chExt cx="0" cy="0"/>
        </a:xfrm>
      </p:grpSpPr>
      <p:sp>
        <p:nvSpPr>
          <p:cNvPr id="238" name="Google Shape;238;p62"/>
          <p:cNvSpPr/>
          <p:nvPr/>
        </p:nvSpPr>
        <p:spPr>
          <a:xfrm>
            <a:off x="0" y="0"/>
            <a:ext cx="12192000"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 name="Google Shape;239;p62"/>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27206508"/>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28_title only, noPanel" type="titleOnly">
  <p:cSld name="28_title only, noPanel">
    <p:spTree>
      <p:nvGrpSpPr>
        <p:cNvPr id="1" name="Shape 240"/>
        <p:cNvGrpSpPr/>
        <p:nvPr/>
      </p:nvGrpSpPr>
      <p:grpSpPr>
        <a:xfrm>
          <a:off x="0" y="0"/>
          <a:ext cx="0" cy="0"/>
          <a:chOff x="0" y="0"/>
          <a:chExt cx="0" cy="0"/>
        </a:xfrm>
      </p:grpSpPr>
      <p:sp>
        <p:nvSpPr>
          <p:cNvPr id="241" name="Google Shape;241;p63"/>
          <p:cNvSpPr txBox="1">
            <a:spLocks noGrp="1"/>
          </p:cNvSpPr>
          <p:nvPr>
            <p:ph type="title"/>
          </p:nvPr>
        </p:nvSpPr>
        <p:spPr>
          <a:xfrm>
            <a:off x="329184" y="243708"/>
            <a:ext cx="1143515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07147477"/>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29_blank" type="blank">
  <p:cSld name="29_blank">
    <p:spTree>
      <p:nvGrpSpPr>
        <p:cNvPr id="1" name="Shape 242"/>
        <p:cNvGrpSpPr/>
        <p:nvPr/>
      </p:nvGrpSpPr>
      <p:grpSpPr>
        <a:xfrm>
          <a:off x="0" y="0"/>
          <a:ext cx="0" cy="0"/>
          <a:chOff x="0" y="0"/>
          <a:chExt cx="0" cy="0"/>
        </a:xfrm>
      </p:grpSpPr>
    </p:spTree>
    <p:extLst>
      <p:ext uri="{BB962C8B-B14F-4D97-AF65-F5344CB8AC3E}">
        <p14:creationId xmlns:p14="http://schemas.microsoft.com/office/powerpoint/2010/main" val="1721394158"/>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30_quote green">
  <p:cSld name="30_quote green">
    <p:spTree>
      <p:nvGrpSpPr>
        <p:cNvPr id="1" name="Shape 243"/>
        <p:cNvGrpSpPr/>
        <p:nvPr/>
      </p:nvGrpSpPr>
      <p:grpSpPr>
        <a:xfrm>
          <a:off x="0" y="0"/>
          <a:ext cx="0" cy="0"/>
          <a:chOff x="0" y="0"/>
          <a:chExt cx="0" cy="0"/>
        </a:xfrm>
      </p:grpSpPr>
      <p:sp>
        <p:nvSpPr>
          <p:cNvPr id="244" name="Google Shape;244;p65"/>
          <p:cNvSpPr txBox="1">
            <a:spLocks noGrp="1"/>
          </p:cNvSpPr>
          <p:nvPr>
            <p:ph type="body" idx="1"/>
          </p:nvPr>
        </p:nvSpPr>
        <p:spPr>
          <a:xfrm>
            <a:off x="2253342" y="5543240"/>
            <a:ext cx="9094107" cy="39517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2520"/>
              <a:buNone/>
              <a:defRPr sz="1800">
                <a:solidFill>
                  <a:srgbClr val="595959"/>
                </a:solidFill>
              </a:defRPr>
            </a:lvl1pPr>
            <a:lvl2pPr marL="914400" lvl="1" indent="-228600" algn="l">
              <a:lnSpc>
                <a:spcPct val="90000"/>
              </a:lnSpc>
              <a:spcBef>
                <a:spcPts val="600"/>
              </a:spcBef>
              <a:spcAft>
                <a:spcPts val="0"/>
              </a:spcAft>
              <a:buSzPts val="2800"/>
              <a:buNone/>
              <a:defRPr sz="2000">
                <a:solidFill>
                  <a:srgbClr val="888888"/>
                </a:solidFill>
              </a:defRPr>
            </a:lvl2pPr>
            <a:lvl3pPr marL="1371600" lvl="2" indent="-228600" algn="l">
              <a:lnSpc>
                <a:spcPct val="90000"/>
              </a:lnSpc>
              <a:spcBef>
                <a:spcPts val="600"/>
              </a:spcBef>
              <a:spcAft>
                <a:spcPts val="0"/>
              </a:spcAft>
              <a:buSzPts val="2520"/>
              <a:buNone/>
              <a:defRPr sz="1800">
                <a:solidFill>
                  <a:srgbClr val="888888"/>
                </a:solidFill>
              </a:defRPr>
            </a:lvl3pPr>
            <a:lvl4pPr marL="1828800" lvl="3" indent="-228600" algn="l">
              <a:lnSpc>
                <a:spcPct val="90000"/>
              </a:lnSpc>
              <a:spcBef>
                <a:spcPts val="600"/>
              </a:spcBef>
              <a:spcAft>
                <a:spcPts val="0"/>
              </a:spcAft>
              <a:buSzPts val="2240"/>
              <a:buNone/>
              <a:defRPr sz="1600">
                <a:solidFill>
                  <a:srgbClr val="888888"/>
                </a:solidFill>
              </a:defRPr>
            </a:lvl4pPr>
            <a:lvl5pPr marL="2286000" lvl="4" indent="-228600" algn="l">
              <a:lnSpc>
                <a:spcPct val="90000"/>
              </a:lnSpc>
              <a:spcBef>
                <a:spcPts val="600"/>
              </a:spcBef>
              <a:spcAft>
                <a:spcPts val="0"/>
              </a:spcAft>
              <a:buSzPts val="224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5" name="Google Shape;245;p65"/>
          <p:cNvSpPr txBox="1">
            <a:spLocks noGrp="1"/>
          </p:cNvSpPr>
          <p:nvPr>
            <p:ph type="body" idx="2"/>
          </p:nvPr>
        </p:nvSpPr>
        <p:spPr>
          <a:xfrm>
            <a:off x="2253342" y="768350"/>
            <a:ext cx="8349343" cy="2157898"/>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a:solidFill>
                  <a:srgbClr val="007371"/>
                </a:solidFil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6" name="Google Shape;246;p65"/>
          <p:cNvPicPr preferRelativeResize="0"/>
          <p:nvPr/>
        </p:nvPicPr>
        <p:blipFill rotWithShape="1">
          <a:blip r:embed="rId2">
            <a:alphaModFix/>
          </a:blip>
          <a:srcRect/>
          <a:stretch/>
        </p:blipFill>
        <p:spPr>
          <a:xfrm>
            <a:off x="614965" y="669271"/>
            <a:ext cx="1162319" cy="1162319"/>
          </a:xfrm>
          <a:prstGeom prst="rect">
            <a:avLst/>
          </a:prstGeom>
          <a:noFill/>
          <a:ln>
            <a:noFill/>
          </a:ln>
        </p:spPr>
      </p:pic>
    </p:spTree>
    <p:extLst>
      <p:ext uri="{BB962C8B-B14F-4D97-AF65-F5344CB8AC3E}">
        <p14:creationId xmlns:p14="http://schemas.microsoft.com/office/powerpoint/2010/main" val="1500932366"/>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11_Quote" type="secHead">
  <p:cSld name="11_Quote">
    <p:spTree>
      <p:nvGrpSpPr>
        <p:cNvPr id="1" name="Shape 247"/>
        <p:cNvGrpSpPr/>
        <p:nvPr/>
      </p:nvGrpSpPr>
      <p:grpSpPr>
        <a:xfrm>
          <a:off x="0" y="0"/>
          <a:ext cx="0" cy="0"/>
          <a:chOff x="0" y="0"/>
          <a:chExt cx="0" cy="0"/>
        </a:xfrm>
      </p:grpSpPr>
      <p:sp>
        <p:nvSpPr>
          <p:cNvPr id="248" name="Google Shape;248;p66"/>
          <p:cNvSpPr txBox="1">
            <a:spLocks noGrp="1"/>
          </p:cNvSpPr>
          <p:nvPr>
            <p:ph type="title"/>
          </p:nvPr>
        </p:nvSpPr>
        <p:spPr>
          <a:xfrm>
            <a:off x="1674541" y="780744"/>
            <a:ext cx="8842918" cy="77694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66"/>
          <p:cNvSpPr txBox="1">
            <a:spLocks noGrp="1"/>
          </p:cNvSpPr>
          <p:nvPr>
            <p:ph type="body" idx="1"/>
          </p:nvPr>
        </p:nvSpPr>
        <p:spPr>
          <a:xfrm>
            <a:off x="831850" y="168600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SzPts val="3360"/>
              <a:buNone/>
              <a:defRPr sz="2400">
                <a:solidFill>
                  <a:schemeClr val="dk1"/>
                </a:solidFill>
              </a:defRPr>
            </a:lvl1pPr>
            <a:lvl2pPr marL="914400" lvl="1" indent="-228600" algn="l">
              <a:lnSpc>
                <a:spcPct val="90000"/>
              </a:lnSpc>
              <a:spcBef>
                <a:spcPts val="600"/>
              </a:spcBef>
              <a:spcAft>
                <a:spcPts val="0"/>
              </a:spcAft>
              <a:buSzPts val="2800"/>
              <a:buNone/>
              <a:defRPr sz="2000">
                <a:solidFill>
                  <a:srgbClr val="888888"/>
                </a:solidFill>
              </a:defRPr>
            </a:lvl2pPr>
            <a:lvl3pPr marL="1371600" lvl="2" indent="-228600" algn="l">
              <a:lnSpc>
                <a:spcPct val="90000"/>
              </a:lnSpc>
              <a:spcBef>
                <a:spcPts val="600"/>
              </a:spcBef>
              <a:spcAft>
                <a:spcPts val="0"/>
              </a:spcAft>
              <a:buSzPts val="2520"/>
              <a:buNone/>
              <a:defRPr sz="1800">
                <a:solidFill>
                  <a:srgbClr val="888888"/>
                </a:solidFill>
              </a:defRPr>
            </a:lvl3pPr>
            <a:lvl4pPr marL="1828800" lvl="3" indent="-228600" algn="l">
              <a:lnSpc>
                <a:spcPct val="90000"/>
              </a:lnSpc>
              <a:spcBef>
                <a:spcPts val="600"/>
              </a:spcBef>
              <a:spcAft>
                <a:spcPts val="0"/>
              </a:spcAft>
              <a:buSzPts val="2240"/>
              <a:buNone/>
              <a:defRPr sz="1600">
                <a:solidFill>
                  <a:srgbClr val="888888"/>
                </a:solidFill>
              </a:defRPr>
            </a:lvl4pPr>
            <a:lvl5pPr marL="2286000" lvl="4" indent="-228600" algn="l">
              <a:lnSpc>
                <a:spcPct val="90000"/>
              </a:lnSpc>
              <a:spcBef>
                <a:spcPts val="600"/>
              </a:spcBef>
              <a:spcAft>
                <a:spcPts val="0"/>
              </a:spcAft>
              <a:buSzPts val="224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210639031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theme" Target="../theme/theme2.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34" Type="http://schemas.openxmlformats.org/officeDocument/2006/relationships/slideLayout" Target="../slideLayouts/slideLayout97.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theme" Target="../theme/theme3.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 Id="rId8"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17513" y="303213"/>
            <a:ext cx="11390312" cy="574675"/>
          </a:xfrm>
          <a:prstGeom prst="rect">
            <a:avLst/>
          </a:prstGeom>
          <a:noFill/>
          <a:ln>
            <a:noFill/>
          </a:ln>
        </p:spPr>
        <p:txBody>
          <a:bodyPr spcFirstLastPara="1" wrap="square" lIns="91425" tIns="45700" rIns="91425" bIns="45700" anchor="t" anchorCtr="0">
            <a:sp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rgbClr val="00737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417513" y="1195388"/>
            <a:ext cx="11390312" cy="2181225"/>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14000"/>
              </a:lnSpc>
              <a:spcBef>
                <a:spcPts val="1000"/>
              </a:spcBef>
              <a:spcAft>
                <a:spcPts val="0"/>
              </a:spcAft>
              <a:buClr>
                <a:srgbClr val="000000"/>
              </a:buClr>
              <a:buSzPts val="1400"/>
              <a:buFont typeface="Arial"/>
              <a:buNone/>
              <a:defRPr sz="2400" b="0" i="0" u="none" strike="noStrike" cap="none">
                <a:solidFill>
                  <a:srgbClr val="1E1E2D"/>
                </a:solidFill>
                <a:latin typeface="Arial"/>
                <a:ea typeface="Arial"/>
                <a:cs typeface="Arial"/>
                <a:sym typeface="Arial"/>
              </a:defRPr>
            </a:lvl1pPr>
            <a:lvl2pPr marL="914400" marR="0" lvl="1" indent="-424180" algn="l" rtl="0">
              <a:lnSpc>
                <a:spcPct val="90000"/>
              </a:lnSpc>
              <a:spcBef>
                <a:spcPts val="600"/>
              </a:spcBef>
              <a:spcAft>
                <a:spcPts val="0"/>
              </a:spcAft>
              <a:buClr>
                <a:srgbClr val="007371"/>
              </a:buClr>
              <a:buSzPts val="3080"/>
              <a:buFont typeface="Arial"/>
              <a:buChar char="•"/>
              <a:defRPr sz="2200" b="0" i="0" u="none" strike="noStrike" cap="none">
                <a:solidFill>
                  <a:srgbClr val="1E1E2D"/>
                </a:solidFill>
                <a:latin typeface="Arial"/>
                <a:ea typeface="Arial"/>
                <a:cs typeface="Arial"/>
                <a:sym typeface="Arial"/>
              </a:defRPr>
            </a:lvl2pPr>
            <a:lvl3pPr marL="1371600" marR="0" lvl="2" indent="-406400" algn="l" rtl="0">
              <a:lnSpc>
                <a:spcPct val="90000"/>
              </a:lnSpc>
              <a:spcBef>
                <a:spcPts val="600"/>
              </a:spcBef>
              <a:spcAft>
                <a:spcPts val="0"/>
              </a:spcAft>
              <a:buClr>
                <a:srgbClr val="007371"/>
              </a:buClr>
              <a:buSzPts val="2800"/>
              <a:buFont typeface="Arial"/>
              <a:buChar char="•"/>
              <a:defRPr sz="2000" b="0" i="0" u="none" strike="noStrike" cap="none">
                <a:solidFill>
                  <a:srgbClr val="1E1E2D"/>
                </a:solidFill>
                <a:latin typeface="Arial"/>
                <a:ea typeface="Arial"/>
                <a:cs typeface="Arial"/>
                <a:sym typeface="Arial"/>
              </a:defRPr>
            </a:lvl3pPr>
            <a:lvl4pPr marL="1828800" marR="0" lvl="3" indent="-388619" algn="l" rtl="0">
              <a:lnSpc>
                <a:spcPct val="90000"/>
              </a:lnSpc>
              <a:spcBef>
                <a:spcPts val="600"/>
              </a:spcBef>
              <a:spcAft>
                <a:spcPts val="0"/>
              </a:spcAft>
              <a:buClr>
                <a:srgbClr val="007371"/>
              </a:buClr>
              <a:buSzPts val="2520"/>
              <a:buFont typeface="Arial"/>
              <a:buChar char="•"/>
              <a:defRPr sz="1800" b="0" i="0" u="none" strike="noStrike" cap="none">
                <a:solidFill>
                  <a:srgbClr val="1E1E2D"/>
                </a:solidFill>
                <a:latin typeface="Arial"/>
                <a:ea typeface="Arial"/>
                <a:cs typeface="Arial"/>
                <a:sym typeface="Arial"/>
              </a:defRPr>
            </a:lvl4pPr>
            <a:lvl5pPr marL="2286000" marR="0" lvl="4" indent="-388620" algn="l" rtl="0">
              <a:lnSpc>
                <a:spcPct val="90000"/>
              </a:lnSpc>
              <a:spcBef>
                <a:spcPts val="600"/>
              </a:spcBef>
              <a:spcAft>
                <a:spcPts val="0"/>
              </a:spcAft>
              <a:buClr>
                <a:srgbClr val="007371"/>
              </a:buClr>
              <a:buSzPts val="2520"/>
              <a:buFont typeface="Arial"/>
              <a:buChar char="•"/>
              <a:defRPr sz="1800" b="0" i="0" u="none" strike="noStrike" cap="none">
                <a:solidFill>
                  <a:srgbClr val="1E1E2D"/>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Shape 248"/>
        <p:cNvGrpSpPr/>
        <p:nvPr/>
      </p:nvGrpSpPr>
      <p:grpSpPr>
        <a:xfrm>
          <a:off x="0" y="0"/>
          <a:ext cx="0" cy="0"/>
          <a:chOff x="0" y="0"/>
          <a:chExt cx="0" cy="0"/>
        </a:xfrm>
      </p:grpSpPr>
      <p:sp>
        <p:nvSpPr>
          <p:cNvPr id="249" name="Google Shape;249;p32"/>
          <p:cNvSpPr txBox="1">
            <a:spLocks noGrp="1"/>
          </p:cNvSpPr>
          <p:nvPr>
            <p:ph type="title"/>
          </p:nvPr>
        </p:nvSpPr>
        <p:spPr>
          <a:xfrm>
            <a:off x="417513" y="303213"/>
            <a:ext cx="11390312" cy="574675"/>
          </a:xfrm>
          <a:prstGeom prst="rect">
            <a:avLst/>
          </a:prstGeom>
          <a:noFill/>
          <a:ln>
            <a:noFill/>
          </a:ln>
        </p:spPr>
        <p:txBody>
          <a:bodyPr spcFirstLastPara="1" wrap="square" lIns="91425" tIns="45700" rIns="91425" bIns="45700" anchor="t" anchorCtr="0">
            <a:sp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rgbClr val="9712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9pPr>
          </a:lstStyle>
          <a:p>
            <a:endParaRPr/>
          </a:p>
        </p:txBody>
      </p:sp>
      <p:sp>
        <p:nvSpPr>
          <p:cNvPr id="250" name="Google Shape;250;p32"/>
          <p:cNvSpPr txBox="1">
            <a:spLocks noGrp="1"/>
          </p:cNvSpPr>
          <p:nvPr>
            <p:ph type="body" idx="1"/>
          </p:nvPr>
        </p:nvSpPr>
        <p:spPr>
          <a:xfrm>
            <a:off x="417513" y="1195388"/>
            <a:ext cx="11390312" cy="2181225"/>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14000"/>
              </a:lnSpc>
              <a:spcBef>
                <a:spcPts val="1000"/>
              </a:spcBef>
              <a:spcAft>
                <a:spcPts val="0"/>
              </a:spcAft>
              <a:buClr>
                <a:srgbClr val="000000"/>
              </a:buClr>
              <a:buSzPts val="1400"/>
              <a:buFont typeface="Arial"/>
              <a:buNone/>
              <a:defRPr sz="2400" b="0" i="0" u="none" strike="noStrike" cap="none">
                <a:solidFill>
                  <a:srgbClr val="1E1E2D"/>
                </a:solidFill>
                <a:latin typeface="Arial"/>
                <a:ea typeface="Arial"/>
                <a:cs typeface="Arial"/>
                <a:sym typeface="Arial"/>
              </a:defRPr>
            </a:lvl1pPr>
            <a:lvl2pPr marL="914400" marR="0" lvl="1" indent="-424180" algn="l" rtl="0">
              <a:lnSpc>
                <a:spcPct val="90000"/>
              </a:lnSpc>
              <a:spcBef>
                <a:spcPts val="600"/>
              </a:spcBef>
              <a:spcAft>
                <a:spcPts val="0"/>
              </a:spcAft>
              <a:buClr>
                <a:srgbClr val="971260"/>
              </a:buClr>
              <a:buSzPts val="3080"/>
              <a:buFont typeface="Arial"/>
              <a:buChar char="•"/>
              <a:defRPr sz="2200" b="0" i="0" u="none" strike="noStrike" cap="none">
                <a:solidFill>
                  <a:srgbClr val="1E1E2D"/>
                </a:solidFill>
                <a:latin typeface="Arial"/>
                <a:ea typeface="Arial"/>
                <a:cs typeface="Arial"/>
                <a:sym typeface="Arial"/>
              </a:defRPr>
            </a:lvl2pPr>
            <a:lvl3pPr marL="1371600" marR="0" lvl="2" indent="-406400" algn="l" rtl="0">
              <a:lnSpc>
                <a:spcPct val="90000"/>
              </a:lnSpc>
              <a:spcBef>
                <a:spcPts val="600"/>
              </a:spcBef>
              <a:spcAft>
                <a:spcPts val="0"/>
              </a:spcAft>
              <a:buClr>
                <a:srgbClr val="971260"/>
              </a:buClr>
              <a:buSzPts val="2800"/>
              <a:buFont typeface="Arial"/>
              <a:buChar char="•"/>
              <a:defRPr sz="2000" b="0" i="0" u="none" strike="noStrike" cap="none">
                <a:solidFill>
                  <a:srgbClr val="1E1E2D"/>
                </a:solidFill>
                <a:latin typeface="Arial"/>
                <a:ea typeface="Arial"/>
                <a:cs typeface="Arial"/>
                <a:sym typeface="Arial"/>
              </a:defRPr>
            </a:lvl3pPr>
            <a:lvl4pPr marL="1828800" marR="0" lvl="3" indent="-388619" algn="l" rtl="0">
              <a:lnSpc>
                <a:spcPct val="90000"/>
              </a:lnSpc>
              <a:spcBef>
                <a:spcPts val="600"/>
              </a:spcBef>
              <a:spcAft>
                <a:spcPts val="0"/>
              </a:spcAft>
              <a:buClr>
                <a:srgbClr val="971260"/>
              </a:buClr>
              <a:buSzPts val="2520"/>
              <a:buFont typeface="Arial"/>
              <a:buChar char="•"/>
              <a:defRPr sz="1800" b="0" i="0" u="none" strike="noStrike" cap="none">
                <a:solidFill>
                  <a:srgbClr val="1E1E2D"/>
                </a:solidFill>
                <a:latin typeface="Arial"/>
                <a:ea typeface="Arial"/>
                <a:cs typeface="Arial"/>
                <a:sym typeface="Arial"/>
              </a:defRPr>
            </a:lvl4pPr>
            <a:lvl5pPr marL="2286000" marR="0" lvl="4" indent="-388620" algn="l" rtl="0">
              <a:lnSpc>
                <a:spcPct val="90000"/>
              </a:lnSpc>
              <a:spcBef>
                <a:spcPts val="600"/>
              </a:spcBef>
              <a:spcAft>
                <a:spcPts val="0"/>
              </a:spcAft>
              <a:buClr>
                <a:srgbClr val="971260"/>
              </a:buClr>
              <a:buSzPts val="2520"/>
              <a:buFont typeface="Arial"/>
              <a:buChar char="•"/>
              <a:defRPr sz="1800" b="0" i="0" u="none" strike="noStrike" cap="none">
                <a:solidFill>
                  <a:srgbClr val="1E1E2D"/>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17513" y="303213"/>
            <a:ext cx="11390312" cy="574675"/>
          </a:xfrm>
          <a:prstGeom prst="rect">
            <a:avLst/>
          </a:prstGeom>
          <a:noFill/>
          <a:ln>
            <a:noFill/>
          </a:ln>
        </p:spPr>
        <p:txBody>
          <a:bodyPr spcFirstLastPara="1" wrap="square" lIns="91425" tIns="45700" rIns="91425" bIns="45700" anchor="t" anchorCtr="0">
            <a:sp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rgbClr val="00737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417513" y="1195388"/>
            <a:ext cx="11390312" cy="2181225"/>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14000"/>
              </a:lnSpc>
              <a:spcBef>
                <a:spcPts val="1000"/>
              </a:spcBef>
              <a:spcAft>
                <a:spcPts val="0"/>
              </a:spcAft>
              <a:buClr>
                <a:srgbClr val="000000"/>
              </a:buClr>
              <a:buSzPts val="1400"/>
              <a:buFont typeface="Arial"/>
              <a:buNone/>
              <a:defRPr sz="2400" b="0" i="0" u="none" strike="noStrike" cap="none">
                <a:solidFill>
                  <a:srgbClr val="1E1E2D"/>
                </a:solidFill>
                <a:latin typeface="Arial"/>
                <a:ea typeface="Arial"/>
                <a:cs typeface="Arial"/>
                <a:sym typeface="Arial"/>
              </a:defRPr>
            </a:lvl1pPr>
            <a:lvl2pPr marL="914400" marR="0" lvl="1" indent="-424180" algn="l" rtl="0">
              <a:lnSpc>
                <a:spcPct val="90000"/>
              </a:lnSpc>
              <a:spcBef>
                <a:spcPts val="600"/>
              </a:spcBef>
              <a:spcAft>
                <a:spcPts val="0"/>
              </a:spcAft>
              <a:buClr>
                <a:srgbClr val="007371"/>
              </a:buClr>
              <a:buSzPts val="3080"/>
              <a:buFont typeface="Arial"/>
              <a:buChar char="•"/>
              <a:defRPr sz="2200" b="0" i="0" u="none" strike="noStrike" cap="none">
                <a:solidFill>
                  <a:srgbClr val="1E1E2D"/>
                </a:solidFill>
                <a:latin typeface="Arial"/>
                <a:ea typeface="Arial"/>
                <a:cs typeface="Arial"/>
                <a:sym typeface="Arial"/>
              </a:defRPr>
            </a:lvl2pPr>
            <a:lvl3pPr marL="1371600" marR="0" lvl="2" indent="-406400" algn="l" rtl="0">
              <a:lnSpc>
                <a:spcPct val="90000"/>
              </a:lnSpc>
              <a:spcBef>
                <a:spcPts val="600"/>
              </a:spcBef>
              <a:spcAft>
                <a:spcPts val="0"/>
              </a:spcAft>
              <a:buClr>
                <a:srgbClr val="007371"/>
              </a:buClr>
              <a:buSzPts val="2800"/>
              <a:buFont typeface="Arial"/>
              <a:buChar char="•"/>
              <a:defRPr sz="2000" b="0" i="0" u="none" strike="noStrike" cap="none">
                <a:solidFill>
                  <a:srgbClr val="1E1E2D"/>
                </a:solidFill>
                <a:latin typeface="Arial"/>
                <a:ea typeface="Arial"/>
                <a:cs typeface="Arial"/>
                <a:sym typeface="Arial"/>
              </a:defRPr>
            </a:lvl3pPr>
            <a:lvl4pPr marL="1828800" marR="0" lvl="3" indent="-388619" algn="l" rtl="0">
              <a:lnSpc>
                <a:spcPct val="90000"/>
              </a:lnSpc>
              <a:spcBef>
                <a:spcPts val="600"/>
              </a:spcBef>
              <a:spcAft>
                <a:spcPts val="0"/>
              </a:spcAft>
              <a:buClr>
                <a:srgbClr val="007371"/>
              </a:buClr>
              <a:buSzPts val="2520"/>
              <a:buFont typeface="Arial"/>
              <a:buChar char="•"/>
              <a:defRPr sz="1800" b="0" i="0" u="none" strike="noStrike" cap="none">
                <a:solidFill>
                  <a:srgbClr val="1E1E2D"/>
                </a:solidFill>
                <a:latin typeface="Arial"/>
                <a:ea typeface="Arial"/>
                <a:cs typeface="Arial"/>
                <a:sym typeface="Arial"/>
              </a:defRPr>
            </a:lvl4pPr>
            <a:lvl5pPr marL="2286000" marR="0" lvl="4" indent="-388620" algn="l" rtl="0">
              <a:lnSpc>
                <a:spcPct val="90000"/>
              </a:lnSpc>
              <a:spcBef>
                <a:spcPts val="600"/>
              </a:spcBef>
              <a:spcAft>
                <a:spcPts val="0"/>
              </a:spcAft>
              <a:buClr>
                <a:srgbClr val="007371"/>
              </a:buClr>
              <a:buSzPts val="2520"/>
              <a:buFont typeface="Arial"/>
              <a:buChar char="•"/>
              <a:defRPr sz="1800" b="0" i="0" u="none" strike="noStrike" cap="none">
                <a:solidFill>
                  <a:srgbClr val="1E1E2D"/>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4925484"/>
      </p:ext>
    </p:extLst>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 id="2147483750" r:id="rId34"/>
    <p:sldLayoutId id="2147483751" r:id="rId35"/>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0D_0.xml"/><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tile tx="0" ty="0" sx="100000" sy="100000" flip="none" algn="tl"/>
        </a:blipFill>
        <a:effectLst/>
      </p:bgPr>
    </p:bg>
    <p:spTree>
      <p:nvGrpSpPr>
        <p:cNvPr id="1" name="Shape 454"/>
        <p:cNvGrpSpPr/>
        <p:nvPr/>
      </p:nvGrpSpPr>
      <p:grpSpPr>
        <a:xfrm>
          <a:off x="0" y="0"/>
          <a:ext cx="0" cy="0"/>
          <a:chOff x="0" y="0"/>
          <a:chExt cx="0" cy="0"/>
        </a:xfrm>
      </p:grpSpPr>
      <p:sp>
        <p:nvSpPr>
          <p:cNvPr id="455" name="Google Shape;455;p1"/>
          <p:cNvSpPr txBox="1">
            <a:spLocks noGrp="1"/>
          </p:cNvSpPr>
          <p:nvPr>
            <p:ph type="title"/>
          </p:nvPr>
        </p:nvSpPr>
        <p:spPr>
          <a:xfrm>
            <a:off x="1454133" y="2142933"/>
            <a:ext cx="9283734" cy="128606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dirty="0"/>
              <a:t>Supporting Disciplinary Literacy in Social Science</a:t>
            </a:r>
            <a:endParaRPr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10"/>
          <p:cNvSpPr txBox="1">
            <a:spLocks noGrp="1"/>
          </p:cNvSpPr>
          <p:nvPr>
            <p:ph type="title"/>
          </p:nvPr>
        </p:nvSpPr>
        <p:spPr>
          <a:xfrm>
            <a:off x="329184" y="0"/>
            <a:ext cx="11364844" cy="954107"/>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sz="2600" dirty="0"/>
              <a:t>Example of </a:t>
            </a:r>
            <a:r>
              <a:rPr lang="en-US" sz="2800" dirty="0"/>
              <a:t>helping students expand discipline-specific vocabulary by connecting to their prior knowledge</a:t>
            </a:r>
            <a:endParaRPr sz="2600" dirty="0"/>
          </a:p>
        </p:txBody>
      </p:sp>
      <p:sp>
        <p:nvSpPr>
          <p:cNvPr id="529" name="Google Shape;529;p10"/>
          <p:cNvSpPr txBox="1">
            <a:spLocks noGrp="1"/>
          </p:cNvSpPr>
          <p:nvPr>
            <p:ph type="body" idx="2"/>
          </p:nvPr>
        </p:nvSpPr>
        <p:spPr>
          <a:xfrm>
            <a:off x="887895" y="1639624"/>
            <a:ext cx="10416209" cy="3357063"/>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365750" rIns="457200" bIns="457200" anchor="t" anchorCtr="0">
            <a:spAutoFit/>
          </a:bodyPr>
          <a:lstStyle/>
          <a:p>
            <a:pPr marL="0" lvl="0" indent="0" algn="l" rtl="0">
              <a:lnSpc>
                <a:spcPct val="114000"/>
              </a:lnSpc>
              <a:spcBef>
                <a:spcPts val="0"/>
              </a:spcBef>
              <a:spcAft>
                <a:spcPts val="0"/>
              </a:spcAft>
              <a:buSzPts val="1400"/>
              <a:buNone/>
            </a:pPr>
            <a:r>
              <a:rPr lang="en-US"/>
              <a:t>During a lesson on how social and political movements affect lawmaking, students first reflect on an issue they care about and consider ways to make an impact. They share strategies and the teacher uses the examples as a bridge to explicit instruction of vocabulary like "advocacy," "lobbying," "civil disobedience,” “grass-roots organizing” and "litigation."</a:t>
            </a:r>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8" name="Google Shape;538;p9"/>
          <p:cNvSpPr txBox="1">
            <a:spLocks noGrp="1"/>
          </p:cNvSpPr>
          <p:nvPr>
            <p:ph type="title"/>
          </p:nvPr>
        </p:nvSpPr>
        <p:spPr>
          <a:xfrm>
            <a:off x="377614" y="350161"/>
            <a:ext cx="4062708" cy="6001603"/>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sz="4800" dirty="0"/>
              <a:t>Potential Pitfall:</a:t>
            </a:r>
            <a:br>
              <a:rPr lang="en-US" sz="4800" dirty="0"/>
            </a:br>
            <a:br>
              <a:rPr lang="en-US" sz="4800" dirty="0"/>
            </a:br>
            <a:r>
              <a:rPr lang="en-US" sz="4000" b="0" dirty="0"/>
              <a:t>Introducing new terminology without first exploring what students already know.</a:t>
            </a:r>
            <a:endParaRPr dirty="0"/>
          </a:p>
        </p:txBody>
      </p:sp>
      <p:sp>
        <p:nvSpPr>
          <p:cNvPr id="536" name="Google Shape;536;p9"/>
          <p:cNvSpPr txBox="1">
            <a:spLocks noGrp="1"/>
          </p:cNvSpPr>
          <p:nvPr>
            <p:ph type="body" idx="1"/>
          </p:nvPr>
        </p:nvSpPr>
        <p:spPr>
          <a:xfrm>
            <a:off x="5074920" y="350161"/>
            <a:ext cx="6739466" cy="922263"/>
          </a:xfrm>
          <a:prstGeom prst="rect">
            <a:avLst/>
          </a:prstGeom>
          <a:noFill/>
          <a:ln>
            <a:noFill/>
          </a:ln>
        </p:spPr>
        <p:txBody>
          <a:bodyPr spcFirstLastPara="1" wrap="square" lIns="91425" tIns="45700" rIns="91425" bIns="45700" anchor="t" anchorCtr="0">
            <a:spAutoFit/>
          </a:bodyPr>
          <a:lstStyle/>
          <a:p>
            <a:pPr marL="457200" lvl="0" indent="-228600" algn="l" rtl="0">
              <a:lnSpc>
                <a:spcPct val="114000"/>
              </a:lnSpc>
              <a:spcBef>
                <a:spcPts val="1000"/>
              </a:spcBef>
              <a:spcAft>
                <a:spcPts val="0"/>
              </a:spcAft>
              <a:buClr>
                <a:srgbClr val="2E6AA5"/>
              </a:buClr>
              <a:buSzPts val="2400"/>
              <a:buNone/>
            </a:pPr>
            <a:r>
              <a:rPr lang="en-US" sz="4000" dirty="0">
                <a:solidFill>
                  <a:srgbClr val="802858"/>
                </a:solidFill>
              </a:rPr>
              <a:t>Why It Matters</a:t>
            </a:r>
            <a:endParaRPr dirty="0"/>
          </a:p>
        </p:txBody>
      </p:sp>
      <p:sp>
        <p:nvSpPr>
          <p:cNvPr id="537" name="Google Shape;537;p9"/>
          <p:cNvSpPr txBox="1">
            <a:spLocks noGrp="1"/>
          </p:cNvSpPr>
          <p:nvPr>
            <p:ph type="body" idx="2"/>
          </p:nvPr>
        </p:nvSpPr>
        <p:spPr>
          <a:xfrm>
            <a:off x="5283441" y="1889397"/>
            <a:ext cx="6322424" cy="3845115"/>
          </a:xfrm>
          <a:prstGeom prst="rect">
            <a:avLst/>
          </a:prstGeom>
          <a:noFill/>
          <a:ln>
            <a:noFill/>
          </a:ln>
        </p:spPr>
        <p:txBody>
          <a:bodyPr spcFirstLastPara="1" wrap="square" lIns="91425" tIns="45700" rIns="91425" bIns="45700" anchor="t" anchorCtr="0">
            <a:spAutoFit/>
          </a:bodyPr>
          <a:lstStyle/>
          <a:p>
            <a:pPr marL="571500" lvl="0" indent="-342900" algn="l" rtl="0">
              <a:lnSpc>
                <a:spcPct val="114000"/>
              </a:lnSpc>
              <a:spcBef>
                <a:spcPts val="1000"/>
              </a:spcBef>
              <a:spcAft>
                <a:spcPts val="0"/>
              </a:spcAft>
              <a:buSzPct val="140000"/>
              <a:buFont typeface="Arial"/>
              <a:buChar char="•"/>
            </a:pPr>
            <a:r>
              <a:rPr lang="en-US" sz="2400" dirty="0"/>
              <a:t>Exploring what students already know offers valuable opportunities to connect new terms to familiar concepts. </a:t>
            </a:r>
            <a:endParaRPr dirty="0"/>
          </a:p>
          <a:p>
            <a:pPr marL="571500" lvl="0" indent="-342900" algn="l" rtl="0">
              <a:lnSpc>
                <a:spcPct val="114000"/>
              </a:lnSpc>
              <a:spcBef>
                <a:spcPts val="1000"/>
              </a:spcBef>
              <a:spcAft>
                <a:spcPts val="0"/>
              </a:spcAft>
              <a:buSzPct val="140000"/>
              <a:buFont typeface="Arial"/>
              <a:buChar char="•"/>
            </a:pPr>
            <a:r>
              <a:rPr lang="en-US" sz="2400" dirty="0"/>
              <a:t>This can make new vocabulary feel connected and comprehensible. </a:t>
            </a:r>
            <a:endParaRPr dirty="0"/>
          </a:p>
          <a:p>
            <a:pPr marL="571500" lvl="0" indent="-342900" algn="l" rtl="0">
              <a:lnSpc>
                <a:spcPct val="114000"/>
              </a:lnSpc>
              <a:spcBef>
                <a:spcPts val="1000"/>
              </a:spcBef>
              <a:spcAft>
                <a:spcPts val="0"/>
              </a:spcAft>
              <a:buSzPct val="140000"/>
              <a:buFont typeface="Arial"/>
              <a:buChar char="•"/>
            </a:pPr>
            <a:r>
              <a:rPr lang="en-US" sz="2400" dirty="0"/>
              <a:t>Students are more likely to engage with content that feels familiar and </a:t>
            </a: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from which they can draw </a:t>
            </a:r>
            <a:r>
              <a:rPr lang="en-US" sz="2400" dirty="0"/>
              <a:t>relevant knowledge.</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11"/>
          <p:cNvSpPr txBox="1">
            <a:spLocks noGrp="1"/>
          </p:cNvSpPr>
          <p:nvPr>
            <p:ph type="title"/>
          </p:nvPr>
        </p:nvSpPr>
        <p:spPr>
          <a:xfrm>
            <a:off x="405941" y="2357306"/>
            <a:ext cx="6858000" cy="3170058"/>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1400"/>
              <a:buNone/>
            </a:pPr>
            <a:r>
              <a:rPr lang="en-US" dirty="0"/>
              <a:t>Practice 2: </a:t>
            </a:r>
            <a:br>
              <a:rPr lang="en-US" dirty="0"/>
            </a:br>
            <a:r>
              <a:rPr lang="en-US" dirty="0"/>
              <a:t>Teach students to effectively navigate diverse texts, sources and data integral to the discipline.</a:t>
            </a:r>
            <a:endParaRPr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 name="Picture 4">
            <a:extLst>
              <a:ext uri="{FF2B5EF4-FFF2-40B4-BE49-F238E27FC236}">
                <a16:creationId xmlns:a16="http://schemas.microsoft.com/office/drawing/2014/main" id="{BF080CB9-61E1-A19E-F774-996518CFDA2A}"/>
              </a:ext>
              <a:ext uri="{C183D7F6-B498-43B3-948B-1728B52AA6E4}">
                <adec:decorative xmlns:adec="http://schemas.microsoft.com/office/drawing/2017/decorative" val="1"/>
              </a:ext>
            </a:extLst>
          </p:cNvPr>
          <p:cNvPicPr>
            <a:picLocks noChangeAspect="1"/>
          </p:cNvPicPr>
          <p:nvPr/>
        </p:nvPicPr>
        <p:blipFill>
          <a:blip r:embed="rId3"/>
          <a:srcRect l="28179"/>
          <a:stretch>
            <a:fillRect/>
          </a:stretch>
        </p:blipFill>
        <p:spPr>
          <a:xfrm>
            <a:off x="560439" y="1734437"/>
            <a:ext cx="4719483" cy="4379080"/>
          </a:xfrm>
          <a:prstGeom prst="rect">
            <a:avLst/>
          </a:prstGeom>
        </p:spPr>
      </p:pic>
      <p:sp>
        <p:nvSpPr>
          <p:cNvPr id="550" name="Google Shape;550;p12"/>
          <p:cNvSpPr txBox="1">
            <a:spLocks noGrp="1"/>
          </p:cNvSpPr>
          <p:nvPr>
            <p:ph type="title"/>
          </p:nvPr>
        </p:nvSpPr>
        <p:spPr>
          <a:xfrm>
            <a:off x="329184" y="0"/>
            <a:ext cx="11364844" cy="1015663"/>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dirty="0"/>
              <a:t>Teach students to effectively navigate diverse texts, sources and data integral to the discipline.</a:t>
            </a:r>
            <a:endParaRPr dirty="0"/>
          </a:p>
        </p:txBody>
      </p:sp>
      <p:sp>
        <p:nvSpPr>
          <p:cNvPr id="552" name="Google Shape;552;p12"/>
          <p:cNvSpPr txBox="1">
            <a:spLocks noGrp="1"/>
          </p:cNvSpPr>
          <p:nvPr>
            <p:ph type="body" idx="2"/>
          </p:nvPr>
        </p:nvSpPr>
        <p:spPr>
          <a:xfrm>
            <a:off x="3961622" y="1131551"/>
            <a:ext cx="7999106" cy="5584852"/>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365750" rIns="457200" bIns="0" anchor="t" anchorCtr="0">
            <a:spAutoFit/>
          </a:bodyPr>
          <a:lstStyle/>
          <a:p>
            <a:pPr marL="0" lvl="0" indent="0" algn="l" rtl="0">
              <a:lnSpc>
                <a:spcPct val="114000"/>
              </a:lnSpc>
              <a:spcBef>
                <a:spcPts val="0"/>
              </a:spcBef>
              <a:spcAft>
                <a:spcPts val="0"/>
              </a:spcAft>
              <a:buSzPts val="1400"/>
              <a:buNone/>
            </a:pPr>
            <a:r>
              <a:rPr lang="en-US" dirty="0"/>
              <a:t>Educators can support students by explicitly teaching students about the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conventions</a:t>
            </a:r>
            <a:r>
              <a:rPr lang="en-US" dirty="0"/>
              <a:t> and vocabulary in specific text types and by providing opportunities to practice discipline-specific reading strategies, including</a:t>
            </a:r>
            <a:endParaRPr dirty="0"/>
          </a:p>
          <a:p>
            <a:pPr marL="342900" lvl="0" indent="-342900" algn="l" rtl="0">
              <a:lnSpc>
                <a:spcPct val="114000"/>
              </a:lnSpc>
              <a:spcBef>
                <a:spcPts val="1600"/>
              </a:spcBef>
              <a:spcAft>
                <a:spcPts val="0"/>
              </a:spcAft>
              <a:buSzPts val="3360"/>
              <a:buFont typeface="Arial"/>
              <a:buChar char="•"/>
            </a:pPr>
            <a:r>
              <a:rPr lang="en-US" dirty="0"/>
              <a:t>Evaluating evidence</a:t>
            </a:r>
            <a:endParaRPr dirty="0"/>
          </a:p>
          <a:p>
            <a:pPr marL="342900" lvl="0" indent="-342900" algn="l" rtl="0">
              <a:lnSpc>
                <a:spcPct val="114000"/>
              </a:lnSpc>
              <a:spcBef>
                <a:spcPts val="1600"/>
              </a:spcBef>
              <a:spcAft>
                <a:spcPts val="0"/>
              </a:spcAft>
              <a:buSzPts val="3360"/>
              <a:buFont typeface="Arial"/>
              <a:buChar char="•"/>
            </a:pPr>
            <a:r>
              <a:rPr lang="en-US" dirty="0"/>
              <a:t>Synthesizing information</a:t>
            </a:r>
            <a:endParaRPr dirty="0"/>
          </a:p>
          <a:p>
            <a:pPr marL="342900" lvl="0" indent="-342900" algn="l" rtl="0">
              <a:lnSpc>
                <a:spcPct val="114000"/>
              </a:lnSpc>
              <a:spcBef>
                <a:spcPts val="1600"/>
              </a:spcBef>
              <a:spcAft>
                <a:spcPts val="0"/>
              </a:spcAft>
              <a:buSzPts val="3360"/>
              <a:buFont typeface="Arial"/>
              <a:buChar char="•"/>
            </a:pPr>
            <a:r>
              <a:rPr lang="en-US" dirty="0"/>
              <a:t>Analyzing an author’s purpose and perspective </a:t>
            </a:r>
            <a:endParaRPr dirty="0"/>
          </a:p>
          <a:p>
            <a:pPr marL="342900" lvl="0" indent="-342900" algn="l" rtl="0">
              <a:lnSpc>
                <a:spcPct val="114000"/>
              </a:lnSpc>
              <a:spcBef>
                <a:spcPts val="1600"/>
              </a:spcBef>
              <a:spcAft>
                <a:spcPts val="0"/>
              </a:spcAft>
              <a:buSzPts val="3360"/>
              <a:buFont typeface="Arial"/>
              <a:buChar char="•"/>
            </a:pPr>
            <a:r>
              <a:rPr lang="en-US" dirty="0"/>
              <a:t>Exploring multiple interpretations and critical perspectives</a:t>
            </a:r>
            <a:endParaRPr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4"/>
          <p:cNvSpPr txBox="1">
            <a:spLocks noGrp="1"/>
          </p:cNvSpPr>
          <p:nvPr>
            <p:ph type="title"/>
          </p:nvPr>
        </p:nvSpPr>
        <p:spPr>
          <a:xfrm>
            <a:off x="329184" y="0"/>
            <a:ext cx="11364844" cy="1015663"/>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dirty="0"/>
              <a:t>Example of teaching students to effectively navigate diverse texts, sources and data integral to the discipline.</a:t>
            </a:r>
            <a:endParaRPr dirty="0"/>
          </a:p>
        </p:txBody>
      </p:sp>
      <p:sp>
        <p:nvSpPr>
          <p:cNvPr id="559" name="Google Shape;559;p14"/>
          <p:cNvSpPr txBox="1">
            <a:spLocks noGrp="1"/>
          </p:cNvSpPr>
          <p:nvPr>
            <p:ph type="body" idx="2"/>
          </p:nvPr>
        </p:nvSpPr>
        <p:spPr>
          <a:xfrm>
            <a:off x="818147" y="1530062"/>
            <a:ext cx="10379242" cy="3778075"/>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365750" rIns="457200" bIns="457200" anchor="t" anchorCtr="0">
            <a:spAutoFit/>
          </a:bodyPr>
          <a:lstStyle/>
          <a:p>
            <a:pPr marL="0" lvl="0" indent="0" algn="l" rtl="0">
              <a:lnSpc>
                <a:spcPct val="114000"/>
              </a:lnSpc>
              <a:spcBef>
                <a:spcPts val="0"/>
              </a:spcBef>
              <a:spcAft>
                <a:spcPts val="0"/>
              </a:spcAft>
              <a:buSzPts val="1400"/>
              <a:buNone/>
            </a:pPr>
            <a:r>
              <a:rPr lang="en-US" dirty="0"/>
              <a:t>In a 10th grade economics class, students analyze a recent article about the Federal Reserve's decision on interest rates. The teacher first models her own process of evaluating the evidence presented, synthesizing information on monetary policies and exploring the author's perspective on the Federal Reserve's role.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Students then choose an economic indicator to investigate and make a recommendation about interest rates based on their research.</a:t>
            </a:r>
            <a:endParaRPr dirty="0"/>
          </a:p>
        </p:txBody>
      </p:sp>
    </p:spTree>
  </p:cSld>
  <p:clrMapOvr>
    <a:masterClrMapping/>
  </p:clrMapOvr>
  <p:transition spd="med">
    <p:fade/>
  </p:transition>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7" name="Google Shape;567;p13"/>
          <p:cNvSpPr txBox="1">
            <a:spLocks noGrp="1"/>
          </p:cNvSpPr>
          <p:nvPr>
            <p:ph type="title"/>
          </p:nvPr>
        </p:nvSpPr>
        <p:spPr>
          <a:xfrm>
            <a:off x="328613" y="350838"/>
            <a:ext cx="4070350" cy="590927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sz="4800" dirty="0">
                <a:solidFill>
                  <a:srgbClr val="802858"/>
                </a:solidFill>
              </a:rPr>
              <a:t>Potential Pitfall: </a:t>
            </a:r>
            <a:br>
              <a:rPr lang="en-US" sz="3600" dirty="0">
                <a:solidFill>
                  <a:srgbClr val="802858"/>
                </a:solidFill>
              </a:rPr>
            </a:br>
            <a:br>
              <a:rPr lang="en-US" sz="3600" dirty="0">
                <a:solidFill>
                  <a:srgbClr val="802858"/>
                </a:solidFill>
              </a:rPr>
            </a:br>
            <a:r>
              <a:rPr lang="en-US" sz="3600" b="0" dirty="0">
                <a:solidFill>
                  <a:srgbClr val="802858"/>
                </a:solidFill>
              </a:rPr>
              <a:t>Providing real-world and authentic text without the explicit teaching of reading strategies.</a:t>
            </a:r>
            <a:endParaRPr dirty="0"/>
          </a:p>
        </p:txBody>
      </p:sp>
      <p:sp>
        <p:nvSpPr>
          <p:cNvPr id="565" name="Google Shape;565;p13"/>
          <p:cNvSpPr txBox="1">
            <a:spLocks noGrp="1"/>
          </p:cNvSpPr>
          <p:nvPr>
            <p:ph type="body" idx="1"/>
          </p:nvPr>
        </p:nvSpPr>
        <p:spPr>
          <a:xfrm>
            <a:off x="5074919" y="350838"/>
            <a:ext cx="6739466" cy="922263"/>
          </a:xfrm>
          <a:prstGeom prst="rect">
            <a:avLst/>
          </a:prstGeom>
          <a:noFill/>
          <a:ln>
            <a:noFill/>
          </a:ln>
        </p:spPr>
        <p:txBody>
          <a:bodyPr spcFirstLastPara="1" wrap="square" lIns="91425" tIns="45700" rIns="91425" bIns="45700" anchor="t" anchorCtr="0">
            <a:spAutoFit/>
          </a:bodyPr>
          <a:lstStyle/>
          <a:p>
            <a:pPr marL="457200" lvl="0" indent="-228600" algn="l" rtl="0">
              <a:lnSpc>
                <a:spcPct val="114000"/>
              </a:lnSpc>
              <a:spcBef>
                <a:spcPts val="1000"/>
              </a:spcBef>
              <a:spcAft>
                <a:spcPts val="0"/>
              </a:spcAft>
              <a:buClr>
                <a:srgbClr val="2E6AA5"/>
              </a:buClr>
              <a:buSzPts val="2400"/>
              <a:buNone/>
            </a:pPr>
            <a:r>
              <a:rPr lang="en-US" sz="4000" dirty="0">
                <a:solidFill>
                  <a:srgbClr val="802858"/>
                </a:solidFill>
              </a:rPr>
              <a:t>Why It Matters</a:t>
            </a:r>
            <a:endParaRPr dirty="0"/>
          </a:p>
        </p:txBody>
      </p:sp>
      <p:sp>
        <p:nvSpPr>
          <p:cNvPr id="566" name="Google Shape;566;p13"/>
          <p:cNvSpPr txBox="1">
            <a:spLocks noGrp="1"/>
          </p:cNvSpPr>
          <p:nvPr>
            <p:ph type="body" idx="2"/>
          </p:nvPr>
        </p:nvSpPr>
        <p:spPr>
          <a:xfrm>
            <a:off x="5074920" y="1675078"/>
            <a:ext cx="6417834" cy="3716875"/>
          </a:xfrm>
          <a:prstGeom prst="rect">
            <a:avLst/>
          </a:prstGeom>
          <a:noFill/>
          <a:ln>
            <a:noFill/>
          </a:ln>
        </p:spPr>
        <p:txBody>
          <a:bodyPr spcFirstLastPara="1" wrap="square" lIns="91425" tIns="45700" rIns="91425" bIns="45700" anchor="t" anchorCtr="0">
            <a:spAutoFit/>
          </a:bodyPr>
          <a:lstStyle/>
          <a:p>
            <a:pPr marL="571500" lvl="0" indent="-342900" algn="l" rtl="0">
              <a:lnSpc>
                <a:spcPct val="114000"/>
              </a:lnSpc>
              <a:spcBef>
                <a:spcPts val="1000"/>
              </a:spcBef>
              <a:spcAft>
                <a:spcPts val="0"/>
              </a:spcAft>
              <a:buSzPct val="140000"/>
              <a:buFont typeface="Arial"/>
              <a:buChar char="•"/>
            </a:pPr>
            <a:r>
              <a:rPr lang="en-US" sz="2400" dirty="0"/>
              <a:t>Students benefit from explicit strategies to help them </a:t>
            </a: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rPr>
              <a:t>comprehend</a:t>
            </a:r>
            <a:r>
              <a:rPr lang="en-US" sz="2400" dirty="0"/>
              <a:t> technical and historical language and the unfamiliar structures and conventions that can appear in authentic social science texts.</a:t>
            </a:r>
            <a:endParaRPr dirty="0"/>
          </a:p>
          <a:p>
            <a:pPr marL="571500" lvl="0" indent="-342900" algn="l" rtl="0">
              <a:lnSpc>
                <a:spcPct val="114000"/>
              </a:lnSpc>
              <a:spcBef>
                <a:spcPts val="1000"/>
              </a:spcBef>
              <a:spcAft>
                <a:spcPts val="0"/>
              </a:spcAft>
              <a:buSzPct val="140000"/>
              <a:buFont typeface="Arial"/>
              <a:buChar char="•"/>
            </a:pPr>
            <a:r>
              <a:rPr lang="en-US" sz="2400" dirty="0"/>
              <a:t>This can support engagement and help students effectively interpret what they read.</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15"/>
          <p:cNvSpPr txBox="1">
            <a:spLocks noGrp="1"/>
          </p:cNvSpPr>
          <p:nvPr>
            <p:ph type="title"/>
          </p:nvPr>
        </p:nvSpPr>
        <p:spPr>
          <a:xfrm>
            <a:off x="424602" y="3233820"/>
            <a:ext cx="6858000" cy="187743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1400"/>
              <a:buNone/>
            </a:pPr>
            <a:r>
              <a:rPr lang="en-US" sz="3600"/>
              <a:t>Practice 3:</a:t>
            </a:r>
            <a:br>
              <a:rPr lang="en-US" sz="3600"/>
            </a:br>
            <a:r>
              <a:rPr lang="en-US"/>
              <a:t>Teach students discipline-specific writing conventions.</a:t>
            </a:r>
            <a:endParaRPr sz="3600"/>
          </a:p>
        </p:txBody>
      </p:sp>
      <p:sp>
        <p:nvSpPr>
          <p:cNvPr id="574" name="Google Shape;574;p15"/>
          <p:cNvSpPr txBox="1"/>
          <p:nvPr/>
        </p:nvSpPr>
        <p:spPr>
          <a:xfrm>
            <a:off x="910390" y="1100413"/>
            <a:ext cx="79007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highlight>
                  <a:srgbClr val="971260"/>
                </a:highlight>
                <a:latin typeface="Arial"/>
                <a:ea typeface="Arial"/>
                <a:cs typeface="Arial"/>
                <a:sym typeface="Arial"/>
              </a:rPr>
              <a:t>3</a:t>
            </a:r>
            <a:endParaRPr sz="3600" b="1" i="0" u="none" strike="noStrike" cap="none">
              <a:solidFill>
                <a:schemeClr val="lt1"/>
              </a:solidFill>
              <a:highlight>
                <a:srgbClr val="971260"/>
              </a:highlight>
              <a:latin typeface="Calibri"/>
              <a:ea typeface="Calibri"/>
              <a:cs typeface="Calibri"/>
              <a:sym typeface="Calibri"/>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6"/>
          <p:cNvSpPr txBox="1">
            <a:spLocks noGrp="1"/>
          </p:cNvSpPr>
          <p:nvPr>
            <p:ph type="title"/>
          </p:nvPr>
        </p:nvSpPr>
        <p:spPr>
          <a:xfrm>
            <a:off x="329184" y="246888"/>
            <a:ext cx="11364844"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dirty="0"/>
              <a:t>Teach students discipline-specific writing conventions.</a:t>
            </a:r>
            <a:endParaRPr sz="2100" dirty="0">
              <a:solidFill>
                <a:schemeClr val="dk1"/>
              </a:solidFill>
            </a:endParaRPr>
          </a:p>
        </p:txBody>
      </p:sp>
      <p:sp>
        <p:nvSpPr>
          <p:cNvPr id="581" name="Google Shape;581;p16"/>
          <p:cNvSpPr txBox="1">
            <a:spLocks noGrp="1"/>
          </p:cNvSpPr>
          <p:nvPr>
            <p:ph type="body" idx="2"/>
          </p:nvPr>
        </p:nvSpPr>
        <p:spPr>
          <a:xfrm>
            <a:off x="1554853" y="1270275"/>
            <a:ext cx="9082293" cy="5337851"/>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274300" rIns="457200" bIns="457200" anchor="t" anchorCtr="0">
            <a:spAutoFit/>
          </a:bodyPr>
          <a:lstStyle/>
          <a:p>
            <a:pPr marL="0" lvl="0" indent="0" algn="l" rtl="0">
              <a:lnSpc>
                <a:spcPct val="114000"/>
              </a:lnSpc>
              <a:spcBef>
                <a:spcPts val="0"/>
              </a:spcBef>
              <a:spcAft>
                <a:spcPts val="0"/>
              </a:spcAft>
              <a:buSzPts val="1400"/>
              <a:buNone/>
            </a:pPr>
            <a:r>
              <a:rPr lang="en-US" dirty="0"/>
              <a:t>Teachers can help students write like social scientists by</a:t>
            </a:r>
            <a:endParaRPr dirty="0"/>
          </a:p>
          <a:p>
            <a:pPr marL="342900" lvl="0" indent="-342900" algn="l" rtl="0">
              <a:lnSpc>
                <a:spcPct val="114000"/>
              </a:lnSpc>
              <a:spcBef>
                <a:spcPts val="1600"/>
              </a:spcBef>
              <a:spcAft>
                <a:spcPts val="0"/>
              </a:spcAft>
              <a:buSzPts val="3360"/>
              <a:buFont typeface="Arial"/>
              <a:buChar char="•"/>
            </a:pPr>
            <a:r>
              <a:rPr lang="en-US" dirty="0"/>
              <a:t>Examining model texts</a:t>
            </a:r>
            <a:endParaRPr dirty="0"/>
          </a:p>
          <a:p>
            <a:pPr marL="342900" lvl="0" indent="-342900" algn="l" rtl="0">
              <a:lnSpc>
                <a:spcPct val="114000"/>
              </a:lnSpc>
              <a:spcBef>
                <a:spcPts val="1600"/>
              </a:spcBef>
              <a:spcAft>
                <a:spcPts val="0"/>
              </a:spcAft>
              <a:buSzPts val="3360"/>
              <a:buFont typeface="Arial"/>
              <a:buChar char="•"/>
            </a:pPr>
            <a:r>
              <a:rPr lang="en-US" dirty="0"/>
              <a:t>Modeling the research process for a variety of writing purposes</a:t>
            </a:r>
            <a:endParaRPr dirty="0"/>
          </a:p>
          <a:p>
            <a:pPr marL="342900" lvl="0" indent="-342900" algn="l" rtl="0">
              <a:lnSpc>
                <a:spcPct val="114000"/>
              </a:lnSpc>
              <a:spcBef>
                <a:spcPts val="1600"/>
              </a:spcBef>
              <a:spcAft>
                <a:spcPts val="0"/>
              </a:spcAft>
              <a:buSzPts val="3360"/>
              <a:buFont typeface="Arial"/>
              <a:buChar char="•"/>
            </a:pPr>
            <a:r>
              <a:rPr lang="en-US" dirty="0"/>
              <a:t>Emphasizing the importance of drafting and revising </a:t>
            </a:r>
            <a:endParaRPr dirty="0"/>
          </a:p>
          <a:p>
            <a:pPr marL="342900" lvl="0" indent="-342900" algn="l" rtl="0">
              <a:lnSpc>
                <a:spcPct val="114000"/>
              </a:lnSpc>
              <a:spcBef>
                <a:spcPts val="1600"/>
              </a:spcBef>
              <a:spcAft>
                <a:spcPts val="0"/>
              </a:spcAft>
              <a:buSzPts val="3360"/>
              <a:buFont typeface="Arial"/>
              <a:buChar char="•"/>
            </a:pPr>
            <a:r>
              <a:rPr lang="en-US" dirty="0"/>
              <a:t>Providing opportunities for peer feedback</a:t>
            </a:r>
            <a:endParaRPr dirty="0"/>
          </a:p>
          <a:p>
            <a:pPr marL="342900" lvl="0" indent="-342900" algn="l" rtl="0">
              <a:lnSpc>
                <a:spcPct val="114000"/>
              </a:lnSpc>
              <a:spcBef>
                <a:spcPts val="1600"/>
              </a:spcBef>
              <a:spcAft>
                <a:spcPts val="0"/>
              </a:spcAft>
              <a:buSzPts val="3360"/>
              <a:buFont typeface="Arial"/>
              <a:buChar char="•"/>
            </a:pPr>
            <a:r>
              <a:rPr lang="en-US" dirty="0"/>
              <a:t>Fostering the use of technology</a:t>
            </a:r>
            <a:endParaRPr dirty="0"/>
          </a:p>
          <a:p>
            <a:pPr marL="342900" lvl="0" indent="-342900" algn="l" rtl="0">
              <a:lnSpc>
                <a:spcPct val="114000"/>
              </a:lnSpc>
              <a:spcBef>
                <a:spcPts val="1600"/>
              </a:spcBef>
              <a:spcAft>
                <a:spcPts val="0"/>
              </a:spcAft>
              <a:buSzPts val="3360"/>
              <a:buFont typeface="Arial"/>
              <a:buChar char="•"/>
            </a:pPr>
            <a:r>
              <a:rPr lang="en-US" dirty="0"/>
              <a:t>Addressin</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
                  </a:ext>
                </a:extLst>
              </a:rPr>
              <a:t>g AI in academic writing</a:t>
            </a:r>
            <a:endParaRPr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18"/>
          <p:cNvSpPr txBox="1">
            <a:spLocks noGrp="1"/>
          </p:cNvSpPr>
          <p:nvPr>
            <p:ph type="title"/>
          </p:nvPr>
        </p:nvSpPr>
        <p:spPr>
          <a:xfrm>
            <a:off x="329184" y="0"/>
            <a:ext cx="11862816" cy="1015663"/>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a:t>Example of teaching students discipline-specific writing conventions</a:t>
            </a:r>
            <a:endParaRPr sz="2100">
              <a:solidFill>
                <a:schemeClr val="dk1"/>
              </a:solidFill>
            </a:endParaRPr>
          </a:p>
        </p:txBody>
      </p:sp>
      <p:sp>
        <p:nvSpPr>
          <p:cNvPr id="588" name="Google Shape;588;p18"/>
          <p:cNvSpPr txBox="1">
            <a:spLocks noGrp="1"/>
          </p:cNvSpPr>
          <p:nvPr>
            <p:ph type="body" idx="2"/>
          </p:nvPr>
        </p:nvSpPr>
        <p:spPr>
          <a:xfrm>
            <a:off x="634483" y="1464706"/>
            <a:ext cx="11220634" cy="4620101"/>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365750" rIns="457200" bIns="457200" anchor="t" anchorCtr="0">
            <a:spAutoFit/>
          </a:bodyPr>
          <a:lstStyle/>
          <a:p>
            <a:pPr marL="0" lvl="0" indent="0" algn="l" rtl="0">
              <a:lnSpc>
                <a:spcPct val="114000"/>
              </a:lnSpc>
              <a:spcBef>
                <a:spcPts val="0"/>
              </a:spcBef>
              <a:spcAft>
                <a:spcPts val="0"/>
              </a:spcAft>
              <a:buSzPts val="1400"/>
              <a:buNone/>
            </a:pPr>
            <a:r>
              <a:rPr lang="en-US" dirty="0"/>
              <a:t>In a high school history class, students read and annotate a collection of primary sources about individual experiences with immigration to the United States during different historical periods, annotating the text for reasons for immigrating.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
                  </a:ext>
                </a:extLst>
              </a:rPr>
              <a:t>The teacher uses a think-aloud to model the process of using evidence to develop a thesis statement. The teacher then models the process of organizing their evidence into an outline for a comparative analysis essay about causes of immigration in U.S history. </a:t>
            </a:r>
            <a:r>
              <a:rPr lang="en-US" dirty="0"/>
              <a:t>Students develop their own thesis statements and outlines and engage in peer feedback and teacher conferences that will inform their final essays. </a:t>
            </a:r>
            <a:endParaRPr dirty="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6" name="Google Shape;596;p17"/>
          <p:cNvSpPr txBox="1">
            <a:spLocks noGrp="1"/>
          </p:cNvSpPr>
          <p:nvPr>
            <p:ph type="title"/>
          </p:nvPr>
        </p:nvSpPr>
        <p:spPr>
          <a:xfrm>
            <a:off x="329183" y="350161"/>
            <a:ext cx="4069080" cy="65556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sz="4800" dirty="0">
                <a:solidFill>
                  <a:srgbClr val="802858"/>
                </a:solidFill>
              </a:rPr>
              <a:t>Potential Pitfall:</a:t>
            </a:r>
            <a:br>
              <a:rPr lang="en-US" sz="4800" dirty="0">
                <a:solidFill>
                  <a:srgbClr val="802858"/>
                </a:solidFill>
              </a:rPr>
            </a:br>
            <a:br>
              <a:rPr lang="en-US" sz="3600" dirty="0">
                <a:solidFill>
                  <a:srgbClr val="802858"/>
                </a:solidFill>
              </a:rPr>
            </a:br>
            <a:r>
              <a:rPr lang="en-US" sz="3600" b="0" dirty="0">
                <a:solidFill>
                  <a:srgbClr val="802858"/>
                </a:solidFill>
              </a:rPr>
              <a:t>Using inauthentic or artificial writing activities and not supporting students to engage in the writing process. </a:t>
            </a:r>
            <a:br>
              <a:rPr lang="en-US" sz="3600" dirty="0">
                <a:solidFill>
                  <a:srgbClr val="802858"/>
                </a:solidFill>
              </a:rPr>
            </a:br>
            <a:endParaRPr sz="3600" dirty="0">
              <a:solidFill>
                <a:srgbClr val="802858"/>
              </a:solidFill>
            </a:endParaRPr>
          </a:p>
        </p:txBody>
      </p:sp>
      <p:sp>
        <p:nvSpPr>
          <p:cNvPr id="594" name="Google Shape;594;p17"/>
          <p:cNvSpPr txBox="1">
            <a:spLocks noGrp="1"/>
          </p:cNvSpPr>
          <p:nvPr>
            <p:ph type="body" idx="1"/>
          </p:nvPr>
        </p:nvSpPr>
        <p:spPr>
          <a:xfrm>
            <a:off x="5074920" y="350161"/>
            <a:ext cx="6739466" cy="922263"/>
          </a:xfrm>
          <a:prstGeom prst="rect">
            <a:avLst/>
          </a:prstGeom>
          <a:noFill/>
          <a:ln>
            <a:noFill/>
          </a:ln>
        </p:spPr>
        <p:txBody>
          <a:bodyPr spcFirstLastPara="1" wrap="square" lIns="91425" tIns="45700" rIns="91425" bIns="45700" anchor="t" anchorCtr="0">
            <a:spAutoFit/>
          </a:bodyPr>
          <a:lstStyle/>
          <a:p>
            <a:pPr marL="457200" lvl="0" indent="-228600" algn="l" rtl="0">
              <a:lnSpc>
                <a:spcPct val="114000"/>
              </a:lnSpc>
              <a:spcBef>
                <a:spcPts val="1000"/>
              </a:spcBef>
              <a:spcAft>
                <a:spcPts val="0"/>
              </a:spcAft>
              <a:buClr>
                <a:srgbClr val="2E6AA5"/>
              </a:buClr>
              <a:buSzPts val="2400"/>
              <a:buNone/>
            </a:pPr>
            <a:r>
              <a:rPr lang="en-US" sz="4000" dirty="0">
                <a:solidFill>
                  <a:srgbClr val="802858"/>
                </a:solidFill>
              </a:rPr>
              <a:t>Why It Matters</a:t>
            </a:r>
            <a:endParaRPr dirty="0"/>
          </a:p>
        </p:txBody>
      </p:sp>
      <p:sp>
        <p:nvSpPr>
          <p:cNvPr id="595" name="Google Shape;595;p17"/>
          <p:cNvSpPr txBox="1">
            <a:spLocks noGrp="1"/>
          </p:cNvSpPr>
          <p:nvPr>
            <p:ph type="body" idx="2"/>
          </p:nvPr>
        </p:nvSpPr>
        <p:spPr>
          <a:xfrm>
            <a:off x="5231951" y="1272424"/>
            <a:ext cx="6630866" cy="5108153"/>
          </a:xfrm>
          <a:prstGeom prst="rect">
            <a:avLst/>
          </a:prstGeom>
          <a:noFill/>
          <a:ln>
            <a:noFill/>
          </a:ln>
        </p:spPr>
        <p:txBody>
          <a:bodyPr spcFirstLastPara="1" wrap="square" lIns="91425" tIns="45700" rIns="91425" bIns="45700" anchor="t" anchorCtr="0">
            <a:spAutoFit/>
          </a:bodyPr>
          <a:lstStyle/>
          <a:p>
            <a:pPr marL="571500" lvl="0" indent="-342900" algn="l" rtl="0">
              <a:lnSpc>
                <a:spcPct val="114000"/>
              </a:lnSpc>
              <a:spcBef>
                <a:spcPts val="1000"/>
              </a:spcBef>
              <a:spcAft>
                <a:spcPts val="0"/>
              </a:spcAft>
              <a:buSzPct val="140000"/>
              <a:buFont typeface="Arial"/>
              <a:buChar char="•"/>
            </a:pPr>
            <a:r>
              <a:rPr lang="en-US" sz="2400" dirty="0"/>
              <a:t>Authentic writing tasks or models that reflect the norms of writing in social science help students learn and apply disciplinary writing norms in their own work. </a:t>
            </a:r>
            <a:endParaRPr dirty="0"/>
          </a:p>
          <a:p>
            <a:pPr marL="571500" lvl="0" indent="-342900" algn="l" rtl="0">
              <a:lnSpc>
                <a:spcPct val="114000"/>
              </a:lnSpc>
              <a:spcBef>
                <a:spcPts val="1000"/>
              </a:spcBef>
              <a:spcAft>
                <a:spcPts val="0"/>
              </a:spcAft>
              <a:buSzPct val="140000"/>
              <a:buFont typeface="Arial"/>
              <a:buChar char="•"/>
            </a:pPr>
            <a:r>
              <a:rPr lang="en-US" sz="2400" dirty="0"/>
              <a:t>The process of revision helps students understand that even professionals do not write polished products on the first attempt.</a:t>
            </a:r>
            <a:endParaRPr dirty="0"/>
          </a:p>
          <a:p>
            <a:pPr marL="571500" lvl="0" indent="-342900" algn="l" rtl="0">
              <a:lnSpc>
                <a:spcPct val="114000"/>
              </a:lnSpc>
              <a:spcBef>
                <a:spcPts val="1000"/>
              </a:spcBef>
              <a:spcAft>
                <a:spcPts val="0"/>
              </a:spcAft>
              <a:buSzPct val="140000"/>
              <a:buFont typeface="Arial"/>
              <a:buChar char="•"/>
            </a:pPr>
            <a:r>
              <a:rPr lang="en-US" sz="2400" dirty="0"/>
              <a:t> Supporting students to revise their writing not only helps them improve their product but also demonstrates the necessity of viewing writing as a process.</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7">
          <a:extLst>
            <a:ext uri="{FF2B5EF4-FFF2-40B4-BE49-F238E27FC236}">
              <a16:creationId xmlns:a16="http://schemas.microsoft.com/office/drawing/2014/main" id="{E51BC471-9E5A-62D9-FB16-C3AB30097798}"/>
            </a:ext>
          </a:extLst>
        </p:cNvPr>
        <p:cNvGrpSpPr/>
        <p:nvPr/>
      </p:nvGrpSpPr>
      <p:grpSpPr>
        <a:xfrm>
          <a:off x="0" y="0"/>
          <a:ext cx="0" cy="0"/>
          <a:chOff x="0" y="0"/>
          <a:chExt cx="0" cy="0"/>
        </a:xfrm>
      </p:grpSpPr>
      <p:sp>
        <p:nvSpPr>
          <p:cNvPr id="470" name="Google Shape;470;p95">
            <a:extLst>
              <a:ext uri="{FF2B5EF4-FFF2-40B4-BE49-F238E27FC236}">
                <a16:creationId xmlns:a16="http://schemas.microsoft.com/office/drawing/2014/main" id="{556E1D05-4E96-CB89-EDFB-6D49468C100D}"/>
              </a:ext>
            </a:extLst>
          </p:cNvPr>
          <p:cNvSpPr txBox="1">
            <a:spLocks noGrp="1"/>
          </p:cNvSpPr>
          <p:nvPr>
            <p:ph type="title"/>
          </p:nvPr>
        </p:nvSpPr>
        <p:spPr>
          <a:xfrm>
            <a:off x="277241" y="71071"/>
            <a:ext cx="11585575" cy="552450"/>
          </a:xfrm>
          <a:noFill/>
          <a:ln>
            <a:noFill/>
          </a:ln>
        </p:spPr>
        <p:txBody>
          <a:bodyPr spcFirstLastPara="1" wrap="square" lIns="91425" tIns="45700" rIns="91425" bIns="45700" anchor="t" anchorCtr="0">
            <a:spAutoFit/>
          </a:bodyPr>
          <a:lstStyle/>
          <a:p>
            <a:pPr lvl="0"/>
            <a:r>
              <a:rPr lang="en-US" dirty="0"/>
              <a:t>Opening Reflection: </a:t>
            </a:r>
            <a:br>
              <a:rPr lang="en-US" dirty="0"/>
            </a:br>
            <a:r>
              <a:rPr lang="en-US" dirty="0"/>
              <a:t>Disciplinary Literacy Is a Gateway to Career Success</a:t>
            </a:r>
          </a:p>
        </p:txBody>
      </p:sp>
      <p:sp>
        <p:nvSpPr>
          <p:cNvPr id="468" name="Google Shape;468;p95">
            <a:extLst>
              <a:ext uri="{FF2B5EF4-FFF2-40B4-BE49-F238E27FC236}">
                <a16:creationId xmlns:a16="http://schemas.microsoft.com/office/drawing/2014/main" id="{E5DDBAAA-9487-3AAE-AB90-7670BB70067C}"/>
              </a:ext>
            </a:extLst>
          </p:cNvPr>
          <p:cNvSpPr txBox="1">
            <a:spLocks noGrp="1"/>
          </p:cNvSpPr>
          <p:nvPr>
            <p:ph type="body" idx="1"/>
          </p:nvPr>
        </p:nvSpPr>
        <p:spPr>
          <a:xfrm>
            <a:off x="233299" y="1685324"/>
            <a:ext cx="5818759" cy="2928687"/>
          </a:xfr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228600" anchor="ctr" anchorCtr="0">
            <a:spAutoFit/>
          </a:bodyPr>
          <a:lstStyle/>
          <a:p>
            <a:pPr marL="0" lvl="0" indent="0"/>
            <a:r>
              <a:rPr lang="en-US" sz="1800" dirty="0"/>
              <a:t>“Disciplinary literacy cultivates adolescents’ ability to think, read, write and communicate like experts in a field of study.” (Oregon Adolescent Literacy Framework, page 14)</a:t>
            </a:r>
          </a:p>
          <a:p>
            <a:pPr marL="0" indent="0"/>
            <a:r>
              <a:rPr lang="en-US" sz="1800" dirty="0"/>
              <a:t>“Effective classrooms begin by helping students establish authentic purposes.” (Oregon Adolescent Literacy Framework, page 20)</a:t>
            </a:r>
          </a:p>
        </p:txBody>
      </p:sp>
      <p:sp>
        <p:nvSpPr>
          <p:cNvPr id="12" name="Text Placeholder 11">
            <a:extLst>
              <a:ext uri="{FF2B5EF4-FFF2-40B4-BE49-F238E27FC236}">
                <a16:creationId xmlns:a16="http://schemas.microsoft.com/office/drawing/2014/main" id="{E5FCACE3-D907-4E8E-D81E-08A781014C9B}"/>
              </a:ext>
            </a:extLst>
          </p:cNvPr>
          <p:cNvSpPr>
            <a:spLocks noGrp="1"/>
          </p:cNvSpPr>
          <p:nvPr>
            <p:ph type="body" idx="3"/>
          </p:nvPr>
        </p:nvSpPr>
        <p:spPr>
          <a:xfrm>
            <a:off x="6266809" y="1318237"/>
            <a:ext cx="5616708" cy="3662862"/>
          </a:xfrm>
        </p:spPr>
        <p:txBody>
          <a:bodyPr/>
          <a:lstStyle/>
          <a:p>
            <a:pPr marL="0" indent="0"/>
            <a:r>
              <a:rPr lang="en-US" sz="1800" dirty="0"/>
              <a:t>“To succeed, adolescents need excellent instruction combined with a sense of belonging as valued members of the class and school community. This means recognizing the genius and persistence each student brings to their learning and demonstrating the belief that students are capable of learning, achieving and thriving academically.” (Oregon Adolescent Literacy Framework, page 27)</a:t>
            </a:r>
          </a:p>
        </p:txBody>
      </p:sp>
      <p:sp>
        <p:nvSpPr>
          <p:cNvPr id="11" name="Text Placeholder 10">
            <a:extLst>
              <a:ext uri="{FF2B5EF4-FFF2-40B4-BE49-F238E27FC236}">
                <a16:creationId xmlns:a16="http://schemas.microsoft.com/office/drawing/2014/main" id="{135C4BEF-BF4E-0ABF-CF14-5431CB706290}"/>
              </a:ext>
            </a:extLst>
          </p:cNvPr>
          <p:cNvSpPr>
            <a:spLocks noGrp="1"/>
          </p:cNvSpPr>
          <p:nvPr>
            <p:ph type="body" idx="2"/>
          </p:nvPr>
        </p:nvSpPr>
        <p:spPr>
          <a:xfrm>
            <a:off x="674116" y="5226191"/>
            <a:ext cx="10755884" cy="1342038"/>
          </a:xfrm>
          <a:solidFill>
            <a:srgbClr val="317170"/>
          </a:solidFill>
        </p:spPr>
        <p:txBody>
          <a:bodyPr/>
          <a:lstStyle/>
          <a:p>
            <a:pPr marL="0" indent="0"/>
            <a:r>
              <a:rPr lang="en-US" sz="2400" b="1" dirty="0">
                <a:solidFill>
                  <a:schemeClr val="lt1"/>
                </a:solidFill>
              </a:rPr>
              <a:t>Reflection: </a:t>
            </a:r>
            <a:r>
              <a:rPr lang="en-US" sz="2400" dirty="0">
                <a:solidFill>
                  <a:schemeClr val="lt1"/>
                </a:solidFill>
              </a:rPr>
              <a:t>What “genius and persistence” have you seen students bring to your class that might have been overlooked in other disciplines?</a:t>
            </a:r>
          </a:p>
        </p:txBody>
      </p:sp>
    </p:spTree>
    <p:extLst>
      <p:ext uri="{BB962C8B-B14F-4D97-AF65-F5344CB8AC3E}">
        <p14:creationId xmlns:p14="http://schemas.microsoft.com/office/powerpoint/2010/main" val="400791676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19"/>
          <p:cNvSpPr txBox="1">
            <a:spLocks noGrp="1"/>
          </p:cNvSpPr>
          <p:nvPr>
            <p:ph type="title"/>
          </p:nvPr>
        </p:nvSpPr>
        <p:spPr>
          <a:xfrm>
            <a:off x="424602" y="2164474"/>
            <a:ext cx="6858000" cy="187739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1400"/>
              <a:buNone/>
            </a:pPr>
            <a:r>
              <a:rPr lang="en-US" sz="3600" dirty="0">
                <a:latin typeface="Arial"/>
                <a:ea typeface="Arial"/>
                <a:cs typeface="Arial"/>
                <a:sym typeface="Arial"/>
              </a:rPr>
              <a:t>Practice 4: </a:t>
            </a:r>
            <a:br>
              <a:rPr lang="en-US" sz="3600" dirty="0">
                <a:latin typeface="Arial"/>
                <a:ea typeface="Arial"/>
                <a:cs typeface="Arial"/>
                <a:sym typeface="Arial"/>
              </a:rPr>
            </a:br>
            <a:r>
              <a:rPr lang="en-US" dirty="0"/>
              <a:t>Teach students to engage in civic discourse.</a:t>
            </a:r>
            <a:endParaRPr sz="3600" dirty="0">
              <a:latin typeface="Arial"/>
              <a:ea typeface="Arial"/>
              <a:cs typeface="Arial"/>
              <a:sym typeface="Arial"/>
            </a:endParaRPr>
          </a:p>
        </p:txBody>
      </p:sp>
      <p:sp>
        <p:nvSpPr>
          <p:cNvPr id="603" name="Google Shape;603;p19"/>
          <p:cNvSpPr txBox="1"/>
          <p:nvPr/>
        </p:nvSpPr>
        <p:spPr>
          <a:xfrm>
            <a:off x="910390" y="1100413"/>
            <a:ext cx="79007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highlight>
                  <a:srgbClr val="971260"/>
                </a:highlight>
                <a:latin typeface="Arial"/>
                <a:ea typeface="Arial"/>
                <a:cs typeface="Arial"/>
                <a:sym typeface="Arial"/>
              </a:rPr>
              <a:t>4</a:t>
            </a:r>
            <a:endParaRPr sz="3600" b="1" i="0" u="none" strike="noStrike" cap="none">
              <a:solidFill>
                <a:schemeClr val="lt1"/>
              </a:solidFill>
              <a:highlight>
                <a:srgbClr val="971260"/>
              </a:highlight>
              <a:latin typeface="Calibri"/>
              <a:ea typeface="Calibri"/>
              <a:cs typeface="Calibri"/>
              <a:sym typeface="Calibri"/>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20"/>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400"/>
              <a:buNone/>
            </a:pPr>
            <a:r>
              <a:rPr lang="en-US" dirty="0"/>
              <a:t>Teach students to engage in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4"/>
                  </a:ext>
                </a:extLst>
              </a:rPr>
              <a:t>civic discourse.</a:t>
            </a:r>
            <a:endParaRPr sz="2600" dirty="0"/>
          </a:p>
        </p:txBody>
      </p:sp>
      <p:sp>
        <p:nvSpPr>
          <p:cNvPr id="611" name="Google Shape;611;p20"/>
          <p:cNvSpPr txBox="1">
            <a:spLocks noGrp="1"/>
          </p:cNvSpPr>
          <p:nvPr>
            <p:ph type="body" idx="2"/>
          </p:nvPr>
        </p:nvSpPr>
        <p:spPr>
          <a:xfrm>
            <a:off x="886046" y="1292650"/>
            <a:ext cx="10419907" cy="5764014"/>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457200" rIns="457200" bIns="685800" anchor="t" anchorCtr="0">
            <a:spAutoFit/>
          </a:bodyPr>
          <a:lstStyle/>
          <a:p>
            <a:pPr marL="0" lvl="0" indent="0" algn="l" rtl="0">
              <a:lnSpc>
                <a:spcPct val="114000"/>
              </a:lnSpc>
              <a:spcBef>
                <a:spcPts val="0"/>
              </a:spcBef>
              <a:spcAft>
                <a:spcPts val="0"/>
              </a:spcAft>
              <a:buSzPts val="1400"/>
              <a:buNone/>
            </a:pPr>
            <a:r>
              <a:rPr lang="en-US" dirty="0"/>
              <a:t>Social science teachers strengthen students’ communication skills by teaching them how to engage in discussions, dialogues and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5"/>
                  </a:ext>
                </a:extLst>
              </a:rPr>
              <a:t>debates</a:t>
            </a:r>
            <a:r>
              <a:rPr lang="en-US" dirty="0"/>
              <a:t> and allocating time for students to practice active listening, respectful exchanges and use of discipline-specific evidence, through strategies like</a:t>
            </a:r>
            <a:endParaRPr dirty="0"/>
          </a:p>
          <a:p>
            <a:pPr marL="342900" lvl="0" indent="-342900" algn="l" rtl="0">
              <a:lnSpc>
                <a:spcPct val="114000"/>
              </a:lnSpc>
              <a:spcBef>
                <a:spcPts val="1600"/>
              </a:spcBef>
              <a:spcAft>
                <a:spcPts val="0"/>
              </a:spcAft>
              <a:buSzPts val="1400"/>
              <a:buFont typeface="Arial" panose="020B0604020202020204" pitchFamily="34" charset="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6"/>
                  </a:ext>
                </a:extLst>
              </a:rPr>
              <a:t>Research showcase and symposiums</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7"/>
                </a:ext>
              </a:extLst>
            </a:endParaRPr>
          </a:p>
          <a:p>
            <a:pPr marL="342900" lvl="0" indent="-342900" algn="l" rtl="0">
              <a:lnSpc>
                <a:spcPct val="114000"/>
              </a:lnSpc>
              <a:spcBef>
                <a:spcPts val="1600"/>
              </a:spcBef>
              <a:spcAft>
                <a:spcPts val="0"/>
              </a:spcAft>
              <a:buSzPts val="1400"/>
              <a:buFont typeface="Arial" panose="020B0604020202020204" pitchFamily="34" charset="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8"/>
                  </a:ext>
                </a:extLst>
              </a:rPr>
              <a:t>Deliberations and fishbowl discussions</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9"/>
                </a:ext>
              </a:extLst>
            </a:endParaRPr>
          </a:p>
          <a:p>
            <a:pPr marL="342900" lvl="0" indent="-342900" algn="l" rtl="0">
              <a:lnSpc>
                <a:spcPct val="114000"/>
              </a:lnSpc>
              <a:spcBef>
                <a:spcPts val="1600"/>
              </a:spcBef>
              <a:spcAft>
                <a:spcPts val="0"/>
              </a:spcAft>
              <a:buSzPts val="1400"/>
              <a:buFont typeface="Arial" panose="020B0604020202020204" pitchFamily="34" charset="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0"/>
                  </a:ext>
                </a:extLst>
              </a:rPr>
              <a:t>Developing infographics</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1"/>
                </a:ext>
              </a:extLst>
            </a:endParaRPr>
          </a:p>
          <a:p>
            <a:pPr marL="342900" lvl="0" indent="-342900" algn="l" rtl="0">
              <a:lnSpc>
                <a:spcPct val="114000"/>
              </a:lnSpc>
              <a:spcBef>
                <a:spcPts val="1600"/>
              </a:spcBef>
              <a:spcAft>
                <a:spcPts val="0"/>
              </a:spcAft>
              <a:buSzPts val="1400"/>
              <a:buFont typeface="Arial" panose="020B0604020202020204" pitchFamily="34" charset="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2"/>
                  </a:ext>
                </a:extLst>
              </a:rPr>
              <a:t>Collaborative research and group projects</a:t>
            </a:r>
            <a:endParaRPr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pic>
        <p:nvPicPr>
          <p:cNvPr id="5" name="Picture 4">
            <a:extLst>
              <a:ext uri="{FF2B5EF4-FFF2-40B4-BE49-F238E27FC236}">
                <a16:creationId xmlns:a16="http://schemas.microsoft.com/office/drawing/2014/main" id="{EF9AA0C7-E319-A587-CA6A-E48F4549213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3578" y="1315463"/>
            <a:ext cx="6777320" cy="5082990"/>
          </a:xfrm>
          <a:prstGeom prst="rect">
            <a:avLst/>
          </a:prstGeom>
        </p:spPr>
      </p:pic>
      <p:sp>
        <p:nvSpPr>
          <p:cNvPr id="617" name="Google Shape;617;p22"/>
          <p:cNvSpPr txBox="1">
            <a:spLocks noGrp="1"/>
          </p:cNvSpPr>
          <p:nvPr>
            <p:ph type="title"/>
          </p:nvPr>
        </p:nvSpPr>
        <p:spPr>
          <a:xfrm>
            <a:off x="413578" y="246888"/>
            <a:ext cx="11364844"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dirty="0"/>
              <a:t>Example of teaching students to engage in civic discourse</a:t>
            </a:r>
            <a:endParaRPr sz="2400" dirty="0"/>
          </a:p>
        </p:txBody>
      </p:sp>
      <p:sp>
        <p:nvSpPr>
          <p:cNvPr id="619" name="Google Shape;619;p22"/>
          <p:cNvSpPr txBox="1">
            <a:spLocks noGrp="1"/>
          </p:cNvSpPr>
          <p:nvPr>
            <p:ph type="body" idx="2"/>
          </p:nvPr>
        </p:nvSpPr>
        <p:spPr>
          <a:xfrm>
            <a:off x="3187316" y="1775010"/>
            <a:ext cx="8591106" cy="4163897"/>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365750" rIns="457200" bIns="457200" anchor="t" anchorCtr="0">
            <a:spAutoFit/>
          </a:bodyPr>
          <a:lstStyle/>
          <a:p>
            <a:pPr marL="0" lvl="0" indent="0" algn="l" rtl="0">
              <a:lnSpc>
                <a:spcPct val="114000"/>
              </a:lnSpc>
              <a:spcBef>
                <a:spcPts val="0"/>
              </a:spcBef>
              <a:spcAft>
                <a:spcPts val="0"/>
              </a:spcAft>
              <a:buSzPts val="1400"/>
              <a:buNone/>
            </a:pPr>
            <a:r>
              <a:rPr lang="en-US" dirty="0"/>
              <a:t>In a 12th grade geography class, students prepare to debate the economic effects of zoning policies on various population groups. The teacher helps students understand the debate structure and provides examples of active listening, effective use of evidence and respectful exchange of viewpoints. Students collaborate with partners to prepare their arguments before participating in the </a:t>
            </a:r>
            <a:r>
              <a:rPr lang="en-US" dirty="0" err="1"/>
              <a:t>classwide</a:t>
            </a:r>
            <a:r>
              <a:rPr lang="en-US" dirty="0"/>
              <a:t> debate.</a:t>
            </a:r>
            <a:endParaRPr dirty="0"/>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7" name="Google Shape;627;p21"/>
          <p:cNvSpPr txBox="1">
            <a:spLocks noGrp="1"/>
          </p:cNvSpPr>
          <p:nvPr>
            <p:ph type="title"/>
          </p:nvPr>
        </p:nvSpPr>
        <p:spPr>
          <a:xfrm>
            <a:off x="329183" y="350161"/>
            <a:ext cx="4069080" cy="550916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sz="4800" dirty="0">
                <a:solidFill>
                  <a:srgbClr val="802858"/>
                </a:solidFill>
              </a:rPr>
              <a:t>Potential Pitfall: </a:t>
            </a:r>
            <a:br>
              <a:rPr lang="en-US" sz="3200" dirty="0">
                <a:solidFill>
                  <a:srgbClr val="802858"/>
                </a:solidFill>
              </a:rPr>
            </a:br>
            <a:br>
              <a:rPr lang="en-US" sz="3200" dirty="0">
                <a:solidFill>
                  <a:srgbClr val="802858"/>
                </a:solidFill>
              </a:rPr>
            </a:br>
            <a:r>
              <a:rPr lang="en-US" sz="3200" b="0" dirty="0">
                <a:solidFill>
                  <a:srgbClr val="802858"/>
                </a:solidFill>
              </a:rPr>
              <a:t>Students are asked to participate in discussions without receiving clear models of professional communication.</a:t>
            </a:r>
            <a:endParaRPr dirty="0"/>
          </a:p>
        </p:txBody>
      </p:sp>
      <p:sp>
        <p:nvSpPr>
          <p:cNvPr id="625" name="Google Shape;625;p21"/>
          <p:cNvSpPr txBox="1">
            <a:spLocks noGrp="1"/>
          </p:cNvSpPr>
          <p:nvPr>
            <p:ph type="body" idx="1"/>
          </p:nvPr>
        </p:nvSpPr>
        <p:spPr>
          <a:xfrm>
            <a:off x="5074920" y="350161"/>
            <a:ext cx="6739466" cy="922263"/>
          </a:xfrm>
          <a:prstGeom prst="rect">
            <a:avLst/>
          </a:prstGeom>
          <a:noFill/>
          <a:ln>
            <a:noFill/>
          </a:ln>
        </p:spPr>
        <p:txBody>
          <a:bodyPr spcFirstLastPara="1" wrap="square" lIns="91425" tIns="45700" rIns="91425" bIns="45700" anchor="t" anchorCtr="0">
            <a:spAutoFit/>
          </a:bodyPr>
          <a:lstStyle/>
          <a:p>
            <a:pPr marL="457200" lvl="0" indent="-228600" algn="l" rtl="0">
              <a:lnSpc>
                <a:spcPct val="114000"/>
              </a:lnSpc>
              <a:spcBef>
                <a:spcPts val="1000"/>
              </a:spcBef>
              <a:spcAft>
                <a:spcPts val="0"/>
              </a:spcAft>
              <a:buClr>
                <a:srgbClr val="2E6AA5"/>
              </a:buClr>
              <a:buSzPts val="2400"/>
              <a:buNone/>
            </a:pPr>
            <a:r>
              <a:rPr lang="en-US" sz="4000" dirty="0">
                <a:solidFill>
                  <a:srgbClr val="802858"/>
                </a:solidFill>
              </a:rPr>
              <a:t>Why It Matters</a:t>
            </a:r>
            <a:endParaRPr dirty="0"/>
          </a:p>
        </p:txBody>
      </p:sp>
      <p:sp>
        <p:nvSpPr>
          <p:cNvPr id="626" name="Google Shape;626;p21"/>
          <p:cNvSpPr txBox="1">
            <a:spLocks noGrp="1"/>
          </p:cNvSpPr>
          <p:nvPr>
            <p:ph type="body" idx="2"/>
          </p:nvPr>
        </p:nvSpPr>
        <p:spPr>
          <a:xfrm>
            <a:off x="5074920" y="1589677"/>
            <a:ext cx="6739467" cy="4722343"/>
          </a:xfrm>
          <a:prstGeom prst="rect">
            <a:avLst/>
          </a:prstGeom>
          <a:noFill/>
          <a:ln>
            <a:noFill/>
          </a:ln>
        </p:spPr>
        <p:txBody>
          <a:bodyPr spcFirstLastPara="1" wrap="square" lIns="91425" tIns="45700" rIns="91425" bIns="45700" anchor="t" anchorCtr="0">
            <a:spAutoFit/>
          </a:bodyPr>
          <a:lstStyle/>
          <a:p>
            <a:pPr marL="571500" lvl="0" indent="-342900" algn="l" rtl="0">
              <a:lnSpc>
                <a:spcPct val="114000"/>
              </a:lnSpc>
              <a:spcBef>
                <a:spcPts val="1000"/>
              </a:spcBef>
              <a:spcAft>
                <a:spcPts val="0"/>
              </a:spcAft>
              <a:buSzPct val="140000"/>
              <a:buFont typeface="Arial"/>
              <a:buChar char="•"/>
            </a:pPr>
            <a:r>
              <a:rPr lang="en-US" dirty="0"/>
              <a:t>Giving students clear models for participation in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9"/>
                  </a:ext>
                </a:extLst>
              </a:rPr>
              <a:t>social science</a:t>
            </a:r>
            <a:r>
              <a:rPr lang="en-US" dirty="0"/>
              <a:t> discussions helps them understand what effective communication in social science looks or sounds like. </a:t>
            </a:r>
            <a:endParaRPr dirty="0"/>
          </a:p>
          <a:p>
            <a:pPr marL="571500" lvl="0" indent="-342900" algn="l" rtl="0">
              <a:lnSpc>
                <a:spcPct val="114000"/>
              </a:lnSpc>
              <a:spcBef>
                <a:spcPts val="1000"/>
              </a:spcBef>
              <a:spcAft>
                <a:spcPts val="0"/>
              </a:spcAft>
              <a:buSzPct val="140000"/>
              <a:buFont typeface="Arial"/>
              <a:buChar char="•"/>
            </a:pPr>
            <a:r>
              <a:rPr lang="en-US" dirty="0"/>
              <a:t>This helps students shift from vague, informal or off-topic responses that miss the opportunity to share ideas in ways that reflect real-world communication skills. </a:t>
            </a:r>
            <a:endParaRPr dirty="0"/>
          </a:p>
          <a:p>
            <a:pPr marL="571500" lvl="0" indent="-342900" algn="l" rtl="0">
              <a:lnSpc>
                <a:spcPct val="114000"/>
              </a:lnSpc>
              <a:spcBef>
                <a:spcPts val="1000"/>
              </a:spcBef>
              <a:spcAft>
                <a:spcPts val="0"/>
              </a:spcAft>
              <a:buSzPct val="140000"/>
              <a:buFont typeface="Arial"/>
              <a:buChar char="•"/>
            </a:pPr>
            <a:r>
              <a:rPr lang="en-US" dirty="0"/>
              <a:t>Without examples to guide them, students may feel unsure or unprepared, limiting both their engagement and their growth.</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pic>
        <p:nvPicPr>
          <p:cNvPr id="633" name="Google Shape;633;p23">
            <a:extLst>
              <a:ext uri="{C183D7F6-B498-43B3-948B-1728B52AA6E4}">
                <adec:decorative xmlns:adec="http://schemas.microsoft.com/office/drawing/2017/decorative" val="1"/>
              </a:ext>
            </a:extLst>
          </p:cNvPr>
          <p:cNvPicPr preferRelativeResize="0"/>
          <p:nvPr/>
        </p:nvPicPr>
        <p:blipFill rotWithShape="1">
          <a:blip r:embed="rId3">
            <a:alphaModFix amt="26000"/>
          </a:blip>
          <a:srcRect t="2674" r="46156" b="2671"/>
          <a:stretch/>
        </p:blipFill>
        <p:spPr>
          <a:xfrm>
            <a:off x="6556916" y="-3675"/>
            <a:ext cx="5635084" cy="6858000"/>
          </a:xfrm>
          <a:prstGeom prst="rect">
            <a:avLst/>
          </a:prstGeom>
          <a:noFill/>
          <a:ln>
            <a:noFill/>
          </a:ln>
        </p:spPr>
      </p:pic>
      <p:pic>
        <p:nvPicPr>
          <p:cNvPr id="634" name="Google Shape;634;p23" descr="Thought bubble with solid fill"/>
          <p:cNvPicPr preferRelativeResize="0"/>
          <p:nvPr/>
        </p:nvPicPr>
        <p:blipFill rotWithShape="1">
          <a:blip r:embed="rId4">
            <a:alphaModFix/>
          </a:blip>
          <a:srcRect/>
          <a:stretch/>
        </p:blipFill>
        <p:spPr>
          <a:xfrm>
            <a:off x="6556917" y="421661"/>
            <a:ext cx="5635083" cy="5635083"/>
          </a:xfrm>
          <a:prstGeom prst="rect">
            <a:avLst/>
          </a:prstGeom>
          <a:noFill/>
          <a:ln>
            <a:noFill/>
          </a:ln>
        </p:spPr>
      </p:pic>
      <p:sp>
        <p:nvSpPr>
          <p:cNvPr id="636" name="Google Shape;636;p23"/>
          <p:cNvSpPr txBox="1">
            <a:spLocks noGrp="1"/>
          </p:cNvSpPr>
          <p:nvPr>
            <p:ph type="title"/>
          </p:nvPr>
        </p:nvSpPr>
        <p:spPr>
          <a:xfrm>
            <a:off x="6227064" y="2377308"/>
            <a:ext cx="5897880" cy="553998"/>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400"/>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0"/>
                  </a:ext>
                </a:extLst>
              </a:rPr>
              <a:t>Final</a:t>
            </a:r>
            <a:r>
              <a:rPr lang="en-US" dirty="0"/>
              <a:t> Reflection</a:t>
            </a:r>
            <a:endParaRPr dirty="0"/>
          </a:p>
        </p:txBody>
      </p:sp>
      <p:sp>
        <p:nvSpPr>
          <p:cNvPr id="637" name="Google Shape;637;p23"/>
          <p:cNvSpPr txBox="1">
            <a:spLocks noGrp="1"/>
          </p:cNvSpPr>
          <p:nvPr>
            <p:ph type="body" idx="3"/>
          </p:nvPr>
        </p:nvSpPr>
        <p:spPr>
          <a:xfrm>
            <a:off x="329184" y="392960"/>
            <a:ext cx="5897880" cy="6084959"/>
          </a:xfrm>
          <a:prstGeom prst="rect">
            <a:avLst/>
          </a:prstGeom>
          <a:noFill/>
          <a:ln>
            <a:noFill/>
          </a:ln>
        </p:spPr>
        <p:txBody>
          <a:bodyPr spcFirstLastPara="1" wrap="square" lIns="91425" tIns="45700" rIns="91425" bIns="45700" anchor="t" anchorCtr="0">
            <a:spAutoFit/>
          </a:bodyPr>
          <a:lstStyle/>
          <a:p>
            <a:pPr marL="342900" lvl="0" indent="-342900" algn="l" rtl="0">
              <a:lnSpc>
                <a:spcPct val="104000"/>
              </a:lnSpc>
              <a:spcBef>
                <a:spcPts val="0"/>
              </a:spcBef>
              <a:spcAft>
                <a:spcPts val="0"/>
              </a:spcAft>
              <a:buSzPts val="3360"/>
              <a:buFont typeface="Arial"/>
              <a:buChar char="•"/>
            </a:pPr>
            <a:r>
              <a:rPr lang="en-US" sz="2400" dirty="0"/>
              <a:t>How can you learn more about the literacy strengths and related background knowledge of your students?</a:t>
            </a:r>
            <a:endParaRPr dirty="0"/>
          </a:p>
          <a:p>
            <a:pPr marL="342900" lvl="0" indent="-342900" algn="l" rtl="0">
              <a:lnSpc>
                <a:spcPct val="104000"/>
              </a:lnSpc>
              <a:spcBef>
                <a:spcPts val="1600"/>
              </a:spcBef>
              <a:spcAft>
                <a:spcPts val="0"/>
              </a:spcAft>
              <a:buSzPts val="3360"/>
              <a:buFont typeface="Arial"/>
              <a:buChar char="•"/>
            </a:pPr>
            <a:r>
              <a:rPr lang="en-US" sz="2400" dirty="0"/>
              <a:t>How can you incorporate authentic opportunities for students to build their disciplinary knowledge through speaking, listening, reading and writing?</a:t>
            </a:r>
            <a:endParaRPr dirty="0"/>
          </a:p>
          <a:p>
            <a:pPr marL="342900" lvl="0" indent="-342900" algn="l" rtl="0">
              <a:lnSpc>
                <a:spcPct val="104000"/>
              </a:lnSpc>
              <a:spcBef>
                <a:spcPts val="1600"/>
              </a:spcBef>
              <a:spcAft>
                <a:spcPts val="0"/>
              </a:spcAft>
              <a:buSzPts val="3360"/>
              <a:buFont typeface="Arial"/>
              <a:buChar char="•"/>
            </a:pPr>
            <a:r>
              <a:rPr lang="en-US" sz="2400" dirty="0"/>
              <a:t>What text types could your students use more support to read? To write?</a:t>
            </a:r>
            <a:endParaRPr dirty="0"/>
          </a:p>
          <a:p>
            <a:pPr marL="342900" lvl="0" indent="-342900" algn="l" rtl="0">
              <a:lnSpc>
                <a:spcPct val="104000"/>
              </a:lnSpc>
              <a:spcBef>
                <a:spcPts val="1600"/>
              </a:spcBef>
              <a:spcAft>
                <a:spcPts val="0"/>
              </a:spcAft>
              <a:buSzPts val="3360"/>
              <a:buFont typeface="Arial"/>
              <a:buChar char="•"/>
            </a:pPr>
            <a:r>
              <a:rPr lang="en-US" sz="2400" dirty="0"/>
              <a:t>What new opportunities for authentic, discipline-specific discourse would you like to try in your class?</a:t>
            </a:r>
            <a:endParaRPr dirty="0"/>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24"/>
          <p:cNvSpPr txBox="1">
            <a:spLocks noGrp="1"/>
          </p:cNvSpPr>
          <p:nvPr>
            <p:ph type="title"/>
          </p:nvPr>
        </p:nvSpPr>
        <p:spPr>
          <a:xfrm>
            <a:off x="164592" y="232760"/>
            <a:ext cx="11862816" cy="683335"/>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dirty="0"/>
              <a:t>More Resources from  Oregon’s Adolescent Literacy Framework</a:t>
            </a:r>
            <a:endParaRPr dirty="0"/>
          </a:p>
        </p:txBody>
      </p:sp>
      <p:sp>
        <p:nvSpPr>
          <p:cNvPr id="644" name="Google Shape;644;p24"/>
          <p:cNvSpPr txBox="1">
            <a:spLocks noGrp="1"/>
          </p:cNvSpPr>
          <p:nvPr>
            <p:ph type="body" idx="2"/>
          </p:nvPr>
        </p:nvSpPr>
        <p:spPr>
          <a:xfrm>
            <a:off x="1523483" y="4837064"/>
            <a:ext cx="3277882" cy="1395294"/>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457200" rIns="457200" bIns="685800" anchor="ctr" anchorCtr="0">
            <a:noAutofit/>
          </a:bodyPr>
          <a:lstStyle/>
          <a:p>
            <a:pPr marL="0" lvl="0" indent="0">
              <a:spcBef>
                <a:spcPts val="0"/>
              </a:spcBef>
            </a:pPr>
            <a:r>
              <a:rPr lang="en-US" sz="1800" dirty="0"/>
              <a:t>Section 6: Disciplinary Literacy in Social Sciences, Page 148</a:t>
            </a:r>
            <a:endParaRPr sz="1800" dirty="0"/>
          </a:p>
        </p:txBody>
      </p:sp>
      <p:pic>
        <p:nvPicPr>
          <p:cNvPr id="645" name="Google Shape;645;p2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660298" y="1662522"/>
            <a:ext cx="3004253" cy="3038392"/>
          </a:xfrm>
          <a:prstGeom prst="rect">
            <a:avLst/>
          </a:prstGeom>
          <a:noFill/>
          <a:ln>
            <a:noFill/>
          </a:ln>
        </p:spPr>
      </p:pic>
      <p:pic>
        <p:nvPicPr>
          <p:cNvPr id="646" name="Google Shape;646;p2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251941" y="1662522"/>
            <a:ext cx="6393959" cy="4228732"/>
          </a:xfrm>
          <a:prstGeom prst="rect">
            <a:avLst/>
          </a:prstGeom>
          <a:noFill/>
          <a:ln>
            <a:noFill/>
          </a:ln>
          <a:effectLst>
            <a:outerShdw blurRad="50800" dist="38100" dir="2700000" algn="tl" rotWithShape="0">
              <a:srgbClr val="000000">
                <a:alpha val="40000"/>
              </a:srgbClr>
            </a:outerShdw>
          </a:effec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25"/>
          <p:cNvSpPr txBox="1">
            <a:spLocks noGrp="1"/>
          </p:cNvSpPr>
          <p:nvPr>
            <p:ph type="title"/>
          </p:nvPr>
        </p:nvSpPr>
        <p:spPr>
          <a:xfrm>
            <a:off x="412471" y="1440493"/>
            <a:ext cx="2832657" cy="2400657"/>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dirty="0"/>
              <a:t>Navigating Oregon’s Adolescent Literacy Framework</a:t>
            </a:r>
            <a:endParaRPr dirty="0"/>
          </a:p>
        </p:txBody>
      </p:sp>
      <p:grpSp>
        <p:nvGrpSpPr>
          <p:cNvPr id="663" name="Google Shape;663;p25" descr="Section 1: Goal, section 2: conditions, section 3: supports, sections 4 and 5: all-purpose skills, and section 6: discipline-specific reading and writing skills."/>
          <p:cNvGrpSpPr/>
          <p:nvPr/>
        </p:nvGrpSpPr>
        <p:grpSpPr>
          <a:xfrm>
            <a:off x="3245128" y="432148"/>
            <a:ext cx="8946872" cy="5845102"/>
            <a:chOff x="3245128" y="432148"/>
            <a:chExt cx="8946872" cy="5845102"/>
          </a:xfrm>
        </p:grpSpPr>
        <p:cxnSp>
          <p:nvCxnSpPr>
            <p:cNvPr id="664" name="Google Shape;664;p25"/>
            <p:cNvCxnSpPr/>
            <p:nvPr/>
          </p:nvCxnSpPr>
          <p:spPr>
            <a:xfrm>
              <a:off x="3245128" y="864399"/>
              <a:ext cx="8946872" cy="0"/>
            </a:xfrm>
            <a:prstGeom prst="straightConnector1">
              <a:avLst/>
            </a:prstGeom>
            <a:noFill/>
            <a:ln w="12700" cap="flat" cmpd="sng">
              <a:solidFill>
                <a:srgbClr val="007371">
                  <a:alpha val="49411"/>
                </a:srgbClr>
              </a:solidFill>
              <a:prstDash val="solid"/>
              <a:miter lim="800000"/>
              <a:headEnd type="none" w="sm" len="sm"/>
              <a:tailEnd type="none" w="sm" len="sm"/>
            </a:ln>
          </p:spPr>
        </p:cxnSp>
        <p:cxnSp>
          <p:nvCxnSpPr>
            <p:cNvPr id="665" name="Google Shape;665;p25"/>
            <p:cNvCxnSpPr/>
            <p:nvPr/>
          </p:nvCxnSpPr>
          <p:spPr>
            <a:xfrm>
              <a:off x="3245128" y="1967643"/>
              <a:ext cx="8946872" cy="0"/>
            </a:xfrm>
            <a:prstGeom prst="straightConnector1">
              <a:avLst/>
            </a:prstGeom>
            <a:noFill/>
            <a:ln w="12700" cap="flat" cmpd="sng">
              <a:solidFill>
                <a:srgbClr val="007371">
                  <a:alpha val="49411"/>
                </a:srgbClr>
              </a:solidFill>
              <a:prstDash val="solid"/>
              <a:miter lim="800000"/>
              <a:headEnd type="none" w="sm" len="sm"/>
              <a:tailEnd type="none" w="sm" len="sm"/>
            </a:ln>
          </p:spPr>
        </p:cxnSp>
        <p:grpSp>
          <p:nvGrpSpPr>
            <p:cNvPr id="666" name="Google Shape;666;p25"/>
            <p:cNvGrpSpPr/>
            <p:nvPr/>
          </p:nvGrpSpPr>
          <p:grpSpPr>
            <a:xfrm>
              <a:off x="3662495" y="804765"/>
              <a:ext cx="1188737" cy="1188720"/>
              <a:chOff x="3659021" y="804765"/>
              <a:chExt cx="1188737" cy="1188720"/>
            </a:xfrm>
          </p:grpSpPr>
          <p:sp>
            <p:nvSpPr>
              <p:cNvPr id="667" name="Google Shape;667;p25"/>
              <p:cNvSpPr/>
              <p:nvPr/>
            </p:nvSpPr>
            <p:spPr>
              <a:xfrm>
                <a:off x="3659021" y="804765"/>
                <a:ext cx="1188737" cy="1188720"/>
              </a:xfrm>
              <a:prstGeom prst="ellipse">
                <a:avLst/>
              </a:prstGeom>
              <a:solidFill>
                <a:srgbClr val="F6F3EB"/>
              </a:solidFill>
              <a:ln>
                <a:noFill/>
              </a:ln>
              <a:effectLst>
                <a:outerShdw blurRad="127000" dist="508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68" name="Google Shape;668;p25"/>
              <p:cNvSpPr/>
              <p:nvPr/>
            </p:nvSpPr>
            <p:spPr>
              <a:xfrm>
                <a:off x="3878479" y="1024215"/>
                <a:ext cx="749820" cy="749820"/>
              </a:xfrm>
              <a:prstGeom prst="ellipse">
                <a:avLst/>
              </a:prstGeom>
              <a:solidFill>
                <a:srgbClr val="31717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cxnSp>
          <p:nvCxnSpPr>
            <p:cNvPr id="669" name="Google Shape;669;p25"/>
            <p:cNvCxnSpPr/>
            <p:nvPr/>
          </p:nvCxnSpPr>
          <p:spPr>
            <a:xfrm>
              <a:off x="3245128" y="2991374"/>
              <a:ext cx="8946872" cy="0"/>
            </a:xfrm>
            <a:prstGeom prst="straightConnector1">
              <a:avLst/>
            </a:prstGeom>
            <a:noFill/>
            <a:ln w="12700" cap="flat" cmpd="sng">
              <a:solidFill>
                <a:srgbClr val="007371">
                  <a:alpha val="49411"/>
                </a:srgbClr>
              </a:solidFill>
              <a:prstDash val="solid"/>
              <a:miter lim="800000"/>
              <a:headEnd type="none" w="sm" len="sm"/>
              <a:tailEnd type="none" w="sm" len="sm"/>
            </a:ln>
          </p:spPr>
        </p:cxnSp>
        <p:cxnSp>
          <p:nvCxnSpPr>
            <p:cNvPr id="670" name="Google Shape;670;p25"/>
            <p:cNvCxnSpPr/>
            <p:nvPr/>
          </p:nvCxnSpPr>
          <p:spPr>
            <a:xfrm>
              <a:off x="3245128" y="4034983"/>
              <a:ext cx="8946872" cy="0"/>
            </a:xfrm>
            <a:prstGeom prst="straightConnector1">
              <a:avLst/>
            </a:prstGeom>
            <a:noFill/>
            <a:ln w="12700" cap="flat" cmpd="sng">
              <a:solidFill>
                <a:srgbClr val="007371">
                  <a:alpha val="49411"/>
                </a:srgbClr>
              </a:solidFill>
              <a:prstDash val="solid"/>
              <a:miter lim="800000"/>
              <a:headEnd type="none" w="sm" len="sm"/>
              <a:tailEnd type="none" w="sm" len="sm"/>
            </a:ln>
          </p:spPr>
        </p:cxnSp>
        <p:cxnSp>
          <p:nvCxnSpPr>
            <p:cNvPr id="671" name="Google Shape;671;p25"/>
            <p:cNvCxnSpPr/>
            <p:nvPr/>
          </p:nvCxnSpPr>
          <p:spPr>
            <a:xfrm>
              <a:off x="3245128" y="5078591"/>
              <a:ext cx="8946872" cy="0"/>
            </a:xfrm>
            <a:prstGeom prst="straightConnector1">
              <a:avLst/>
            </a:prstGeom>
            <a:noFill/>
            <a:ln w="12700" cap="flat" cmpd="sng">
              <a:solidFill>
                <a:srgbClr val="007371">
                  <a:alpha val="49411"/>
                </a:srgbClr>
              </a:solidFill>
              <a:prstDash val="solid"/>
              <a:miter lim="800000"/>
              <a:headEnd type="none" w="sm" len="sm"/>
              <a:tailEnd type="none" w="sm" len="sm"/>
            </a:ln>
          </p:spPr>
        </p:cxnSp>
        <p:cxnSp>
          <p:nvCxnSpPr>
            <p:cNvPr id="672" name="Google Shape;672;p25"/>
            <p:cNvCxnSpPr/>
            <p:nvPr/>
          </p:nvCxnSpPr>
          <p:spPr>
            <a:xfrm>
              <a:off x="3245128" y="6231531"/>
              <a:ext cx="8946872" cy="0"/>
            </a:xfrm>
            <a:prstGeom prst="straightConnector1">
              <a:avLst/>
            </a:prstGeom>
            <a:noFill/>
            <a:ln w="12700" cap="flat" cmpd="sng">
              <a:solidFill>
                <a:srgbClr val="007371">
                  <a:alpha val="49411"/>
                </a:srgbClr>
              </a:solidFill>
              <a:prstDash val="solid"/>
              <a:miter lim="800000"/>
              <a:headEnd type="none" w="sm" len="sm"/>
              <a:tailEnd type="none" w="sm" len="sm"/>
            </a:ln>
          </p:spPr>
        </p:cxnSp>
        <p:grpSp>
          <p:nvGrpSpPr>
            <p:cNvPr id="673" name="Google Shape;673;p25"/>
            <p:cNvGrpSpPr/>
            <p:nvPr/>
          </p:nvGrpSpPr>
          <p:grpSpPr>
            <a:xfrm>
              <a:off x="3662495" y="1868252"/>
              <a:ext cx="1188737" cy="1188720"/>
              <a:chOff x="3659021" y="804765"/>
              <a:chExt cx="1188737" cy="1188720"/>
            </a:xfrm>
          </p:grpSpPr>
          <p:sp>
            <p:nvSpPr>
              <p:cNvPr id="674" name="Google Shape;674;p25"/>
              <p:cNvSpPr/>
              <p:nvPr/>
            </p:nvSpPr>
            <p:spPr>
              <a:xfrm>
                <a:off x="3659021" y="804765"/>
                <a:ext cx="1188737" cy="1188720"/>
              </a:xfrm>
              <a:prstGeom prst="ellipse">
                <a:avLst/>
              </a:prstGeom>
              <a:solidFill>
                <a:srgbClr val="F6F3EB"/>
              </a:solidFill>
              <a:ln>
                <a:noFill/>
              </a:ln>
              <a:effectLst>
                <a:outerShdw blurRad="127000" dist="508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75" name="Google Shape;675;p25"/>
              <p:cNvSpPr/>
              <p:nvPr/>
            </p:nvSpPr>
            <p:spPr>
              <a:xfrm>
                <a:off x="3878479" y="1024215"/>
                <a:ext cx="749820" cy="749820"/>
              </a:xfrm>
              <a:prstGeom prst="ellipse">
                <a:avLst/>
              </a:prstGeom>
              <a:solidFill>
                <a:srgbClr val="80285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676" name="Google Shape;676;p25"/>
            <p:cNvGrpSpPr/>
            <p:nvPr/>
          </p:nvGrpSpPr>
          <p:grpSpPr>
            <a:xfrm>
              <a:off x="3662495" y="2931739"/>
              <a:ext cx="1188737" cy="1188720"/>
              <a:chOff x="3659021" y="804765"/>
              <a:chExt cx="1188737" cy="1188720"/>
            </a:xfrm>
          </p:grpSpPr>
          <p:sp>
            <p:nvSpPr>
              <p:cNvPr id="677" name="Google Shape;677;p25"/>
              <p:cNvSpPr/>
              <p:nvPr/>
            </p:nvSpPr>
            <p:spPr>
              <a:xfrm>
                <a:off x="3659021" y="804765"/>
                <a:ext cx="1188737" cy="1188720"/>
              </a:xfrm>
              <a:prstGeom prst="ellipse">
                <a:avLst/>
              </a:prstGeom>
              <a:solidFill>
                <a:srgbClr val="F6F3EB"/>
              </a:solidFill>
              <a:ln>
                <a:noFill/>
              </a:ln>
              <a:effectLst>
                <a:outerShdw blurRad="127000" dist="508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78" name="Google Shape;678;p25"/>
              <p:cNvSpPr/>
              <p:nvPr/>
            </p:nvSpPr>
            <p:spPr>
              <a:xfrm>
                <a:off x="3878479" y="1024215"/>
                <a:ext cx="749820" cy="749820"/>
              </a:xfrm>
              <a:prstGeom prst="ellipse">
                <a:avLst/>
              </a:prstGeom>
              <a:solidFill>
                <a:srgbClr val="A8593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679" name="Google Shape;679;p25"/>
            <p:cNvGrpSpPr/>
            <p:nvPr/>
          </p:nvGrpSpPr>
          <p:grpSpPr>
            <a:xfrm>
              <a:off x="3662495" y="4015104"/>
              <a:ext cx="1188737" cy="1188720"/>
              <a:chOff x="3659021" y="804765"/>
              <a:chExt cx="1188737" cy="1188720"/>
            </a:xfrm>
          </p:grpSpPr>
          <p:sp>
            <p:nvSpPr>
              <p:cNvPr id="680" name="Google Shape;680;p25"/>
              <p:cNvSpPr/>
              <p:nvPr/>
            </p:nvSpPr>
            <p:spPr>
              <a:xfrm>
                <a:off x="3659021" y="804765"/>
                <a:ext cx="1188737" cy="1188720"/>
              </a:xfrm>
              <a:prstGeom prst="ellipse">
                <a:avLst/>
              </a:prstGeom>
              <a:solidFill>
                <a:srgbClr val="F6F3EB"/>
              </a:solidFill>
              <a:ln>
                <a:noFill/>
              </a:ln>
              <a:effectLst>
                <a:outerShdw blurRad="127000" dist="508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81" name="Google Shape;681;p25"/>
              <p:cNvSpPr/>
              <p:nvPr/>
            </p:nvSpPr>
            <p:spPr>
              <a:xfrm>
                <a:off x="3878479" y="1024215"/>
                <a:ext cx="749820" cy="749820"/>
              </a:xfrm>
              <a:prstGeom prst="ellipse">
                <a:avLst/>
              </a:prstGeom>
              <a:solidFill>
                <a:srgbClr val="025E8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682" name="Google Shape;682;p25"/>
            <p:cNvGrpSpPr/>
            <p:nvPr/>
          </p:nvGrpSpPr>
          <p:grpSpPr>
            <a:xfrm>
              <a:off x="3662495" y="5088530"/>
              <a:ext cx="1188737" cy="1188720"/>
              <a:chOff x="3659021" y="804765"/>
              <a:chExt cx="1188737" cy="1188720"/>
            </a:xfrm>
          </p:grpSpPr>
          <p:sp>
            <p:nvSpPr>
              <p:cNvPr id="683" name="Google Shape;683;p25"/>
              <p:cNvSpPr/>
              <p:nvPr/>
            </p:nvSpPr>
            <p:spPr>
              <a:xfrm>
                <a:off x="3659021" y="804765"/>
                <a:ext cx="1188737" cy="1188720"/>
              </a:xfrm>
              <a:prstGeom prst="ellipse">
                <a:avLst/>
              </a:prstGeom>
              <a:solidFill>
                <a:srgbClr val="F6F3EB"/>
              </a:solidFill>
              <a:ln>
                <a:noFill/>
              </a:ln>
              <a:effectLst>
                <a:outerShdw blurRad="127000" dist="508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84" name="Google Shape;684;p25"/>
              <p:cNvSpPr/>
              <p:nvPr/>
            </p:nvSpPr>
            <p:spPr>
              <a:xfrm>
                <a:off x="3878479" y="1024215"/>
                <a:ext cx="749820" cy="749820"/>
              </a:xfrm>
              <a:prstGeom prst="ellipse">
                <a:avLst/>
              </a:prstGeom>
              <a:solidFill>
                <a:srgbClr val="59287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685" name="Google Shape;685;p25"/>
            <p:cNvSpPr txBox="1"/>
            <p:nvPr/>
          </p:nvSpPr>
          <p:spPr>
            <a:xfrm>
              <a:off x="4966612" y="1113666"/>
              <a:ext cx="914400" cy="26930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50"/>
                <a:buFont typeface="Arial"/>
                <a:buNone/>
                <a:tabLst/>
                <a:defRPr/>
              </a:pPr>
              <a:r>
                <a:rPr kumimoji="0" lang="en-US" sz="1150" b="1" i="0" u="none" strike="noStrike" kern="0" cap="none" spc="0" normalizeH="0" baseline="0" noProof="0">
                  <a:ln>
                    <a:noFill/>
                  </a:ln>
                  <a:solidFill>
                    <a:srgbClr val="007371"/>
                  </a:solidFill>
                  <a:effectLst/>
                  <a:uLnTx/>
                  <a:uFillTx/>
                  <a:latin typeface="Arial"/>
                  <a:ea typeface="Arial"/>
                  <a:cs typeface="Arial"/>
                  <a:sym typeface="Arial"/>
                </a:rPr>
                <a:t>GOAL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6" name="Google Shape;686;p25"/>
            <p:cNvSpPr txBox="1"/>
            <p:nvPr/>
          </p:nvSpPr>
          <p:spPr>
            <a:xfrm>
              <a:off x="3705406" y="432148"/>
              <a:ext cx="1131491" cy="30008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50"/>
                <a:buFont typeface="Arial"/>
                <a:buNone/>
                <a:tabLst/>
                <a:defRPr/>
              </a:pPr>
              <a:r>
                <a:rPr kumimoji="0" lang="en-US" sz="1350" b="1" i="0" u="none" strike="noStrike" kern="0" cap="none" spc="0" normalizeH="0" baseline="0" noProof="0">
                  <a:ln>
                    <a:noFill/>
                  </a:ln>
                  <a:solidFill>
                    <a:srgbClr val="007371"/>
                  </a:solidFill>
                  <a:effectLst/>
                  <a:uLnTx/>
                  <a:uFillTx/>
                  <a:latin typeface="Arial"/>
                  <a:ea typeface="Arial"/>
                  <a:cs typeface="Arial"/>
                  <a:sym typeface="Arial"/>
                </a:rPr>
                <a:t>SECTION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7" name="Google Shape;687;p25"/>
            <p:cNvSpPr txBox="1"/>
            <p:nvPr/>
          </p:nvSpPr>
          <p:spPr>
            <a:xfrm>
              <a:off x="4966612" y="1360419"/>
              <a:ext cx="6812917" cy="35394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none" strike="noStrike" kern="0" cap="none" spc="0" normalizeH="0" baseline="0" noProof="0">
                  <a:ln>
                    <a:noFill/>
                  </a:ln>
                  <a:solidFill>
                    <a:srgbClr val="1E1E2D"/>
                  </a:solidFill>
                  <a:effectLst/>
                  <a:uLnTx/>
                  <a:uFillTx/>
                  <a:latin typeface="Arial"/>
                  <a:ea typeface="Arial"/>
                  <a:cs typeface="Arial"/>
                  <a:sym typeface="Arial"/>
                </a:rPr>
                <a:t>Disciplinary literacy is essential for postsecondary success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8" name="Google Shape;688;p25"/>
            <p:cNvSpPr txBox="1"/>
            <p:nvPr/>
          </p:nvSpPr>
          <p:spPr>
            <a:xfrm>
              <a:off x="4966611" y="2175338"/>
              <a:ext cx="1339595" cy="26930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50"/>
                <a:buFont typeface="Arial"/>
                <a:buNone/>
                <a:tabLst/>
                <a:defRPr/>
              </a:pPr>
              <a:r>
                <a:rPr kumimoji="0" lang="en-US" sz="1150" b="1" i="0" u="none" strike="noStrike" kern="0" cap="none" spc="0" normalizeH="0" baseline="0" noProof="0">
                  <a:ln>
                    <a:noFill/>
                  </a:ln>
                  <a:solidFill>
                    <a:srgbClr val="802858"/>
                  </a:solidFill>
                  <a:effectLst/>
                  <a:uLnTx/>
                  <a:uFillTx/>
                  <a:latin typeface="Arial"/>
                  <a:ea typeface="Arial"/>
                  <a:cs typeface="Arial"/>
                  <a:sym typeface="Arial"/>
                </a:rPr>
                <a:t>CONDITIONS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9" name="Google Shape;689;p25"/>
            <p:cNvSpPr txBox="1"/>
            <p:nvPr/>
          </p:nvSpPr>
          <p:spPr>
            <a:xfrm>
              <a:off x="4960306" y="2444642"/>
              <a:ext cx="1632999" cy="29854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1E1E2D"/>
                  </a:solidFill>
                  <a:effectLst/>
                  <a:uLnTx/>
                  <a:uFillTx/>
                  <a:latin typeface="Arial"/>
                  <a:ea typeface="Arial"/>
                  <a:cs typeface="Arial"/>
                  <a:sym typeface="Arial"/>
                </a:rPr>
                <a:t>High Expectations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0" name="Google Shape;690;p25"/>
            <p:cNvSpPr txBox="1"/>
            <p:nvPr/>
          </p:nvSpPr>
          <p:spPr>
            <a:xfrm>
              <a:off x="6855383" y="2444642"/>
              <a:ext cx="2616088" cy="29854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1E1E2D"/>
                  </a:solidFill>
                  <a:effectLst/>
                  <a:uLnTx/>
                  <a:uFillTx/>
                  <a:latin typeface="Arial"/>
                  <a:ea typeface="Arial"/>
                  <a:cs typeface="Arial"/>
                  <a:sym typeface="Arial"/>
                </a:rPr>
                <a:t>Culturally Responsive Practice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1" name="Google Shape;691;p25"/>
            <p:cNvSpPr txBox="1"/>
            <p:nvPr/>
          </p:nvSpPr>
          <p:spPr>
            <a:xfrm>
              <a:off x="9733548" y="2444642"/>
              <a:ext cx="1232456" cy="29854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1E1E2D"/>
                  </a:solidFill>
                  <a:effectLst/>
                  <a:uLnTx/>
                  <a:uFillTx/>
                  <a:latin typeface="Arial"/>
                  <a:ea typeface="Arial"/>
                  <a:cs typeface="Arial"/>
                  <a:sym typeface="Arial"/>
                </a:rPr>
                <a:t>Engagement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2" name="Google Shape;692;p25"/>
            <p:cNvSpPr txBox="1"/>
            <p:nvPr/>
          </p:nvSpPr>
          <p:spPr>
            <a:xfrm>
              <a:off x="4966611" y="3227947"/>
              <a:ext cx="1339595" cy="26930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50"/>
                <a:buFont typeface="Arial"/>
                <a:buNone/>
                <a:tabLst/>
                <a:defRPr/>
              </a:pPr>
              <a:r>
                <a:rPr kumimoji="0" lang="en-US" sz="1150" b="1" i="0" u="none" strike="noStrike" kern="0" cap="none" spc="0" normalizeH="0" baseline="0" noProof="0">
                  <a:ln>
                    <a:noFill/>
                  </a:ln>
                  <a:solidFill>
                    <a:srgbClr val="A85931"/>
                  </a:solidFill>
                  <a:effectLst/>
                  <a:uLnTx/>
                  <a:uFillTx/>
                  <a:latin typeface="Arial"/>
                  <a:ea typeface="Arial"/>
                  <a:cs typeface="Arial"/>
                  <a:sym typeface="Arial"/>
                </a:rPr>
                <a:t>SUPPORTS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3" name="Google Shape;693;p25"/>
            <p:cNvSpPr txBox="1"/>
            <p:nvPr/>
          </p:nvSpPr>
          <p:spPr>
            <a:xfrm>
              <a:off x="4960306" y="3497251"/>
              <a:ext cx="1850802" cy="2923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1E1E2D"/>
                  </a:solidFill>
                  <a:effectLst/>
                  <a:uLnTx/>
                  <a:uFillTx/>
                  <a:latin typeface="Arial"/>
                  <a:ea typeface="Arial"/>
                  <a:cs typeface="Arial"/>
                  <a:sym typeface="Arial"/>
                </a:rPr>
                <a:t>Multilingual Learners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4" name="Google Shape;694;p25"/>
            <p:cNvSpPr txBox="1"/>
            <p:nvPr/>
          </p:nvSpPr>
          <p:spPr>
            <a:xfrm>
              <a:off x="7041035" y="3497251"/>
              <a:ext cx="2196344" cy="29854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1E1E2D"/>
                  </a:solidFill>
                  <a:effectLst/>
                  <a:uLnTx/>
                  <a:uFillTx/>
                  <a:latin typeface="Arial"/>
                  <a:ea typeface="Arial"/>
                  <a:cs typeface="Arial"/>
                  <a:sym typeface="Arial"/>
                </a:rPr>
                <a:t>Students with Disabilities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5" name="Google Shape;695;p25"/>
            <p:cNvSpPr txBox="1"/>
            <p:nvPr/>
          </p:nvSpPr>
          <p:spPr>
            <a:xfrm>
              <a:off x="4966611" y="4300608"/>
              <a:ext cx="1887814" cy="26930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50"/>
                <a:buFont typeface="Arial"/>
                <a:buNone/>
                <a:tabLst/>
                <a:defRPr/>
              </a:pPr>
              <a:r>
                <a:rPr kumimoji="0" lang="en-US" sz="1150" b="1" i="0" u="none" strike="noStrike" kern="0" cap="none" spc="0" normalizeH="0" baseline="0" noProof="0">
                  <a:ln>
                    <a:noFill/>
                  </a:ln>
                  <a:solidFill>
                    <a:srgbClr val="025E86"/>
                  </a:solidFill>
                  <a:effectLst/>
                  <a:uLnTx/>
                  <a:uFillTx/>
                  <a:latin typeface="Arial"/>
                  <a:ea typeface="Arial"/>
                  <a:cs typeface="Arial"/>
                  <a:sym typeface="Arial"/>
                </a:rPr>
                <a:t>ALL-PURPOSE SKILLS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6" name="Google Shape;696;p25"/>
            <p:cNvSpPr txBox="1"/>
            <p:nvPr/>
          </p:nvSpPr>
          <p:spPr>
            <a:xfrm>
              <a:off x="4960306" y="4569912"/>
              <a:ext cx="1345900" cy="2923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1E1E2D"/>
                  </a:solidFill>
                  <a:effectLst/>
                  <a:uLnTx/>
                  <a:uFillTx/>
                  <a:latin typeface="Arial"/>
                  <a:ea typeface="Arial"/>
                  <a:cs typeface="Arial"/>
                  <a:sym typeface="Arial"/>
                </a:rPr>
                <a:t>Reading Skills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7" name="Google Shape;697;p25"/>
            <p:cNvSpPr txBox="1"/>
            <p:nvPr/>
          </p:nvSpPr>
          <p:spPr>
            <a:xfrm>
              <a:off x="6449136" y="4569912"/>
              <a:ext cx="1393602" cy="2923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1E1E2D"/>
                  </a:solidFill>
                  <a:effectLst/>
                  <a:uLnTx/>
                  <a:uFillTx/>
                  <a:latin typeface="Arial"/>
                  <a:ea typeface="Arial"/>
                  <a:cs typeface="Arial"/>
                  <a:sym typeface="Arial"/>
                </a:rPr>
                <a:t>Writing Skills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8" name="Google Shape;698;p25"/>
            <p:cNvSpPr txBox="1"/>
            <p:nvPr/>
          </p:nvSpPr>
          <p:spPr>
            <a:xfrm>
              <a:off x="4966610" y="5285346"/>
              <a:ext cx="4329789" cy="26930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50"/>
                <a:buFont typeface="Arial"/>
                <a:buNone/>
                <a:tabLst/>
                <a:defRPr/>
              </a:pPr>
              <a:r>
                <a:rPr kumimoji="0" lang="en-US" sz="1150" b="1" i="0" u="none" strike="noStrike" kern="0" cap="none" spc="0" normalizeH="0" baseline="0" noProof="0">
                  <a:ln>
                    <a:noFill/>
                  </a:ln>
                  <a:solidFill>
                    <a:srgbClr val="59287C"/>
                  </a:solidFill>
                  <a:effectLst/>
                  <a:uLnTx/>
                  <a:uFillTx/>
                  <a:latin typeface="Arial"/>
                  <a:ea typeface="Arial"/>
                  <a:cs typeface="Arial"/>
                  <a:sym typeface="Arial"/>
                </a:rPr>
                <a:t>DISCIPLINE-SPECIFIC READING AND WRITING SKILLS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9" name="Google Shape;699;p25"/>
            <p:cNvSpPr txBox="1"/>
            <p:nvPr/>
          </p:nvSpPr>
          <p:spPr>
            <a:xfrm>
              <a:off x="4936858" y="5642580"/>
              <a:ext cx="914400" cy="38517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a:ln>
                    <a:noFill/>
                  </a:ln>
                  <a:solidFill>
                    <a:srgbClr val="1E1E2D"/>
                  </a:solidFill>
                  <a:effectLst/>
                  <a:uLnTx/>
                  <a:uFillTx/>
                  <a:latin typeface="Arial"/>
                  <a:ea typeface="Arial"/>
                  <a:cs typeface="Arial"/>
                  <a:sym typeface="Arial"/>
                </a:rPr>
                <a:t>LANGUAGE ARTS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0" name="Google Shape;700;p25"/>
            <p:cNvSpPr txBox="1"/>
            <p:nvPr/>
          </p:nvSpPr>
          <p:spPr>
            <a:xfrm>
              <a:off x="6029742" y="5718754"/>
              <a:ext cx="523120" cy="2328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a:ln>
                    <a:noFill/>
                  </a:ln>
                  <a:solidFill>
                    <a:srgbClr val="1E1E2D"/>
                  </a:solidFill>
                  <a:effectLst/>
                  <a:uLnTx/>
                  <a:uFillTx/>
                  <a:latin typeface="Arial"/>
                  <a:ea typeface="Arial"/>
                  <a:cs typeface="Arial"/>
                  <a:sym typeface="Arial"/>
                </a:rPr>
                <a:t>MATH</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1" name="Google Shape;701;p25"/>
            <p:cNvSpPr txBox="1"/>
            <p:nvPr/>
          </p:nvSpPr>
          <p:spPr>
            <a:xfrm>
              <a:off x="6731346" y="5718754"/>
              <a:ext cx="761999" cy="2328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a:ln>
                    <a:noFill/>
                  </a:ln>
                  <a:solidFill>
                    <a:srgbClr val="1E1E2D"/>
                  </a:solidFill>
                  <a:effectLst/>
                  <a:uLnTx/>
                  <a:uFillTx/>
                  <a:latin typeface="Arial"/>
                  <a:ea typeface="Arial"/>
                  <a:cs typeface="Arial"/>
                  <a:sym typeface="Arial"/>
                </a:rPr>
                <a:t>SCIENCE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2" name="Google Shape;702;p25"/>
            <p:cNvSpPr txBox="1"/>
            <p:nvPr/>
          </p:nvSpPr>
          <p:spPr>
            <a:xfrm>
              <a:off x="7671829" y="5642580"/>
              <a:ext cx="807451" cy="38517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a:ln>
                    <a:noFill/>
                  </a:ln>
                  <a:solidFill>
                    <a:srgbClr val="1E1E2D"/>
                  </a:solidFill>
                  <a:effectLst/>
                  <a:uLnTx/>
                  <a:uFillTx/>
                  <a:latin typeface="Arial"/>
                  <a:ea typeface="Arial"/>
                  <a:cs typeface="Arial"/>
                  <a:sym typeface="Arial"/>
                </a:rPr>
                <a:t>SOCIAL SCIENCES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3" name="Google Shape;703;p25"/>
            <p:cNvSpPr txBox="1"/>
            <p:nvPr/>
          </p:nvSpPr>
          <p:spPr>
            <a:xfrm>
              <a:off x="8657764" y="5642580"/>
              <a:ext cx="1481515" cy="38517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a:ln>
                    <a:noFill/>
                  </a:ln>
                  <a:solidFill>
                    <a:srgbClr val="1E1E2D"/>
                  </a:solidFill>
                  <a:effectLst/>
                  <a:uLnTx/>
                  <a:uFillTx/>
                  <a:latin typeface="Arial"/>
                  <a:ea typeface="Arial"/>
                  <a:cs typeface="Arial"/>
                  <a:sym typeface="Arial"/>
                </a:rPr>
                <a:t>CAREER &amp; TECHNICAL EDUCATION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4" name="Google Shape;704;p25"/>
            <p:cNvSpPr txBox="1"/>
            <p:nvPr/>
          </p:nvSpPr>
          <p:spPr>
            <a:xfrm>
              <a:off x="10317760" y="5642580"/>
              <a:ext cx="1481515" cy="38517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a:ln>
                    <a:noFill/>
                  </a:ln>
                  <a:solidFill>
                    <a:srgbClr val="1E1E2D"/>
                  </a:solidFill>
                  <a:effectLst/>
                  <a:uLnTx/>
                  <a:uFillTx/>
                  <a:latin typeface="Arial"/>
                  <a:ea typeface="Arial"/>
                  <a:cs typeface="Arial"/>
                  <a:sym typeface="Arial"/>
                </a:rPr>
                <a:t>HEALTH &amp; PHYSICAL EDUCATION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5" name="Google Shape;705;p25"/>
            <p:cNvSpPr txBox="1"/>
            <p:nvPr/>
          </p:nvSpPr>
          <p:spPr>
            <a:xfrm>
              <a:off x="4083578" y="1192854"/>
              <a:ext cx="346570" cy="3847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900"/>
                <a:buFont typeface="Arial"/>
                <a:buNone/>
                <a:tabLst/>
                <a:defRPr/>
              </a:pPr>
              <a:r>
                <a:rPr kumimoji="0" lang="en-US" sz="1900" b="1" i="0" u="none" strike="noStrike" kern="0" cap="none" spc="0" normalizeH="0" baseline="0" noProof="0">
                  <a:ln>
                    <a:noFill/>
                  </a:ln>
                  <a:solidFill>
                    <a:srgbClr val="F6F3EB"/>
                  </a:solidFill>
                  <a:effectLst/>
                  <a:uLnTx/>
                  <a:uFillTx/>
                  <a:latin typeface="Arial Black"/>
                  <a:ea typeface="Arial Black"/>
                  <a:cs typeface="Arial Black"/>
                  <a:sym typeface="Arial Black"/>
                </a:rPr>
                <a:t>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6" name="Google Shape;706;p25"/>
            <p:cNvSpPr txBox="1"/>
            <p:nvPr/>
          </p:nvSpPr>
          <p:spPr>
            <a:xfrm>
              <a:off x="4083578" y="2286159"/>
              <a:ext cx="346570" cy="3847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900"/>
                <a:buFont typeface="Arial"/>
                <a:buNone/>
                <a:tabLst/>
                <a:defRPr/>
              </a:pPr>
              <a:r>
                <a:rPr kumimoji="0" lang="en-US" sz="1900" b="1" i="0" u="none" strike="noStrike" kern="0" cap="none" spc="0" normalizeH="0" baseline="0" noProof="0">
                  <a:ln>
                    <a:noFill/>
                  </a:ln>
                  <a:solidFill>
                    <a:srgbClr val="F6F3EB"/>
                  </a:solidFill>
                  <a:effectLst/>
                  <a:uLnTx/>
                  <a:uFillTx/>
                  <a:latin typeface="Arial Black"/>
                  <a:ea typeface="Arial Black"/>
                  <a:cs typeface="Arial Black"/>
                  <a:sym typeface="Arial Black"/>
                </a:rPr>
                <a:t>2</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7" name="Google Shape;707;p25"/>
            <p:cNvSpPr txBox="1"/>
            <p:nvPr/>
          </p:nvSpPr>
          <p:spPr>
            <a:xfrm>
              <a:off x="4083578" y="3359585"/>
              <a:ext cx="346570" cy="3847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900"/>
                <a:buFont typeface="Arial"/>
                <a:buNone/>
                <a:tabLst/>
                <a:defRPr/>
              </a:pPr>
              <a:r>
                <a:rPr kumimoji="0" lang="en-US" sz="1900" b="1" i="0" u="none" strike="noStrike" kern="0" cap="none" spc="0" normalizeH="0" baseline="0" noProof="0">
                  <a:ln>
                    <a:noFill/>
                  </a:ln>
                  <a:solidFill>
                    <a:srgbClr val="F6F3EB"/>
                  </a:solidFill>
                  <a:effectLst/>
                  <a:uLnTx/>
                  <a:uFillTx/>
                  <a:latin typeface="Arial Black"/>
                  <a:ea typeface="Arial Black"/>
                  <a:cs typeface="Arial Black"/>
                  <a:sym typeface="Arial Black"/>
                </a:rPr>
                <a:t>3</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8" name="Google Shape;708;p25"/>
            <p:cNvSpPr txBox="1"/>
            <p:nvPr/>
          </p:nvSpPr>
          <p:spPr>
            <a:xfrm>
              <a:off x="3922547" y="4423072"/>
              <a:ext cx="668632" cy="3847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900"/>
                <a:buFont typeface="Arial"/>
                <a:buNone/>
                <a:tabLst/>
                <a:defRPr/>
              </a:pPr>
              <a:r>
                <a:rPr kumimoji="0" lang="en-US" sz="1900" b="1" i="0" u="none" strike="noStrike" kern="0" cap="none" spc="0" normalizeH="0" baseline="0" noProof="0">
                  <a:ln>
                    <a:noFill/>
                  </a:ln>
                  <a:solidFill>
                    <a:srgbClr val="F6F3EB"/>
                  </a:solidFill>
                  <a:effectLst/>
                  <a:uLnTx/>
                  <a:uFillTx/>
                  <a:latin typeface="Arial Black"/>
                  <a:ea typeface="Arial Black"/>
                  <a:cs typeface="Arial Black"/>
                  <a:sym typeface="Arial Black"/>
                </a:rPr>
                <a:t>4–5</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9" name="Google Shape;709;p25"/>
            <p:cNvSpPr txBox="1"/>
            <p:nvPr/>
          </p:nvSpPr>
          <p:spPr>
            <a:xfrm>
              <a:off x="4083578" y="5486559"/>
              <a:ext cx="346570" cy="3847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900"/>
                <a:buFont typeface="Arial"/>
                <a:buNone/>
                <a:tabLst/>
                <a:defRPr/>
              </a:pPr>
              <a:r>
                <a:rPr kumimoji="0" lang="en-US" sz="1900" b="1" i="0" u="none" strike="noStrike" kern="0" cap="none" spc="0" normalizeH="0" baseline="0" noProof="0">
                  <a:ln>
                    <a:noFill/>
                  </a:ln>
                  <a:solidFill>
                    <a:srgbClr val="F6F3EB"/>
                  </a:solidFill>
                  <a:effectLst/>
                  <a:uLnTx/>
                  <a:uFillTx/>
                  <a:latin typeface="Arial Black"/>
                  <a:ea typeface="Arial Black"/>
                  <a:cs typeface="Arial Black"/>
                  <a:sym typeface="Arial Black"/>
                </a:rPr>
                <a:t>6</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710" name="Google Shape;710;p25"/>
            <p:cNvCxnSpPr/>
            <p:nvPr/>
          </p:nvCxnSpPr>
          <p:spPr>
            <a:xfrm>
              <a:off x="6724344" y="2523780"/>
              <a:ext cx="0" cy="137160"/>
            </a:xfrm>
            <a:prstGeom prst="straightConnector1">
              <a:avLst/>
            </a:prstGeom>
            <a:noFill/>
            <a:ln w="31750" cap="rnd" cmpd="sng">
              <a:solidFill>
                <a:srgbClr val="802858"/>
              </a:solidFill>
              <a:prstDash val="solid"/>
              <a:miter lim="800000"/>
              <a:headEnd type="none" w="sm" len="sm"/>
              <a:tailEnd type="none" w="sm" len="sm"/>
            </a:ln>
          </p:spPr>
        </p:cxnSp>
        <p:cxnSp>
          <p:nvCxnSpPr>
            <p:cNvPr id="711" name="Google Shape;711;p25"/>
            <p:cNvCxnSpPr/>
            <p:nvPr/>
          </p:nvCxnSpPr>
          <p:spPr>
            <a:xfrm>
              <a:off x="9602510" y="2523780"/>
              <a:ext cx="0" cy="137160"/>
            </a:xfrm>
            <a:prstGeom prst="straightConnector1">
              <a:avLst/>
            </a:prstGeom>
            <a:noFill/>
            <a:ln w="31750" cap="rnd" cmpd="sng">
              <a:solidFill>
                <a:srgbClr val="802858"/>
              </a:solidFill>
              <a:prstDash val="solid"/>
              <a:miter lim="800000"/>
              <a:headEnd type="none" w="sm" len="sm"/>
              <a:tailEnd type="none" w="sm" len="sm"/>
            </a:ln>
          </p:spPr>
        </p:cxnSp>
        <p:cxnSp>
          <p:nvCxnSpPr>
            <p:cNvPr id="712" name="Google Shape;712;p25"/>
            <p:cNvCxnSpPr/>
            <p:nvPr/>
          </p:nvCxnSpPr>
          <p:spPr>
            <a:xfrm>
              <a:off x="6926071" y="3582298"/>
              <a:ext cx="0" cy="137160"/>
            </a:xfrm>
            <a:prstGeom prst="straightConnector1">
              <a:avLst/>
            </a:prstGeom>
            <a:noFill/>
            <a:ln w="31750" cap="rnd" cmpd="sng">
              <a:solidFill>
                <a:srgbClr val="A85931"/>
              </a:solidFill>
              <a:prstDash val="solid"/>
              <a:miter lim="800000"/>
              <a:headEnd type="none" w="sm" len="sm"/>
              <a:tailEnd type="none" w="sm" len="sm"/>
            </a:ln>
          </p:spPr>
        </p:cxnSp>
        <p:cxnSp>
          <p:nvCxnSpPr>
            <p:cNvPr id="713" name="Google Shape;713;p25"/>
            <p:cNvCxnSpPr/>
            <p:nvPr/>
          </p:nvCxnSpPr>
          <p:spPr>
            <a:xfrm>
              <a:off x="6377671" y="4650134"/>
              <a:ext cx="0" cy="137160"/>
            </a:xfrm>
            <a:prstGeom prst="straightConnector1">
              <a:avLst/>
            </a:prstGeom>
            <a:noFill/>
            <a:ln w="31750" cap="rnd" cmpd="sng">
              <a:solidFill>
                <a:srgbClr val="025E86"/>
              </a:solidFill>
              <a:prstDash val="solid"/>
              <a:miter lim="800000"/>
              <a:headEnd type="none" w="sm" len="sm"/>
              <a:tailEnd type="none" w="sm" len="sm"/>
            </a:ln>
          </p:spPr>
        </p:cxnSp>
        <p:cxnSp>
          <p:nvCxnSpPr>
            <p:cNvPr id="714" name="Google Shape;714;p25"/>
            <p:cNvCxnSpPr/>
            <p:nvPr/>
          </p:nvCxnSpPr>
          <p:spPr>
            <a:xfrm>
              <a:off x="5940500" y="5768907"/>
              <a:ext cx="0" cy="137160"/>
            </a:xfrm>
            <a:prstGeom prst="straightConnector1">
              <a:avLst/>
            </a:prstGeom>
            <a:noFill/>
            <a:ln w="31750" cap="rnd" cmpd="sng">
              <a:solidFill>
                <a:srgbClr val="59287C"/>
              </a:solidFill>
              <a:prstDash val="solid"/>
              <a:miter lim="800000"/>
              <a:headEnd type="none" w="sm" len="sm"/>
              <a:tailEnd type="none" w="sm" len="sm"/>
            </a:ln>
          </p:spPr>
        </p:cxnSp>
        <p:cxnSp>
          <p:nvCxnSpPr>
            <p:cNvPr id="715" name="Google Shape;715;p25"/>
            <p:cNvCxnSpPr/>
            <p:nvPr/>
          </p:nvCxnSpPr>
          <p:spPr>
            <a:xfrm>
              <a:off x="6642104" y="5768907"/>
              <a:ext cx="0" cy="137160"/>
            </a:xfrm>
            <a:prstGeom prst="straightConnector1">
              <a:avLst/>
            </a:prstGeom>
            <a:noFill/>
            <a:ln w="31750" cap="rnd" cmpd="sng">
              <a:solidFill>
                <a:srgbClr val="59287C"/>
              </a:solidFill>
              <a:prstDash val="solid"/>
              <a:miter lim="800000"/>
              <a:headEnd type="none" w="sm" len="sm"/>
              <a:tailEnd type="none" w="sm" len="sm"/>
            </a:ln>
          </p:spPr>
        </p:cxnSp>
        <p:cxnSp>
          <p:nvCxnSpPr>
            <p:cNvPr id="716" name="Google Shape;716;p25"/>
            <p:cNvCxnSpPr/>
            <p:nvPr/>
          </p:nvCxnSpPr>
          <p:spPr>
            <a:xfrm>
              <a:off x="7582587" y="5768907"/>
              <a:ext cx="0" cy="137160"/>
            </a:xfrm>
            <a:prstGeom prst="straightConnector1">
              <a:avLst/>
            </a:prstGeom>
            <a:noFill/>
            <a:ln w="31750" cap="rnd" cmpd="sng">
              <a:solidFill>
                <a:srgbClr val="59287C"/>
              </a:solidFill>
              <a:prstDash val="solid"/>
              <a:miter lim="800000"/>
              <a:headEnd type="none" w="sm" len="sm"/>
              <a:tailEnd type="none" w="sm" len="sm"/>
            </a:ln>
          </p:spPr>
        </p:cxnSp>
        <p:cxnSp>
          <p:nvCxnSpPr>
            <p:cNvPr id="717" name="Google Shape;717;p25"/>
            <p:cNvCxnSpPr/>
            <p:nvPr/>
          </p:nvCxnSpPr>
          <p:spPr>
            <a:xfrm>
              <a:off x="8568522" y="5768907"/>
              <a:ext cx="0" cy="137160"/>
            </a:xfrm>
            <a:prstGeom prst="straightConnector1">
              <a:avLst/>
            </a:prstGeom>
            <a:noFill/>
            <a:ln w="31750" cap="rnd" cmpd="sng">
              <a:solidFill>
                <a:srgbClr val="59287C"/>
              </a:solidFill>
              <a:prstDash val="solid"/>
              <a:miter lim="800000"/>
              <a:headEnd type="none" w="sm" len="sm"/>
              <a:tailEnd type="none" w="sm" len="sm"/>
            </a:ln>
          </p:spPr>
        </p:cxnSp>
        <p:cxnSp>
          <p:nvCxnSpPr>
            <p:cNvPr id="718" name="Google Shape;718;p25"/>
            <p:cNvCxnSpPr/>
            <p:nvPr/>
          </p:nvCxnSpPr>
          <p:spPr>
            <a:xfrm>
              <a:off x="10228521" y="5768907"/>
              <a:ext cx="0" cy="137160"/>
            </a:xfrm>
            <a:prstGeom prst="straightConnector1">
              <a:avLst/>
            </a:prstGeom>
            <a:noFill/>
            <a:ln w="31750" cap="rnd" cmpd="sng">
              <a:solidFill>
                <a:srgbClr val="59287C"/>
              </a:solidFill>
              <a:prstDash val="solid"/>
              <a:miter lim="800000"/>
              <a:headEnd type="none" w="sm" len="sm"/>
              <a:tailEnd type="none" w="sm" len="sm"/>
            </a:ln>
          </p:spPr>
        </p:cxnSp>
      </p:gr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3" name="Title 2">
            <a:extLst>
              <a:ext uri="{FF2B5EF4-FFF2-40B4-BE49-F238E27FC236}">
                <a16:creationId xmlns:a16="http://schemas.microsoft.com/office/drawing/2014/main" id="{5BEBAE8E-FA9A-63E5-FB4B-37A4235340F6}"/>
              </a:ext>
            </a:extLst>
          </p:cNvPr>
          <p:cNvSpPr>
            <a:spLocks noGrp="1"/>
          </p:cNvSpPr>
          <p:nvPr>
            <p:ph type="title" idx="4294967295"/>
          </p:nvPr>
        </p:nvSpPr>
        <p:spPr>
          <a:xfrm>
            <a:off x="417513" y="-574675"/>
            <a:ext cx="11390312" cy="574675"/>
          </a:xfrm>
        </p:spPr>
        <p:txBody>
          <a:bodyPr spcFirstLastPara="1" wrap="square" lIns="91425" tIns="45700" rIns="91425" bIns="45700" anchor="b" anchorCtr="0">
            <a:spAutoFit/>
          </a:bodyPr>
          <a:lstStyle/>
          <a:p>
            <a:r>
              <a:rPr lang="en-US" dirty="0"/>
              <a:t>Oregon’s Instructional Frameworks: Adolescent Literacy</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94"/>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a:t>Session Agenda</a:t>
            </a:r>
            <a:endParaRPr/>
          </a:p>
        </p:txBody>
      </p:sp>
      <p:sp>
        <p:nvSpPr>
          <p:cNvPr id="470" name="Google Shape;470;p94"/>
          <p:cNvSpPr txBox="1">
            <a:spLocks noGrp="1"/>
          </p:cNvSpPr>
          <p:nvPr>
            <p:ph type="body" idx="2"/>
          </p:nvPr>
        </p:nvSpPr>
        <p:spPr>
          <a:xfrm>
            <a:off x="355142" y="1201752"/>
            <a:ext cx="11481715" cy="5455724"/>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457200" rIns="457200" bIns="685800" anchor="t" anchorCtr="0">
            <a:spAutoFit/>
          </a:bodyPr>
          <a:lstStyle/>
          <a:p>
            <a:pPr marL="571500" lvl="0" indent="-342900" algn="l" rtl="0">
              <a:lnSpc>
                <a:spcPct val="114000"/>
              </a:lnSpc>
              <a:spcBef>
                <a:spcPts val="600"/>
              </a:spcBef>
              <a:spcAft>
                <a:spcPts val="0"/>
              </a:spcAft>
              <a:buClr>
                <a:srgbClr val="007793"/>
              </a:buClr>
              <a:buSzPts val="2200"/>
              <a:buFont typeface="Arial"/>
              <a:buChar char="•"/>
            </a:pPr>
            <a:r>
              <a:rPr lang="en-US" sz="2200" b="1" dirty="0">
                <a:solidFill>
                  <a:schemeClr val="dk1"/>
                </a:solidFill>
              </a:rPr>
              <a:t>Opening reflections and discussions</a:t>
            </a:r>
            <a:r>
              <a:rPr lang="en-US" sz="2200" dirty="0">
                <a:solidFill>
                  <a:schemeClr val="dk1"/>
                </a:solidFill>
              </a:rPr>
              <a:t>: </a:t>
            </a:r>
            <a:endParaRPr dirty="0"/>
          </a:p>
          <a:p>
            <a:pPr marL="1028700" lvl="1" indent="-342900" algn="l" rtl="0">
              <a:lnSpc>
                <a:spcPct val="90000"/>
              </a:lnSpc>
              <a:spcBef>
                <a:spcPts val="600"/>
              </a:spcBef>
              <a:spcAft>
                <a:spcPts val="0"/>
              </a:spcAft>
              <a:buClr>
                <a:srgbClr val="007793"/>
              </a:buClr>
              <a:buSzPts val="2000"/>
              <a:buFont typeface="Arial"/>
              <a:buChar char="•"/>
            </a:pPr>
            <a:r>
              <a:rPr lang="en-US" sz="2000" dirty="0">
                <a:solidFill>
                  <a:schemeClr val="dk1"/>
                </a:solidFill>
              </a:rPr>
              <a:t>The reinforcing nature of disciplinary literacy and content</a:t>
            </a:r>
            <a:endParaRPr dirty="0"/>
          </a:p>
          <a:p>
            <a:pPr marL="1028700" lvl="1" indent="-342900" algn="l" rtl="0">
              <a:lnSpc>
                <a:spcPct val="90000"/>
              </a:lnSpc>
              <a:spcBef>
                <a:spcPts val="600"/>
              </a:spcBef>
              <a:spcAft>
                <a:spcPts val="0"/>
              </a:spcAft>
              <a:buClr>
                <a:srgbClr val="007793"/>
              </a:buClr>
              <a:buSzPts val="2000"/>
              <a:buFont typeface="Arial"/>
              <a:buChar char="•"/>
            </a:pPr>
            <a:r>
              <a:rPr lang="en-US" sz="2000" dirty="0">
                <a:solidFill>
                  <a:schemeClr val="dk1"/>
                </a:solidFill>
              </a:rPr>
              <a:t>Disciplinary literacy in social science</a:t>
            </a:r>
            <a:endParaRPr dirty="0"/>
          </a:p>
          <a:p>
            <a:pPr marL="571500" lvl="0" indent="-342900" algn="l" rtl="0">
              <a:lnSpc>
                <a:spcPct val="114000"/>
              </a:lnSpc>
              <a:spcBef>
                <a:spcPts val="600"/>
              </a:spcBef>
              <a:spcAft>
                <a:spcPts val="0"/>
              </a:spcAft>
              <a:buClr>
                <a:srgbClr val="007793"/>
              </a:buClr>
              <a:buSzPts val="2200"/>
              <a:buFont typeface="Arial"/>
              <a:buChar char="•"/>
            </a:pPr>
            <a:r>
              <a:rPr lang="en-US" sz="2200" b="1" dirty="0">
                <a:solidFill>
                  <a:schemeClr val="dk1"/>
                </a:solidFill>
              </a:rPr>
              <a:t>Practice 1</a:t>
            </a:r>
            <a:r>
              <a:rPr lang="en-US" sz="2200" dirty="0">
                <a:solidFill>
                  <a:schemeClr val="dk1"/>
                </a:solidFill>
              </a:rPr>
              <a:t>: </a:t>
            </a:r>
            <a:r>
              <a:rPr lang="en-US" sz="2200" dirty="0"/>
              <a:t>Help students expand discipline-specific vocabulary by connecting to their prior knowledge.</a:t>
            </a:r>
            <a:r>
              <a:rPr lang="en-US" sz="2200" i="1" dirty="0">
                <a:solidFill>
                  <a:schemeClr val="dk1"/>
                </a:solidFill>
              </a:rPr>
              <a:t> </a:t>
            </a:r>
            <a:endParaRPr dirty="0"/>
          </a:p>
          <a:p>
            <a:pPr marL="571500" lvl="0" indent="-342900" algn="l" rtl="0">
              <a:lnSpc>
                <a:spcPct val="114000"/>
              </a:lnSpc>
              <a:spcBef>
                <a:spcPts val="600"/>
              </a:spcBef>
              <a:spcAft>
                <a:spcPts val="0"/>
              </a:spcAft>
              <a:buClr>
                <a:srgbClr val="007793"/>
              </a:buClr>
              <a:buSzPts val="2200"/>
              <a:buFont typeface="Arial"/>
              <a:buChar char="•"/>
            </a:pPr>
            <a:r>
              <a:rPr lang="en-US" sz="2200" b="1" dirty="0">
                <a:solidFill>
                  <a:schemeClr val="dk1"/>
                </a:solidFill>
              </a:rPr>
              <a:t>Practice 2</a:t>
            </a:r>
            <a:r>
              <a:rPr lang="en-US" sz="2200" dirty="0">
                <a:solidFill>
                  <a:schemeClr val="dk1"/>
                </a:solidFill>
              </a:rPr>
              <a:t>: </a:t>
            </a:r>
            <a:r>
              <a:rPr lang="en-US" sz="2200" dirty="0"/>
              <a:t>Teach students to effectively navigate diverse texts, sources and data integral to the discipline.</a:t>
            </a:r>
            <a:endParaRPr dirty="0"/>
          </a:p>
          <a:p>
            <a:pPr marL="571500" lvl="0" indent="-342900" algn="l" rtl="0">
              <a:lnSpc>
                <a:spcPct val="114000"/>
              </a:lnSpc>
              <a:spcBef>
                <a:spcPts val="600"/>
              </a:spcBef>
              <a:spcAft>
                <a:spcPts val="0"/>
              </a:spcAft>
              <a:buClr>
                <a:srgbClr val="007793"/>
              </a:buClr>
              <a:buSzPts val="2200"/>
              <a:buFont typeface="Arial"/>
              <a:buChar char="•"/>
            </a:pPr>
            <a:r>
              <a:rPr lang="en-US" sz="2200" b="1" dirty="0">
                <a:solidFill>
                  <a:schemeClr val="dk1"/>
                </a:solidFill>
              </a:rPr>
              <a:t>Practice 3</a:t>
            </a:r>
            <a:r>
              <a:rPr lang="en-US" sz="2200" dirty="0">
                <a:solidFill>
                  <a:schemeClr val="dk1"/>
                </a:solidFill>
              </a:rPr>
              <a:t>: </a:t>
            </a:r>
            <a:r>
              <a:rPr lang="en-US" sz="2200" dirty="0"/>
              <a:t>Teach students discipline-specific writing conventions.</a:t>
            </a:r>
            <a:endParaRPr dirty="0"/>
          </a:p>
          <a:p>
            <a:pPr marL="571500" lvl="0" indent="-342900" algn="l" rtl="0">
              <a:lnSpc>
                <a:spcPct val="114000"/>
              </a:lnSpc>
              <a:spcBef>
                <a:spcPts val="600"/>
              </a:spcBef>
              <a:spcAft>
                <a:spcPts val="0"/>
              </a:spcAft>
              <a:buClr>
                <a:srgbClr val="007793"/>
              </a:buClr>
              <a:buSzPts val="2200"/>
              <a:buFont typeface="Arial"/>
              <a:buChar char="•"/>
            </a:pPr>
            <a:r>
              <a:rPr lang="en-US" sz="2200" b="1" dirty="0">
                <a:solidFill>
                  <a:schemeClr val="dk1"/>
                </a:solidFill>
              </a:rPr>
              <a:t>Practice 4</a:t>
            </a:r>
            <a:r>
              <a:rPr lang="en-US" sz="2200" dirty="0">
                <a:solidFill>
                  <a:schemeClr val="dk1"/>
                </a:solidFill>
              </a:rPr>
              <a:t>: </a:t>
            </a:r>
            <a:r>
              <a:rPr lang="en-US" sz="2200" dirty="0"/>
              <a:t>Teach students to engage in civic discourse.</a:t>
            </a:r>
            <a:endParaRPr sz="2200" dirty="0">
              <a:solidFill>
                <a:schemeClr val="dk1"/>
              </a:solidFill>
            </a:endParaRPr>
          </a:p>
          <a:p>
            <a:pPr marL="571500" lvl="0" indent="-342900" algn="l" rtl="0">
              <a:lnSpc>
                <a:spcPct val="114000"/>
              </a:lnSpc>
              <a:spcBef>
                <a:spcPts val="1000"/>
              </a:spcBef>
              <a:spcAft>
                <a:spcPts val="0"/>
              </a:spcAft>
              <a:buClr>
                <a:srgbClr val="007793"/>
              </a:buClr>
              <a:buSzPts val="2200"/>
              <a:buFont typeface="Arial"/>
              <a:buChar char="•"/>
            </a:pPr>
            <a:r>
              <a:rPr lang="en-US" sz="2200" b="1" dirty="0">
                <a:solidFill>
                  <a:schemeClr val="dk1"/>
                </a:solidFill>
              </a:rPr>
              <a:t>Final reflection</a:t>
            </a:r>
            <a:r>
              <a:rPr lang="en-US" sz="2200" dirty="0">
                <a:solidFill>
                  <a:schemeClr val="dk1"/>
                </a:solidFill>
              </a:rPr>
              <a:t>: Take action.</a:t>
            </a:r>
            <a:endParaRPr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8" name="Google Shape;478;p3"/>
          <p:cNvSpPr txBox="1">
            <a:spLocks noGrp="1"/>
          </p:cNvSpPr>
          <p:nvPr>
            <p:ph type="title"/>
          </p:nvPr>
        </p:nvSpPr>
        <p:spPr>
          <a:xfrm>
            <a:off x="329184" y="243708"/>
            <a:ext cx="5897880" cy="55399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dirty="0"/>
              <a:t>Reflect and Share </a:t>
            </a:r>
            <a:endParaRPr dirty="0"/>
          </a:p>
        </p:txBody>
      </p:sp>
      <p:sp>
        <p:nvSpPr>
          <p:cNvPr id="479" name="Google Shape;479;p3"/>
          <p:cNvSpPr txBox="1">
            <a:spLocks noGrp="1"/>
          </p:cNvSpPr>
          <p:nvPr>
            <p:ph type="body" idx="3"/>
          </p:nvPr>
        </p:nvSpPr>
        <p:spPr>
          <a:xfrm>
            <a:off x="329184" y="1299411"/>
            <a:ext cx="5897880" cy="5181600"/>
          </a:xfrm>
          <a:prstGeom prst="rect">
            <a:avLst/>
          </a:prstGeom>
          <a:noFill/>
          <a:ln>
            <a:noFill/>
          </a:ln>
        </p:spPr>
        <p:txBody>
          <a:bodyPr spcFirstLastPara="1" wrap="square" lIns="91425" tIns="274300" rIns="91425" bIns="45700" anchor="t" anchorCtr="0">
            <a:noAutofit/>
          </a:bodyPr>
          <a:lstStyle/>
          <a:p>
            <a:pPr marL="233172" lvl="0" indent="-233172" algn="l" rtl="0">
              <a:lnSpc>
                <a:spcPct val="114000"/>
              </a:lnSpc>
              <a:spcBef>
                <a:spcPts val="0"/>
              </a:spcBef>
              <a:spcAft>
                <a:spcPts val="0"/>
              </a:spcAft>
              <a:buSzPts val="3360"/>
              <a:buFont typeface="Arial"/>
              <a:buChar char="•"/>
            </a:pPr>
            <a:r>
              <a:rPr lang="en-US" sz="2400" b="1" dirty="0"/>
              <a:t>Disciplinary literacy</a:t>
            </a:r>
            <a:r>
              <a:rPr lang="en-US" sz="2400" dirty="0"/>
              <a:t> </a:t>
            </a:r>
            <a:r>
              <a:rPr lang="en-US" sz="2400" dirty="0">
                <a:latin typeface="Arial"/>
                <a:ea typeface="Arial"/>
                <a:cs typeface="Arial"/>
                <a:sym typeface="Arial"/>
              </a:rPr>
              <a:t>is the ability to read, write, think and communicate using the specific practices and language of a field of study.</a:t>
            </a:r>
            <a:endParaRPr dirty="0"/>
          </a:p>
          <a:p>
            <a:pPr marL="233172" lvl="0" indent="-233172" algn="l" rtl="0">
              <a:lnSpc>
                <a:spcPct val="114000"/>
              </a:lnSpc>
              <a:spcBef>
                <a:spcPts val="1600"/>
              </a:spcBef>
              <a:spcAft>
                <a:spcPts val="0"/>
              </a:spcAft>
              <a:buSzPts val="3360"/>
              <a:buFont typeface="Arial"/>
              <a:buChar char="•"/>
            </a:pPr>
            <a:r>
              <a:rPr lang="en-US" sz="2400" b="1" dirty="0">
                <a:latin typeface="Arial"/>
                <a:ea typeface="Arial"/>
                <a:cs typeface="Arial"/>
                <a:sym typeface="Arial"/>
              </a:rPr>
              <a:t>Disciplinary content </a:t>
            </a:r>
            <a:r>
              <a:rPr lang="en-US" sz="2400" dirty="0">
                <a:latin typeface="Arial"/>
                <a:ea typeface="Arial"/>
                <a:cs typeface="Arial"/>
                <a:sym typeface="Arial"/>
              </a:rPr>
              <a:t>includes the core knowledge, concepts, and skills students need to understand and work within a specific field of study.</a:t>
            </a:r>
            <a:endParaRPr dirty="0"/>
          </a:p>
        </p:txBody>
      </p:sp>
      <p:pic>
        <p:nvPicPr>
          <p:cNvPr id="476" name="Google Shape;476;p3">
            <a:extLst>
              <a:ext uri="{C183D7F6-B498-43B3-948B-1728B52AA6E4}">
                <adec:decorative xmlns:adec="http://schemas.microsoft.com/office/drawing/2017/decorative" val="1"/>
              </a:ext>
            </a:extLst>
          </p:cNvPr>
          <p:cNvPicPr preferRelativeResize="0"/>
          <p:nvPr/>
        </p:nvPicPr>
        <p:blipFill rotWithShape="1">
          <a:blip r:embed="rId3">
            <a:alphaModFix amt="26000"/>
          </a:blip>
          <a:srcRect t="2674" r="46156" b="2671"/>
          <a:stretch/>
        </p:blipFill>
        <p:spPr>
          <a:xfrm>
            <a:off x="6556915" y="0"/>
            <a:ext cx="5635084" cy="6858000"/>
          </a:xfrm>
          <a:prstGeom prst="rect">
            <a:avLst/>
          </a:prstGeom>
          <a:noFill/>
          <a:ln>
            <a:noFill/>
          </a:ln>
        </p:spPr>
      </p:pic>
      <p:pic>
        <p:nvPicPr>
          <p:cNvPr id="477" name="Google Shape;477;p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556915" y="480060"/>
            <a:ext cx="5897880" cy="5897880"/>
          </a:xfrm>
          <a:prstGeom prst="rect">
            <a:avLst/>
          </a:prstGeom>
          <a:noFill/>
          <a:ln>
            <a:noFill/>
          </a:ln>
        </p:spPr>
      </p:pic>
      <p:sp>
        <p:nvSpPr>
          <p:cNvPr id="480" name="Google Shape;480;p3"/>
          <p:cNvSpPr txBox="1"/>
          <p:nvPr/>
        </p:nvSpPr>
        <p:spPr>
          <a:xfrm>
            <a:off x="7610902" y="2156207"/>
            <a:ext cx="3527110" cy="2110993"/>
          </a:xfrm>
          <a:prstGeom prst="rect">
            <a:avLst/>
          </a:prstGeom>
          <a:noFill/>
          <a:ln>
            <a:noFill/>
          </a:ln>
        </p:spPr>
        <p:txBody>
          <a:bodyPr spcFirstLastPara="1" wrap="square" lIns="91425" tIns="45700" rIns="91425" bIns="45700" anchor="t" anchorCtr="0">
            <a:noAutofit/>
          </a:bodyPr>
          <a:lstStyle/>
          <a:p>
            <a:pPr marL="0" marR="0" lvl="0" indent="0" algn="ctr" rtl="0">
              <a:lnSpc>
                <a:spcPct val="114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How are these two concepts mutually reinforcing? </a:t>
            </a:r>
            <a:endParaRPr sz="1400" b="0" i="0" u="none" strike="noStrike" cap="none">
              <a:solidFill>
                <a:srgbClr val="000000"/>
              </a:solidFill>
              <a:latin typeface="Arial"/>
              <a:ea typeface="Arial"/>
              <a:cs typeface="Arial"/>
              <a:sym typeface="Arial"/>
            </a:endParaRPr>
          </a:p>
          <a:p>
            <a:pPr marL="0" marR="0" lvl="0" indent="0" algn="ctr" rtl="0">
              <a:lnSpc>
                <a:spcPct val="114000"/>
              </a:lnSpc>
              <a:spcBef>
                <a:spcPts val="160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i="0" dirty="0"/>
              <a:t>The Importance of Disciplinary Literacy in Social Science</a:t>
            </a:r>
            <a:endParaRPr dirty="0"/>
          </a:p>
        </p:txBody>
      </p:sp>
      <p:sp>
        <p:nvSpPr>
          <p:cNvPr id="487" name="Google Shape;487;p4"/>
          <p:cNvSpPr txBox="1">
            <a:spLocks noGrp="1"/>
          </p:cNvSpPr>
          <p:nvPr>
            <p:ph type="body" idx="2"/>
          </p:nvPr>
        </p:nvSpPr>
        <p:spPr>
          <a:xfrm>
            <a:off x="928686" y="2392155"/>
            <a:ext cx="10312431" cy="3018094"/>
          </a:xfrm>
          <a:prstGeom prst="rect">
            <a:avLst/>
          </a:prstGeom>
          <a:solidFill>
            <a:srgbClr val="317170"/>
          </a:solidFill>
          <a:ln>
            <a:noFill/>
          </a:ln>
          <a:effectLst>
            <a:outerShdw sx="1000" sy="1000" algn="t" rotWithShape="0">
              <a:srgbClr val="000000"/>
            </a:outerShdw>
          </a:effectLst>
        </p:spPr>
        <p:txBody>
          <a:bodyPr spcFirstLastPara="1" wrap="square" lIns="274300" tIns="274300" rIns="274300" bIns="274300" anchor="t" anchorCtr="0">
            <a:spAutoFit/>
          </a:bodyPr>
          <a:lstStyle/>
          <a:p>
            <a:pPr marL="0" lvl="0" indent="0" algn="l" rtl="0">
              <a:lnSpc>
                <a:spcPct val="114000"/>
              </a:lnSpc>
              <a:spcBef>
                <a:spcPts val="0"/>
              </a:spcBef>
              <a:spcAft>
                <a:spcPts val="0"/>
              </a:spcAft>
              <a:buSzPts val="1400"/>
              <a:buNone/>
            </a:pPr>
            <a:r>
              <a:rPr lang="en-US">
                <a:solidFill>
                  <a:schemeClr val="lt1"/>
                </a:solidFill>
              </a:rPr>
              <a:t>The social science curriculum equips students with the essential tools to analyze, create and communicate complex ideas, fostering informed, articulate and adaptable individuals who become contributing members of our democracy. </a:t>
            </a:r>
            <a:endParaRPr/>
          </a:p>
          <a:p>
            <a:pPr marL="0" lvl="0" indent="0" algn="l" rtl="0">
              <a:lnSpc>
                <a:spcPct val="114000"/>
              </a:lnSpc>
              <a:spcBef>
                <a:spcPts val="2800"/>
              </a:spcBef>
              <a:spcAft>
                <a:spcPts val="0"/>
              </a:spcAft>
              <a:buSzPts val="1400"/>
              <a:buNone/>
            </a:pPr>
            <a:r>
              <a:rPr lang="en-US" b="1">
                <a:solidFill>
                  <a:schemeClr val="lt1"/>
                </a:solidFill>
              </a:rPr>
              <a:t>(Oregon’s Adolescent Literacy Framework, page 139).</a:t>
            </a:r>
            <a:endParaRPr/>
          </a:p>
        </p:txBody>
      </p:sp>
      <p:pic>
        <p:nvPicPr>
          <p:cNvPr id="488" name="Google Shape;488;p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28395" y="1691864"/>
            <a:ext cx="1400581" cy="1400581"/>
          </a:xfrm>
          <a:prstGeom prst="rect">
            <a:avLst/>
          </a:prstGeom>
          <a:noFill/>
          <a:ln>
            <a:noFill/>
          </a:ln>
        </p:spPr>
      </p:pic>
      <p:pic>
        <p:nvPicPr>
          <p:cNvPr id="489" name="Google Shape;489;p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rot="10800000">
            <a:off x="10572602" y="4741734"/>
            <a:ext cx="1337030" cy="1337030"/>
          </a:xfrm>
          <a:prstGeom prst="rect">
            <a:avLst/>
          </a:prstGeom>
          <a:noFill/>
          <a:ln>
            <a:noFill/>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6" name="Google Shape;496;p5"/>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dirty="0"/>
              <a:t>Sample Text Types in Social Science</a:t>
            </a:r>
            <a:endParaRPr dirty="0"/>
          </a:p>
        </p:txBody>
      </p:sp>
      <p:sp>
        <p:nvSpPr>
          <p:cNvPr id="497" name="Google Shape;497;p5"/>
          <p:cNvSpPr txBox="1">
            <a:spLocks noGrp="1"/>
          </p:cNvSpPr>
          <p:nvPr>
            <p:ph type="body" idx="2"/>
          </p:nvPr>
        </p:nvSpPr>
        <p:spPr>
          <a:xfrm>
            <a:off x="0" y="999215"/>
            <a:ext cx="8096251" cy="5858785"/>
          </a:xfrm>
          <a:prstGeom prst="rect">
            <a:avLst/>
          </a:prstGeom>
          <a:solidFill>
            <a:srgbClr val="F6F3EB"/>
          </a:solidFill>
          <a:ln>
            <a:noFill/>
          </a:ln>
          <a:effectLst>
            <a:outerShdw sx="1000" sy="1000" algn="t" rotWithShape="0">
              <a:srgbClr val="000000"/>
            </a:outerShdw>
          </a:effectLst>
        </p:spPr>
        <p:txBody>
          <a:bodyPr spcFirstLastPara="1" wrap="square" lIns="457200" tIns="365750" rIns="457200" bIns="685800" anchor="t" anchorCtr="0">
            <a:noAutofit/>
          </a:bodyPr>
          <a:lstStyle/>
          <a:p>
            <a:pPr marL="342900" lvl="0" indent="-342900" algn="l" rtl="0">
              <a:lnSpc>
                <a:spcPct val="114000"/>
              </a:lnSpc>
              <a:spcBef>
                <a:spcPts val="600"/>
              </a:spcBef>
              <a:spcAft>
                <a:spcPts val="0"/>
              </a:spcAft>
              <a:buSzPts val="3360"/>
              <a:buFont typeface="Arial"/>
              <a:buChar char="•"/>
            </a:pPr>
            <a:r>
              <a:rPr lang="en-US" sz="1800" dirty="0"/>
              <a:t>Primary sources, including texts, art pieces, film and other media</a:t>
            </a:r>
            <a:endParaRPr sz="1800" dirty="0"/>
          </a:p>
          <a:p>
            <a:pPr marL="342900" lvl="0" indent="-342900" algn="l" rtl="0">
              <a:lnSpc>
                <a:spcPct val="114000"/>
              </a:lnSpc>
              <a:spcBef>
                <a:spcPts val="1200"/>
              </a:spcBef>
              <a:spcAft>
                <a:spcPts val="0"/>
              </a:spcAft>
              <a:buSzPts val="3360"/>
              <a:buFont typeface="Arial"/>
              <a:buChar char="•"/>
            </a:pPr>
            <a:r>
              <a:rPr lang="en-US" sz="1800" dirty="0"/>
              <a:t>Secondary sources from multiple perspectives</a:t>
            </a:r>
            <a:endParaRPr sz="1800" dirty="0"/>
          </a:p>
          <a:p>
            <a:pPr marL="342900" lvl="0" indent="-342900" algn="l" rtl="0">
              <a:lnSpc>
                <a:spcPct val="114000"/>
              </a:lnSpc>
              <a:spcBef>
                <a:spcPts val="1200"/>
              </a:spcBef>
              <a:spcAft>
                <a:spcPts val="0"/>
              </a:spcAft>
              <a:buSzPts val="3360"/>
              <a:buFont typeface="Arial"/>
              <a:buChar char="•"/>
            </a:pPr>
            <a:r>
              <a:rPr lang="en-US" sz="1800" dirty="0"/>
              <a:t>Historical documents</a:t>
            </a:r>
            <a:endParaRPr sz="1800" dirty="0"/>
          </a:p>
          <a:p>
            <a:pPr marL="342900" lvl="0" indent="-342900" algn="l" rtl="0">
              <a:lnSpc>
                <a:spcPct val="114000"/>
              </a:lnSpc>
              <a:spcBef>
                <a:spcPts val="1200"/>
              </a:spcBef>
              <a:spcAft>
                <a:spcPts val="0"/>
              </a:spcAft>
              <a:buSzPts val="3360"/>
              <a:buFont typeface="Arial"/>
              <a:buChar char="•"/>
            </a:pPr>
            <a:r>
              <a:rPr lang="en-US" sz="1800" dirty="0"/>
              <a:t>Civics documents</a:t>
            </a:r>
            <a:endParaRPr sz="1800" dirty="0"/>
          </a:p>
          <a:p>
            <a:pPr marL="342900" lvl="0" indent="-342900" algn="l" rtl="0">
              <a:lnSpc>
                <a:spcPct val="114000"/>
              </a:lnSpc>
              <a:spcBef>
                <a:spcPts val="1200"/>
              </a:spcBef>
              <a:spcAft>
                <a:spcPts val="0"/>
              </a:spcAft>
              <a:buSzPts val="3360"/>
              <a:buFont typeface="Arial"/>
              <a:buChar char="•"/>
            </a:pPr>
            <a:r>
              <a:rPr lang="en-US" sz="1800" dirty="0"/>
              <a:t>Policy briefs</a:t>
            </a:r>
            <a:endParaRPr sz="1800" dirty="0"/>
          </a:p>
          <a:p>
            <a:pPr marL="342900" lvl="0" indent="-342900" algn="l" rtl="0">
              <a:lnSpc>
                <a:spcPct val="114000"/>
              </a:lnSpc>
              <a:spcBef>
                <a:spcPts val="1200"/>
              </a:spcBef>
              <a:spcAft>
                <a:spcPts val="0"/>
              </a:spcAft>
              <a:buSzPts val="3360"/>
              <a:buFont typeface="Arial"/>
              <a:buChar char="•"/>
            </a:pPr>
            <a:r>
              <a:rPr lang="en-US" sz="1800" dirty="0"/>
              <a:t>Opinion editorials</a:t>
            </a:r>
            <a:endParaRPr sz="1800" dirty="0"/>
          </a:p>
          <a:p>
            <a:pPr marL="342900" lvl="0" indent="-342900" algn="l" rtl="0">
              <a:lnSpc>
                <a:spcPct val="114000"/>
              </a:lnSpc>
              <a:spcBef>
                <a:spcPts val="1200"/>
              </a:spcBef>
              <a:spcAft>
                <a:spcPts val="0"/>
              </a:spcAft>
              <a:buSzPts val="3360"/>
              <a:buFont typeface="Arial"/>
              <a:buChar char="•"/>
            </a:pPr>
            <a:r>
              <a:rPr lang="en-US" sz="1800" dirty="0"/>
              <a:t>Academic articles and research reports, often incorporating data sets</a:t>
            </a:r>
            <a:endParaRPr sz="1800" dirty="0"/>
          </a:p>
          <a:p>
            <a:pPr marL="342900" lvl="0" indent="-342900" algn="l" rtl="0">
              <a:lnSpc>
                <a:spcPct val="114000"/>
              </a:lnSpc>
              <a:spcBef>
                <a:spcPts val="1200"/>
              </a:spcBef>
              <a:spcAft>
                <a:spcPts val="0"/>
              </a:spcAft>
              <a:buSzPts val="3360"/>
              <a:buFont typeface="Arial"/>
              <a:buChar char="•"/>
            </a:pPr>
            <a:r>
              <a:rPr lang="en-US" sz="1800" dirty="0"/>
              <a:t>News articles and popular media</a:t>
            </a:r>
            <a:endParaRPr sz="1800" dirty="0"/>
          </a:p>
          <a:p>
            <a:pPr marL="342900" lvl="0" indent="-342900" algn="l" rtl="0">
              <a:lnSpc>
                <a:spcPct val="114000"/>
              </a:lnSpc>
              <a:spcBef>
                <a:spcPts val="1200"/>
              </a:spcBef>
              <a:spcAft>
                <a:spcPts val="0"/>
              </a:spcAft>
              <a:buSzPts val="3360"/>
              <a:buFont typeface="Arial"/>
              <a:buChar char="•"/>
            </a:pPr>
            <a:r>
              <a:rPr lang="en-US" sz="1800" dirty="0"/>
              <a:t>Maps and charts</a:t>
            </a:r>
            <a:endParaRPr sz="1800" dirty="0"/>
          </a:p>
          <a:p>
            <a:pPr marL="342900" lvl="0" indent="-342900" algn="l" rtl="0">
              <a:lnSpc>
                <a:spcPct val="114000"/>
              </a:lnSpc>
              <a:spcBef>
                <a:spcPts val="1200"/>
              </a:spcBef>
              <a:spcAft>
                <a:spcPts val="0"/>
              </a:spcAft>
              <a:buSzPts val="3360"/>
              <a:buFont typeface="Arial"/>
              <a:buChar char="•"/>
            </a:pPr>
            <a:r>
              <a:rPr lang="en-US" sz="1800" dirty="0"/>
              <a:t>Artifacts and interviews</a:t>
            </a:r>
            <a:endParaRPr sz="1800" dirty="0"/>
          </a:p>
        </p:txBody>
      </p:sp>
      <p:pic>
        <p:nvPicPr>
          <p:cNvPr id="5" name="Picture 4">
            <a:extLst>
              <a:ext uri="{FF2B5EF4-FFF2-40B4-BE49-F238E27FC236}">
                <a16:creationId xmlns:a16="http://schemas.microsoft.com/office/drawing/2014/main" id="{26397E0C-704A-7CEB-9965-DFB34DC7ED6E}"/>
              </a:ext>
              <a:ext uri="{C183D7F6-B498-43B3-948B-1728B52AA6E4}">
                <adec:decorative xmlns:adec="http://schemas.microsoft.com/office/drawing/2017/decorative" val="1"/>
              </a:ext>
            </a:extLst>
          </p:cNvPr>
          <p:cNvPicPr>
            <a:picLocks noChangeAspect="1"/>
          </p:cNvPicPr>
          <p:nvPr/>
        </p:nvPicPr>
        <p:blipFill>
          <a:blip r:embed="rId3"/>
          <a:srcRect l="13195" r="48362"/>
          <a:stretch>
            <a:fillRect/>
          </a:stretch>
        </p:blipFill>
        <p:spPr>
          <a:xfrm>
            <a:off x="8229600" y="0"/>
            <a:ext cx="3962400" cy="6858000"/>
          </a:xfrm>
          <a:prstGeom prst="rect">
            <a:avLst/>
          </a:prstGeom>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3" name="Google Shape;503;p6">
            <a:extLst>
              <a:ext uri="{C183D7F6-B498-43B3-948B-1728B52AA6E4}">
                <adec:decorative xmlns:adec="http://schemas.microsoft.com/office/drawing/2017/decorative" val="1"/>
              </a:ext>
            </a:extLst>
          </p:cNvPr>
          <p:cNvPicPr preferRelativeResize="0"/>
          <p:nvPr/>
        </p:nvPicPr>
        <p:blipFill rotWithShape="1">
          <a:blip r:embed="rId3">
            <a:alphaModFix amt="26000"/>
          </a:blip>
          <a:srcRect t="2674" r="46156" b="2671"/>
          <a:stretch/>
        </p:blipFill>
        <p:spPr>
          <a:xfrm>
            <a:off x="6556916" y="0"/>
            <a:ext cx="5635084" cy="6858000"/>
          </a:xfrm>
          <a:prstGeom prst="rect">
            <a:avLst/>
          </a:prstGeom>
          <a:noFill/>
          <a:ln>
            <a:noFill/>
          </a:ln>
        </p:spPr>
      </p:pic>
      <p:pic>
        <p:nvPicPr>
          <p:cNvPr id="504" name="Google Shape;504;p6" descr="Thought bubble with solid fill"/>
          <p:cNvPicPr preferRelativeResize="0"/>
          <p:nvPr/>
        </p:nvPicPr>
        <p:blipFill rotWithShape="1">
          <a:blip r:embed="rId4">
            <a:alphaModFix/>
          </a:blip>
          <a:srcRect/>
          <a:stretch/>
        </p:blipFill>
        <p:spPr>
          <a:xfrm>
            <a:off x="6556916" y="611458"/>
            <a:ext cx="5635083" cy="5635083"/>
          </a:xfrm>
          <a:prstGeom prst="rect">
            <a:avLst/>
          </a:prstGeom>
          <a:noFill/>
          <a:ln>
            <a:noFill/>
          </a:ln>
        </p:spPr>
      </p:pic>
      <p:sp>
        <p:nvSpPr>
          <p:cNvPr id="506" name="Google Shape;506;p6"/>
          <p:cNvSpPr txBox="1">
            <a:spLocks noGrp="1"/>
          </p:cNvSpPr>
          <p:nvPr>
            <p:ph type="title"/>
          </p:nvPr>
        </p:nvSpPr>
        <p:spPr>
          <a:xfrm>
            <a:off x="8006334" y="2183752"/>
            <a:ext cx="2947416" cy="1603388"/>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400"/>
              <a:buNone/>
            </a:pPr>
            <a:r>
              <a:rPr lang="en-US" dirty="0"/>
              <a:t>Reflect on Your Practice </a:t>
            </a:r>
            <a:endParaRPr dirty="0"/>
          </a:p>
        </p:txBody>
      </p:sp>
      <p:sp>
        <p:nvSpPr>
          <p:cNvPr id="507" name="Google Shape;507;p6"/>
          <p:cNvSpPr txBox="1">
            <a:spLocks noGrp="1"/>
          </p:cNvSpPr>
          <p:nvPr>
            <p:ph type="body" idx="3"/>
          </p:nvPr>
        </p:nvSpPr>
        <p:spPr>
          <a:xfrm>
            <a:off x="329184" y="964460"/>
            <a:ext cx="5897880" cy="4508630"/>
          </a:xfrm>
          <a:prstGeom prst="rect">
            <a:avLst/>
          </a:prstGeom>
          <a:noFill/>
          <a:ln>
            <a:noFill/>
          </a:ln>
        </p:spPr>
        <p:txBody>
          <a:bodyPr spcFirstLastPara="1" wrap="square" lIns="91425" tIns="45700" rIns="91425" bIns="45700" anchor="t" anchorCtr="0">
            <a:spAutoFit/>
          </a:bodyPr>
          <a:lstStyle/>
          <a:p>
            <a:pPr marL="342900" lvl="0" indent="-342900" algn="l" rtl="0">
              <a:lnSpc>
                <a:spcPct val="104000"/>
              </a:lnSpc>
              <a:spcBef>
                <a:spcPts val="0"/>
              </a:spcBef>
              <a:spcAft>
                <a:spcPts val="0"/>
              </a:spcAft>
              <a:buSzPts val="3360"/>
              <a:buFont typeface="Arial"/>
              <a:buChar char="•"/>
            </a:pPr>
            <a:r>
              <a:rPr lang="en-US" sz="2400" dirty="0"/>
              <a:t>Beyond the examples on the previous slide, what specific types of texts do students need to be able to interpret and create to succeed in your field?</a:t>
            </a:r>
            <a:endParaRPr dirty="0"/>
          </a:p>
          <a:p>
            <a:pPr marL="342900" lvl="0" indent="-342900" algn="l" rtl="0">
              <a:lnSpc>
                <a:spcPct val="104000"/>
              </a:lnSpc>
              <a:spcBef>
                <a:spcPts val="1600"/>
              </a:spcBef>
              <a:spcAft>
                <a:spcPts val="0"/>
              </a:spcAft>
              <a:buSzPts val="3360"/>
              <a:buFont typeface="Arial"/>
              <a:buChar char="•"/>
            </a:pPr>
            <a:r>
              <a:rPr lang="en-US" sz="2400" dirty="0"/>
              <a:t>What opportunities do your students have to practice reading and writing these types of text?</a:t>
            </a:r>
            <a:endParaRPr dirty="0"/>
          </a:p>
          <a:p>
            <a:pPr marL="342900" lvl="0" indent="-342900" algn="l" rtl="0">
              <a:lnSpc>
                <a:spcPct val="104000"/>
              </a:lnSpc>
              <a:spcBef>
                <a:spcPts val="1600"/>
              </a:spcBef>
              <a:spcAft>
                <a:spcPts val="0"/>
              </a:spcAft>
              <a:buSzPts val="3360"/>
              <a:buFont typeface="Arial"/>
              <a:buChar char="•"/>
            </a:pPr>
            <a:r>
              <a:rPr lang="en-US" sz="2400" dirty="0"/>
              <a:t>How do you support students with reading and writing these types of text?</a:t>
            </a:r>
            <a:endParaRPr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7"/>
          <p:cNvSpPr txBox="1">
            <a:spLocks noGrp="1"/>
          </p:cNvSpPr>
          <p:nvPr>
            <p:ph type="title"/>
          </p:nvPr>
        </p:nvSpPr>
        <p:spPr>
          <a:xfrm>
            <a:off x="424602" y="1941199"/>
            <a:ext cx="7083103" cy="3170058"/>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1400"/>
              <a:buNone/>
            </a:pPr>
            <a:r>
              <a:rPr lang="en-US" dirty="0"/>
              <a:t>Practice 1: </a:t>
            </a:r>
            <a:br>
              <a:rPr lang="en-US" dirty="0"/>
            </a:br>
            <a:r>
              <a:rPr lang="en-US" dirty="0"/>
              <a:t>Help students expand discipline-specific vocabulary by connecting to their prior knowledge.</a:t>
            </a:r>
            <a:endParaRPr sz="3600" dirty="0">
              <a:latin typeface="Arial"/>
              <a:ea typeface="Arial"/>
              <a:cs typeface="Arial"/>
              <a:sym typeface="Arial"/>
            </a:endParaRPr>
          </a:p>
        </p:txBody>
      </p:sp>
      <p:sp>
        <p:nvSpPr>
          <p:cNvPr id="514" name="Google Shape;514;p7"/>
          <p:cNvSpPr txBox="1"/>
          <p:nvPr/>
        </p:nvSpPr>
        <p:spPr>
          <a:xfrm>
            <a:off x="910390" y="1100413"/>
            <a:ext cx="79007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1" i="0" u="none" strike="noStrike" cap="none">
                <a:solidFill>
                  <a:srgbClr val="FFFFFF"/>
                </a:solidFill>
                <a:highlight>
                  <a:srgbClr val="971260"/>
                </a:highlight>
                <a:latin typeface="Arial"/>
                <a:ea typeface="Arial"/>
                <a:cs typeface="Arial"/>
                <a:sym typeface="Arial"/>
              </a:rPr>
              <a:t>1</a:t>
            </a:r>
            <a:endParaRPr sz="3600" b="1" i="0" u="none" strike="noStrike" cap="none">
              <a:solidFill>
                <a:srgbClr val="FFFFFF"/>
              </a:solidFill>
              <a:highlight>
                <a:srgbClr val="971260"/>
              </a:highlight>
              <a:latin typeface="Calibri"/>
              <a:ea typeface="Calibri"/>
              <a:cs typeface="Calibri"/>
              <a:sym typeface="Calibri"/>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
          <p:cNvSpPr txBox="1">
            <a:spLocks noGrp="1"/>
          </p:cNvSpPr>
          <p:nvPr>
            <p:ph type="title"/>
          </p:nvPr>
        </p:nvSpPr>
        <p:spPr>
          <a:xfrm>
            <a:off x="329184" y="0"/>
            <a:ext cx="11364844" cy="1015663"/>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dirty="0"/>
              <a:t>Help students expand discipline-specific vocabulary by connecting to their prior knowledge.</a:t>
            </a:r>
            <a:endParaRPr dirty="0"/>
          </a:p>
        </p:txBody>
      </p:sp>
      <p:sp>
        <p:nvSpPr>
          <p:cNvPr id="521" name="Google Shape;521;p8"/>
          <p:cNvSpPr txBox="1">
            <a:spLocks noGrp="1"/>
          </p:cNvSpPr>
          <p:nvPr>
            <p:ph type="body" idx="2"/>
          </p:nvPr>
        </p:nvSpPr>
        <p:spPr>
          <a:xfrm>
            <a:off x="616945" y="1975683"/>
            <a:ext cx="10958110" cy="2094025"/>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365750" rIns="457200" bIns="457200" anchor="t" anchorCtr="0">
            <a:spAutoFit/>
          </a:bodyPr>
          <a:lstStyle/>
          <a:p>
            <a:pPr marL="0" lvl="0" indent="0" algn="l" rtl="0">
              <a:lnSpc>
                <a:spcPct val="114000"/>
              </a:lnSpc>
              <a:spcBef>
                <a:spcPts val="0"/>
              </a:spcBef>
              <a:spcAft>
                <a:spcPts val="0"/>
              </a:spcAft>
              <a:buSzPts val="1400"/>
              <a:buNone/>
            </a:pPr>
            <a:r>
              <a:rPr lang="en-US" dirty="0"/>
              <a:t>Educators can accelerate student learning of terminology, historical language and conventions for communicating in social science by activating students’ prior knowledge and experiences related to the topic.</a:t>
            </a:r>
            <a:endParaRPr dirty="0"/>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6186</Words>
  <Application>Microsoft Macintosh PowerPoint</Application>
  <PresentationFormat>Widescreen</PresentationFormat>
  <Paragraphs>426</Paragraphs>
  <Slides>27</Slides>
  <Notes>27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Calibri</vt:lpstr>
      <vt:lpstr>Arial Black</vt:lpstr>
      <vt:lpstr>Arial</vt:lpstr>
      <vt:lpstr>Office Theme</vt:lpstr>
      <vt:lpstr>2_Office Theme</vt:lpstr>
      <vt:lpstr>1_Office Theme</vt:lpstr>
      <vt:lpstr>Supporting Disciplinary Literacy in Social Science</vt:lpstr>
      <vt:lpstr>Opening Reflection:  Disciplinary Literacy Is a Gateway to Career Success</vt:lpstr>
      <vt:lpstr>Session Agenda</vt:lpstr>
      <vt:lpstr>Reflect and Share </vt:lpstr>
      <vt:lpstr>The Importance of Disciplinary Literacy in Social Science</vt:lpstr>
      <vt:lpstr>Sample Text Types in Social Science</vt:lpstr>
      <vt:lpstr>Reflect on Your Practice </vt:lpstr>
      <vt:lpstr>Practice 1:  Help students expand discipline-specific vocabulary by connecting to their prior knowledge.</vt:lpstr>
      <vt:lpstr>Help students expand discipline-specific vocabulary by connecting to their prior knowledge.</vt:lpstr>
      <vt:lpstr>Example of helping students expand discipline-specific vocabulary by connecting to their prior knowledge</vt:lpstr>
      <vt:lpstr>Potential Pitfall:  Introducing new terminology without first exploring what students already know.</vt:lpstr>
      <vt:lpstr>Practice 2:  Teach students to effectively navigate diverse texts, sources and data integral to the discipline.</vt:lpstr>
      <vt:lpstr>Teach students to effectively navigate diverse texts, sources and data integral to the discipline.</vt:lpstr>
      <vt:lpstr>Example of teaching students to effectively navigate diverse texts, sources and data integral to the discipline.</vt:lpstr>
      <vt:lpstr>Potential Pitfall:   Providing real-world and authentic text without the explicit teaching of reading strategies.</vt:lpstr>
      <vt:lpstr>Practice 3: Teach students discipline-specific writing conventions.</vt:lpstr>
      <vt:lpstr>Teach students discipline-specific writing conventions.</vt:lpstr>
      <vt:lpstr>Example of teaching students discipline-specific writing conventions</vt:lpstr>
      <vt:lpstr>Potential Pitfall:  Using inauthentic or artificial writing activities and not supporting students to engage in the writing process.  </vt:lpstr>
      <vt:lpstr>Practice 4:  Teach students to engage in civic discourse.</vt:lpstr>
      <vt:lpstr>Teach students to engage in civic discourse.</vt:lpstr>
      <vt:lpstr>Example of teaching students to engage in civic discourse</vt:lpstr>
      <vt:lpstr>Potential Pitfall:   Students are asked to participate in discussions without receiving clear models of professional communication.</vt:lpstr>
      <vt:lpstr>Final Reflection</vt:lpstr>
      <vt:lpstr>More Resources from  Oregon’s Adolescent Literacy Framework</vt:lpstr>
      <vt:lpstr>Navigating Oregon’s Adolescent Literacy Framework</vt:lpstr>
      <vt:lpstr>Oregon’s Instructional Frameworks: Adolescent Literacy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Disciplinary Literacy in Social Science Education</dc:title>
  <dc:creator>Oregon Department of Education</dc:creator>
  <cp:lastModifiedBy>Jessica Arnold</cp:lastModifiedBy>
  <cp:revision>9</cp:revision>
  <dcterms:created xsi:type="dcterms:W3CDTF">2025-02-05T22:46:46Z</dcterms:created>
  <dcterms:modified xsi:type="dcterms:W3CDTF">2025-09-10T21:12:54Z</dcterms:modified>
</cp:coreProperties>
</file>