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4" r:id="rId2"/>
    <p:sldMasterId id="2147483717" r:id="rId3"/>
  </p:sldMasterIdLst>
  <p:notesMasterIdLst>
    <p:notesMasterId r:id="rId31"/>
  </p:notesMasterIdLst>
  <p:sldIdLst>
    <p:sldId id="256" r:id="rId4"/>
    <p:sldId id="286" r:id="rId5"/>
    <p:sldId id="283" r:id="rId6"/>
    <p:sldId id="258" r:id="rId7"/>
    <p:sldId id="259" r:id="rId8"/>
    <p:sldId id="260" r:id="rId9"/>
    <p:sldId id="261" r:id="rId10"/>
    <p:sldId id="262" r:id="rId11"/>
    <p:sldId id="263" r:id="rId12"/>
    <p:sldId id="265" r:id="rId13"/>
    <p:sldId id="264" r:id="rId14"/>
    <p:sldId id="266" r:id="rId15"/>
    <p:sldId id="267" r:id="rId16"/>
    <p:sldId id="269" r:id="rId17"/>
    <p:sldId id="268" r:id="rId18"/>
    <p:sldId id="270" r:id="rId19"/>
    <p:sldId id="271" r:id="rId20"/>
    <p:sldId id="273" r:id="rId21"/>
    <p:sldId id="272" r:id="rId22"/>
    <p:sldId id="274" r:id="rId23"/>
    <p:sldId id="275" r:id="rId24"/>
    <p:sldId id="277" r:id="rId25"/>
    <p:sldId id="276" r:id="rId26"/>
    <p:sldId id="278" r:id="rId27"/>
    <p:sldId id="279" r:id="rId28"/>
    <p:sldId id="287" r:id="rId29"/>
    <p:sldId id="282" r:id="rId30"/>
  </p:sldIdLst>
  <p:sldSz cx="12192000" cy="6858000"/>
  <p:notesSz cx="6858000" cy="9144000"/>
  <p:embeddedFontLst>
    <p:embeddedFont>
      <p:font typeface="Arial Black" panose="020B0A04020102020204" pitchFamily="3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3xI86P/E5ACOGuv8HxSB1iSXBd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B77D4D-9B29-7C3D-58D0-B5FCB8E54FF3}" name="Jessica Arnold" initials="JA" userId="S::jarnold@wested.org::df342c04-ef47-457a-88b6-781e59fb415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tina.roberts@ode.oregon.gov" initials="" lastIdx="8" clrIdx="0"/>
  <p:cmAuthor id="1" name="Liz Jameyson" initials="LJ" lastIdx="10" clrIdx="1">
    <p:extLst>
      <p:ext uri="{19B8F6BF-5375-455C-9EA6-DF929625EA0E}">
        <p15:presenceInfo xmlns:p15="http://schemas.microsoft.com/office/powerpoint/2012/main" userId="S::ljameyson@wested.org::e9d86802-0272-4c1e-a3e0-0c6a09e093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98" autoAdjust="0"/>
    <p:restoredTop sz="56901" autoAdjust="0"/>
  </p:normalViewPr>
  <p:slideViewPr>
    <p:cSldViewPr snapToGrid="0">
      <p:cViewPr varScale="1">
        <p:scale>
          <a:sx n="59" d="100"/>
          <a:sy n="59" d="100"/>
        </p:scale>
        <p:origin x="2262"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customschemas.google.com/relationships/presentationmetadata" Target="meta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3" name="Google Shape;45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In this example, students start with what's familiar and build outward. Most students have observed chemical reactions in everyday life (e.g., cooking, metal rusting). Once they recognize that their existing knowledge connects to formal chemistry, suddenly a whole family of technical terms opens up: reactants, products, chemical bonds, molecular interactions. The unfamiliar becomes familiar.</a:t>
            </a:r>
            <a:endParaRPr dirty="0"/>
          </a:p>
          <a:p>
            <a:pPr marL="171450" lvl="0" indent="-171450" algn="l" rtl="0">
              <a:spcBef>
                <a:spcPts val="360"/>
              </a:spcBef>
              <a:spcAft>
                <a:spcPts val="0"/>
              </a:spcAft>
              <a:buClr>
                <a:schemeClr val="dk1"/>
              </a:buClr>
              <a:buSzPts val="1200"/>
              <a:buFont typeface="Arial"/>
              <a:buChar char="•"/>
            </a:pPr>
            <a:r>
              <a:rPr lang="en-US" dirty="0"/>
              <a:t>Notice how the instructor lets students lead. Instead of pre-teaching vocabulary, they have students observe and describe the reaction first. This approach builds confidence, agency and conceptual understanding and helps avoid students feeling overwhelmed by technical jargon.</a:t>
            </a:r>
            <a:endParaRPr dirty="0"/>
          </a:p>
          <a:p>
            <a:pPr marL="171450" lvl="0" indent="-171450" algn="l" rtl="0">
              <a:spcBef>
                <a:spcPts val="360"/>
              </a:spcBef>
              <a:spcAft>
                <a:spcPts val="0"/>
              </a:spcAft>
              <a:buClr>
                <a:schemeClr val="dk1"/>
              </a:buClr>
              <a:buSzPts val="1200"/>
              <a:buFont typeface="Arial"/>
              <a:buChar char="•"/>
            </a:pPr>
            <a:r>
              <a:rPr lang="en-US" dirty="0"/>
              <a:t>Studying parts of words, or morphology, works across all science fields. For example, in biology, students who know "photo" can use that knowledge to help remember the meaning of photosynthesis, phototropism and photoperiodism. In chemistry, knowing "hydro" means water unlocks hydrolysis and hydration.</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concrete example helps participants envision how the strategy might work in practice.</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Considerations for interactivity:</a:t>
            </a:r>
            <a:endParaRPr b="1" dirty="0"/>
          </a:p>
          <a:p>
            <a:pPr marL="171450" lvl="0" indent="-171450" algn="l" rtl="0">
              <a:spcBef>
                <a:spcPts val="360"/>
              </a:spcBef>
              <a:spcAft>
                <a:spcPts val="0"/>
              </a:spcAft>
              <a:buClr>
                <a:schemeClr val="dk1"/>
              </a:buClr>
              <a:buSzPts val="1200"/>
              <a:buFont typeface="Arial"/>
              <a:buChar char="•"/>
            </a:pPr>
            <a:r>
              <a:rPr lang="en-US" dirty="0"/>
              <a:t>After presenting the example, ask participants to try it with their own field. "Think of a common word from everyday life that connects to technical terms in your science field.”</a:t>
            </a:r>
            <a:endParaRPr dirty="0"/>
          </a:p>
          <a:p>
            <a:pPr marL="171450" lvl="0" indent="-171450" algn="l" rtl="0">
              <a:spcBef>
                <a:spcPts val="360"/>
              </a:spcBef>
              <a:spcAft>
                <a:spcPts val="0"/>
              </a:spcAft>
              <a:buClr>
                <a:schemeClr val="dk1"/>
              </a:buClr>
              <a:buSzPts val="1200"/>
              <a:buFont typeface="Arial"/>
              <a:buChar char="•"/>
            </a:pPr>
            <a:r>
              <a:rPr lang="en-US" dirty="0"/>
              <a:t>Have participants create a quick word web on paper: everyday word, root, prefix or suffix in the center, technical terms branching out (2 minutes).</a:t>
            </a:r>
            <a:endParaRPr dirty="0"/>
          </a:p>
          <a:p>
            <a:pPr marL="171450" lvl="0" indent="-95250" algn="l" rtl="0">
              <a:spcBef>
                <a:spcPts val="360"/>
              </a:spcBef>
              <a:spcAft>
                <a:spcPts val="0"/>
              </a:spcAft>
              <a:buClr>
                <a:schemeClr val="dk1"/>
              </a:buClr>
              <a:buSzPts val="1200"/>
              <a:buFont typeface="Arial"/>
              <a:buNone/>
            </a:pPr>
            <a:endParaRPr dirty="0"/>
          </a:p>
        </p:txBody>
      </p:sp>
      <p:sp>
        <p:nvSpPr>
          <p:cNvPr id="529" name="Google Shape;52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When we skip the exploration phase, we might spend time over-explaining concepts students already grasp in everyday terms, or worse, we might zoom past their confusion because we didn't realize they lacked foundational understanding. A student might know all about why ice floats on water but not recognize the term "density differences."</a:t>
            </a:r>
            <a:endParaRPr dirty="0"/>
          </a:p>
          <a:p>
            <a:pPr marL="171450" lvl="0" indent="-171450" algn="l" rtl="0">
              <a:spcBef>
                <a:spcPts val="360"/>
              </a:spcBef>
              <a:spcAft>
                <a:spcPts val="0"/>
              </a:spcAft>
              <a:buClr>
                <a:schemeClr val="dk1"/>
              </a:buClr>
              <a:buSzPts val="1200"/>
              <a:buFont typeface="Arial"/>
              <a:buChar char="•"/>
            </a:pPr>
            <a:r>
              <a:rPr lang="en-US" dirty="0"/>
              <a:t>Students often inherit scientific conceptual knowledge from their experiences in the world. When we jump straight to technical language, students might feel like they're learning something completely new, when they're just learning technical names for familiar concepts.</a:t>
            </a:r>
            <a:endParaRPr dirty="0"/>
          </a:p>
          <a:p>
            <a:pPr marL="171450" lvl="0" indent="-171450" algn="l" rtl="0">
              <a:spcBef>
                <a:spcPts val="360"/>
              </a:spcBef>
              <a:spcAft>
                <a:spcPts val="0"/>
              </a:spcAft>
              <a:buClr>
                <a:schemeClr val="dk1"/>
              </a:buClr>
              <a:buSzPts val="1200"/>
              <a:buFont typeface="Arial"/>
              <a:buChar char="•"/>
            </a:pPr>
            <a:r>
              <a:rPr lang="en-US" dirty="0"/>
              <a:t>Engagement is so important because when content feels inaccessible or irrelevant, students check out. But when they realize, "Oh, I actually know about this from watching the night sky with my family," suddenly they're leaning in, asking questions, making connections. That moment of recognition can transform their relationship with the material.</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slide addresses a common teaching challenge that many educators will recognize in their own practice.</a:t>
            </a:r>
            <a:endParaRPr dirty="0"/>
          </a:p>
          <a:p>
            <a:pPr marL="0" lvl="0" indent="0" algn="l" rtl="0">
              <a:spcBef>
                <a:spcPts val="360"/>
              </a:spcBef>
              <a:spcAft>
                <a:spcPts val="0"/>
              </a:spcAft>
              <a:buNone/>
            </a:pPr>
            <a:endParaRPr lang="en-US" b="1" dirty="0"/>
          </a:p>
          <a:p>
            <a:pPr marL="0" lvl="0" indent="0" algn="l" rtl="0">
              <a:spcBef>
                <a:spcPts val="360"/>
              </a:spcBef>
              <a:spcAft>
                <a:spcPts val="0"/>
              </a:spcAft>
              <a:buNone/>
            </a:pPr>
            <a:r>
              <a:rPr lang="en-US" b="1" dirty="0"/>
              <a:t>Considerations for interactivity:</a:t>
            </a:r>
            <a:endParaRPr dirty="0"/>
          </a:p>
          <a:p>
            <a:pPr marL="171450" lvl="0" indent="-171450" algn="l" rtl="0">
              <a:spcBef>
                <a:spcPts val="360"/>
              </a:spcBef>
              <a:spcAft>
                <a:spcPts val="0"/>
              </a:spcAft>
              <a:buClr>
                <a:schemeClr val="dk1"/>
              </a:buClr>
              <a:buSzPts val="1200"/>
              <a:buFont typeface="Arial"/>
              <a:buChar char="•"/>
            </a:pPr>
            <a:r>
              <a:rPr lang="en-US" dirty="0"/>
              <a:t>Quick reflection: Have participants write down one technical term they teach that students might have everyday knowledge about (30 seconds).</a:t>
            </a:r>
            <a:endParaRPr dirty="0"/>
          </a:p>
          <a:p>
            <a:pPr marL="171450" lvl="0" indent="-171450" algn="l" rtl="0">
              <a:spcBef>
                <a:spcPts val="360"/>
              </a:spcBef>
              <a:spcAft>
                <a:spcPts val="0"/>
              </a:spcAft>
              <a:buClr>
                <a:schemeClr val="dk1"/>
              </a:buClr>
              <a:buSzPts val="1200"/>
              <a:buFont typeface="Arial"/>
              <a:buChar char="•"/>
            </a:pPr>
            <a:r>
              <a:rPr lang="en-US" dirty="0"/>
              <a:t>Partner discussion: Share your term and brainstorm what prior knowledge students might have about this concept (2 minutes).</a:t>
            </a:r>
            <a:endParaRPr dirty="0"/>
          </a:p>
        </p:txBody>
      </p:sp>
      <p:sp>
        <p:nvSpPr>
          <p:cNvPr id="521" name="Google Shape;52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lang="en-US" dirty="0"/>
          </a:p>
          <a:p>
            <a:pPr marL="171450" lvl="0" indent="-171450" algn="l" rtl="0">
              <a:spcBef>
                <a:spcPts val="360"/>
              </a:spcBef>
              <a:spcAft>
                <a:spcPts val="0"/>
              </a:spcAft>
              <a:buClr>
                <a:schemeClr val="dk1"/>
              </a:buClr>
              <a:buSzPts val="1200"/>
              <a:buFont typeface="Arial"/>
              <a:buChar char="•"/>
            </a:pPr>
            <a:r>
              <a:rPr lang="en-US" dirty="0"/>
              <a:t>This is the second of four impactful practices. Each practice includes a description, an example and a potential pitfall to avoid.</a:t>
            </a:r>
          </a:p>
          <a:p>
            <a:pPr marL="171450" lvl="0" indent="-171450" algn="l" rtl="0">
              <a:spcBef>
                <a:spcPts val="360"/>
              </a:spcBef>
              <a:spcAft>
                <a:spcPts val="0"/>
              </a:spcAft>
              <a:buClr>
                <a:schemeClr val="dk1"/>
              </a:buClr>
              <a:buSzPts val="1200"/>
              <a:buFont typeface="Arial"/>
              <a:buChar char="•"/>
            </a:pPr>
            <a:r>
              <a:rPr lang="en-US" dirty="0"/>
              <a:t>This practice, like the others, can be incorporated into your instruction to increase student skills in disciplinary literacy.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b="1" dirty="0"/>
              <a:t>Facilitator Considerations</a:t>
            </a:r>
            <a:endParaRPr lang="en-US" dirty="0"/>
          </a:p>
          <a:p>
            <a:pPr marL="0" lvl="0" indent="0" algn="l" rtl="0">
              <a:spcBef>
                <a:spcPts val="360"/>
              </a:spcBef>
              <a:spcAft>
                <a:spcPts val="0"/>
              </a:spcAft>
              <a:buNone/>
            </a:pPr>
            <a:r>
              <a:rPr lang="en-US" dirty="0"/>
              <a:t>This slide transitions from practice 1 to practice 2.</a:t>
            </a:r>
          </a:p>
          <a:p>
            <a:pPr marL="0" lvl="0" indent="0" algn="l" rtl="0">
              <a:spcBef>
                <a:spcPts val="0"/>
              </a:spcBef>
              <a:spcAft>
                <a:spcPts val="0"/>
              </a:spcAft>
              <a:buNone/>
            </a:pPr>
            <a:endParaRPr dirty="0"/>
          </a:p>
        </p:txBody>
      </p:sp>
      <p:sp>
        <p:nvSpPr>
          <p:cNvPr id="537" name="Google Shape;53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Scientists develop specific ways of reading technical texts that are dependent upon the text's purpose. A marine biologist reading a species identification guide to identify a type of porpoise in the field uses different strategies than when interpreting a graph to understand trend data about porpoises in an area over time. A physics teacher scanning an equipment manual to troubleshoot a problem reads differently than when studying educational research about conceptual understanding. We can make these professional reading strategies visible and teachable. Without explicit instruction, these strategies are often invisible to students.</a:t>
            </a:r>
            <a:endParaRPr dirty="0"/>
          </a:p>
          <a:p>
            <a:pPr marL="171450" lvl="0" indent="-171450" algn="l" rtl="0">
              <a:spcBef>
                <a:spcPts val="360"/>
              </a:spcBef>
              <a:spcAft>
                <a:spcPts val="0"/>
              </a:spcAft>
              <a:buClr>
                <a:schemeClr val="dk1"/>
              </a:buClr>
              <a:buSzPts val="1200"/>
              <a:buFont typeface="Arial"/>
              <a:buChar char="•"/>
            </a:pPr>
            <a:r>
              <a:rPr lang="en-US" dirty="0"/>
              <a:t>Using authentic texts is key because when students practice with real scientific publications, field studies, laboratory reports, or engineering specifications, they learn the actual strategies they'll need in STEM careers. Simplified versions don't prepare them for the complexity and variety of real workplace reading.</a:t>
            </a:r>
            <a:endParaRPr dirty="0"/>
          </a:p>
          <a:p>
            <a:pPr marL="171450" lvl="0" indent="-171450" algn="l" rtl="0">
              <a:spcBef>
                <a:spcPts val="360"/>
              </a:spcBef>
              <a:spcAft>
                <a:spcPts val="0"/>
              </a:spcAft>
              <a:buClr>
                <a:schemeClr val="dk1"/>
              </a:buClr>
              <a:buSzPts val="1200"/>
              <a:buFont typeface="Arial"/>
              <a:buChar char="•"/>
            </a:pPr>
            <a:r>
              <a:rPr lang="en-US" dirty="0"/>
              <a:t>Students may think professionals just "know" how to read these texts naturally. By explicitly teaching these strategies, we show them that even experts use specific approaches. This demystification is especially important for students who are striving readers.</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slide introduces the concept of teaching discipline-specific reading strategies explicitly.</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Considerations for interactivity:</a:t>
            </a:r>
            <a:endParaRPr b="1" dirty="0"/>
          </a:p>
          <a:p>
            <a:pPr marL="171450" lvl="0" indent="-171450" algn="l" rtl="0">
              <a:spcBef>
                <a:spcPts val="360"/>
              </a:spcBef>
              <a:spcAft>
                <a:spcPts val="0"/>
              </a:spcAft>
              <a:buClr>
                <a:schemeClr val="dk1"/>
              </a:buClr>
              <a:buSzPts val="1200"/>
              <a:buFont typeface="Arial"/>
              <a:buChar char="•"/>
            </a:pPr>
            <a:r>
              <a:rPr lang="en-US" dirty="0"/>
              <a:t>Time permitting, refer participants to Table 6 S.2 General Reading Strategies Used by Scientists and Table 6 S.3 Discipline-Specific Reading Strategies Used by Scientists on page 131 of Oregon's Adolescent Literacy Framework</a:t>
            </a:r>
            <a:endParaRPr dirty="0"/>
          </a:p>
          <a:p>
            <a:pPr marL="171450" lvl="0" indent="-171450" algn="l" rtl="0">
              <a:spcBef>
                <a:spcPts val="360"/>
              </a:spcBef>
              <a:spcAft>
                <a:spcPts val="0"/>
              </a:spcAft>
              <a:buClr>
                <a:schemeClr val="dk1"/>
              </a:buClr>
              <a:buSzPts val="1200"/>
              <a:buFont typeface="Arial"/>
              <a:buChar char="•"/>
            </a:pPr>
            <a:r>
              <a:rPr lang="en-US" dirty="0"/>
              <a:t>Think-pair-share: Have participants identify one type of text from their field and one specific strategy professionals use to read it (3 minutes).</a:t>
            </a:r>
            <a:endParaRPr dirty="0"/>
          </a:p>
          <a:p>
            <a:pPr marL="171450" lvl="0" indent="-171450" algn="l" rtl="0">
              <a:spcBef>
                <a:spcPts val="360"/>
              </a:spcBef>
              <a:spcAft>
                <a:spcPts val="0"/>
              </a:spcAft>
              <a:buClr>
                <a:schemeClr val="dk1"/>
              </a:buClr>
              <a:buSzPts val="1200"/>
              <a:buFont typeface="Arial"/>
              <a:buChar char="•"/>
            </a:pPr>
            <a:r>
              <a:rPr lang="en-US" dirty="0"/>
              <a:t>Pose this question: "What reading strategies do your students struggle with most when encountering scientific texts?“</a:t>
            </a:r>
          </a:p>
          <a:p>
            <a:pPr marL="171450" lvl="0" indent="-171450" algn="l" rtl="0">
              <a:spcBef>
                <a:spcPts val="360"/>
              </a:spcBef>
              <a:spcAft>
                <a:spcPts val="0"/>
              </a:spcAft>
              <a:buClr>
                <a:schemeClr val="dk1"/>
              </a:buClr>
              <a:buSzPts val="1200"/>
              <a:buFont typeface="Arial"/>
              <a:buChar char="•"/>
            </a:pPr>
            <a:endParaRPr lang="en-US" dirty="0"/>
          </a:p>
          <a:p>
            <a:pPr marL="171450" lvl="0" indent="-171450" algn="l" rtl="0">
              <a:spcBef>
                <a:spcPts val="360"/>
              </a:spcBef>
              <a:spcAft>
                <a:spcPts val="0"/>
              </a:spcAft>
              <a:buClr>
                <a:schemeClr val="dk1"/>
              </a:buClr>
              <a:buSzPts val="1200"/>
              <a:buFont typeface="Arial"/>
              <a:buChar char="•"/>
            </a:pPr>
            <a:endParaRPr lang="en-US" dirty="0"/>
          </a:p>
          <a:p>
            <a:pPr marL="171450" lvl="0" indent="-171450" algn="l" rtl="0">
              <a:spcBef>
                <a:spcPts val="360"/>
              </a:spcBef>
              <a:spcAft>
                <a:spcPts val="0"/>
              </a:spcAft>
              <a:buClr>
                <a:schemeClr val="dk1"/>
              </a:buClr>
              <a:buSzPts val="1200"/>
              <a:buFont typeface="Arial"/>
              <a:buChar char="•"/>
            </a:pPr>
            <a:r>
              <a:rPr lang="en-US" dirty="0"/>
              <a:t>https://images.all4ed.org/girls-in-chemistry-class-2</a:t>
            </a:r>
            <a:endParaRPr dirty="0"/>
          </a:p>
          <a:p>
            <a:pPr marL="457200" lvl="1" indent="0" algn="l" rtl="0">
              <a:spcBef>
                <a:spcPts val="360"/>
              </a:spcBef>
              <a:spcAft>
                <a:spcPts val="0"/>
              </a:spcAft>
              <a:buClr>
                <a:schemeClr val="dk1"/>
              </a:buClr>
              <a:buSzPts val="1200"/>
              <a:buFont typeface="Arial"/>
              <a:buNone/>
            </a:pPr>
            <a:endParaRPr dirty="0"/>
          </a:p>
        </p:txBody>
      </p:sp>
      <p:sp>
        <p:nvSpPr>
          <p:cNvPr id="544" name="Google Shape;54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The instructor models with a think-aloud, making the invisible thinking that it takes to interpret scientific research visible. Students see how a professional organizes information from research articles to identify claims and supporting evidence. This modeling step is crucial.</a:t>
            </a:r>
            <a:endParaRPr dirty="0"/>
          </a:p>
          <a:p>
            <a:pPr marL="171450" lvl="0" indent="-171450" algn="l" rtl="0">
              <a:spcBef>
                <a:spcPts val="360"/>
              </a:spcBef>
              <a:spcAft>
                <a:spcPts val="0"/>
              </a:spcAft>
              <a:buClr>
                <a:schemeClr val="dk1"/>
              </a:buClr>
              <a:buSzPts val="1200"/>
              <a:buFont typeface="Arial"/>
              <a:buChar char="•"/>
            </a:pPr>
            <a:r>
              <a:rPr lang="en-US" dirty="0"/>
              <a:t>The practice phase helps students learn to distinguish between evidence and interpretation, evaluate data quality and assess whether conclusions are well-supported. </a:t>
            </a:r>
            <a:endParaRPr dirty="0"/>
          </a:p>
          <a:p>
            <a:pPr marL="171450" lvl="0" indent="-171450" algn="l" rtl="0">
              <a:spcBef>
                <a:spcPts val="360"/>
              </a:spcBef>
              <a:spcAft>
                <a:spcPts val="0"/>
              </a:spcAft>
              <a:buClr>
                <a:schemeClr val="dk1"/>
              </a:buClr>
              <a:buSzPts val="1200"/>
              <a:buFont typeface="Arial"/>
              <a:buChar char="•"/>
            </a:pPr>
            <a:r>
              <a:rPr lang="en-US" dirty="0"/>
              <a:t>This approach prepares students for authentic scientific discourse. When they learn to identify evidence to support claims about cellular respiration, they're experiencing the foundation of scientific argumentation used in scientific fields.</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detailed example provides a model for explicit strategy instruction in science education contexts.</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Considerations for interactivity:</a:t>
            </a:r>
            <a:endParaRPr b="1" dirty="0"/>
          </a:p>
          <a:p>
            <a:pPr marL="171450" lvl="0" indent="-171450" algn="l" rtl="0">
              <a:spcBef>
                <a:spcPts val="360"/>
              </a:spcBef>
              <a:spcAft>
                <a:spcPts val="0"/>
              </a:spcAft>
              <a:buClr>
                <a:schemeClr val="dk1"/>
              </a:buClr>
              <a:buSzPts val="1200"/>
              <a:buFont typeface="Arial"/>
              <a:buChar char="•"/>
            </a:pPr>
            <a:r>
              <a:rPr lang="en-US" dirty="0"/>
              <a:t>Small-group task: Design a similar evidence-identification activity. What scientific text would students evaluate? (3 minutes)</a:t>
            </a:r>
            <a:endParaRPr dirty="0"/>
          </a:p>
          <a:p>
            <a:pPr marL="171450" lvl="0" indent="-171450" algn="l" rtl="0">
              <a:spcBef>
                <a:spcPts val="360"/>
              </a:spcBef>
              <a:spcAft>
                <a:spcPts val="0"/>
              </a:spcAft>
              <a:buClr>
                <a:schemeClr val="dk1"/>
              </a:buClr>
              <a:buSzPts val="1200"/>
              <a:buFont typeface="Arial"/>
              <a:buChar char="•"/>
            </a:pPr>
            <a:r>
              <a:rPr lang="en-US" dirty="0"/>
              <a:t>Share-out: Each group names their text and explains why evidence evaluation matters in their field.</a:t>
            </a:r>
            <a:endParaRPr dirty="0"/>
          </a:p>
        </p:txBody>
      </p:sp>
      <p:sp>
        <p:nvSpPr>
          <p:cNvPr id="560" name="Google Shape;56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marR="0" lvl="0" indent="-171450" algn="l" rtl="0">
              <a:lnSpc>
                <a:spcPct val="100000"/>
              </a:lnSpc>
              <a:spcBef>
                <a:spcPts val="360"/>
              </a:spcBef>
              <a:spcAft>
                <a:spcPts val="0"/>
              </a:spcAft>
              <a:buClr>
                <a:schemeClr val="dk1"/>
              </a:buClr>
              <a:buSzPts val="1200"/>
              <a:buFont typeface="Arial"/>
              <a:buChar char="•"/>
            </a:pPr>
            <a:r>
              <a:rPr lang="en-US" dirty="0"/>
              <a:t>Providing students a scientific research article or laboratory protocol without teaching them how to read it is sort of like giving them lab equipment without showing them proper procedures. We wouldn't expect most students to use complex microscopes or telescopes without instruction. Professional texts require the same kind of explicit teaching. While it can feel as though students should come into the middle or high school science class already possessing the requisite literacy skills to read scientific texts, this often is not the case. Many students need explicit instruction to be able to interpret science texts.</a:t>
            </a:r>
            <a:endParaRPr dirty="0"/>
          </a:p>
          <a:p>
            <a:pPr marL="171450" lvl="0" indent="-171450" algn="l" rtl="0">
              <a:spcBef>
                <a:spcPts val="360"/>
              </a:spcBef>
              <a:spcAft>
                <a:spcPts val="0"/>
              </a:spcAft>
              <a:buClr>
                <a:schemeClr val="dk1"/>
              </a:buClr>
              <a:buSzPts val="1200"/>
              <a:buFont typeface="Arial"/>
              <a:buChar char="•"/>
            </a:pPr>
            <a:r>
              <a:rPr lang="en-US" dirty="0"/>
              <a:t>Dense technical language, unfamiliar formatting, assumed background knowledge and scientific abbreviations can be challenging. In STEM careers, professionals constantly encounter new texts: updated research findings, safety protocols, technical specifications, continuing education materials. If students don’t develop discipline-specific reading strategies, they may be less likely to pursue STEM fields in college or career.</a:t>
            </a:r>
            <a:endParaRPr dirty="0"/>
          </a:p>
          <a:p>
            <a:pPr marL="171450" lvl="0" indent="-95250" algn="l" rtl="0">
              <a:spcBef>
                <a:spcPts val="360"/>
              </a:spcBef>
              <a:spcAft>
                <a:spcPts val="0"/>
              </a:spcAft>
              <a:buClr>
                <a:schemeClr val="dk1"/>
              </a:buClr>
              <a:buSzPts val="1200"/>
              <a:buFont typeface="Arial"/>
              <a:buNone/>
            </a:pPr>
            <a:endParaRPr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slide highlights a common challenge that can undermine even the best intentions to use authentic materials.</a:t>
            </a:r>
            <a:endParaRPr dirty="0"/>
          </a:p>
          <a:p>
            <a:pPr marL="0" lvl="0" indent="0" algn="l" rtl="0">
              <a:spcBef>
                <a:spcPts val="360"/>
              </a:spcBef>
              <a:spcAft>
                <a:spcPts val="0"/>
              </a:spcAft>
              <a:buNone/>
            </a:pPr>
            <a:endParaRPr b="0" dirty="0"/>
          </a:p>
          <a:p>
            <a:pPr marL="0" lvl="0" indent="0" algn="l" rtl="0">
              <a:spcBef>
                <a:spcPts val="360"/>
              </a:spcBef>
              <a:spcAft>
                <a:spcPts val="0"/>
              </a:spcAft>
              <a:buNone/>
            </a:pPr>
            <a:r>
              <a:rPr lang="en-US" b="1" dirty="0"/>
              <a:t>Considerations for interactivity:</a:t>
            </a:r>
            <a:endParaRPr b="1" dirty="0"/>
          </a:p>
          <a:p>
            <a:pPr marL="171450" lvl="0" indent="-171450" algn="l" rtl="0">
              <a:spcBef>
                <a:spcPts val="360"/>
              </a:spcBef>
              <a:spcAft>
                <a:spcPts val="0"/>
              </a:spcAft>
              <a:buClr>
                <a:schemeClr val="dk1"/>
              </a:buClr>
              <a:buSzPts val="1200"/>
              <a:buFont typeface="Arial"/>
              <a:buChar char="•"/>
            </a:pPr>
            <a:r>
              <a:rPr lang="en-US" dirty="0"/>
              <a:t>Small-group discussion: Share a time when students struggled with authentic texts. What happened? What did you learn? (2-3 minutes)</a:t>
            </a:r>
            <a:endParaRPr dirty="0"/>
          </a:p>
          <a:p>
            <a:pPr marL="171450" lvl="0" indent="-171450" algn="l" rtl="0">
              <a:spcBef>
                <a:spcPts val="360"/>
              </a:spcBef>
              <a:spcAft>
                <a:spcPts val="0"/>
              </a:spcAft>
              <a:buClr>
                <a:schemeClr val="dk1"/>
              </a:buClr>
              <a:buSzPts val="1200"/>
              <a:buFont typeface="Arial"/>
              <a:buChar char="•"/>
            </a:pPr>
            <a:r>
              <a:rPr lang="en-US" dirty="0"/>
              <a:t>Collect common themes from the groups about where students typically get stuck.</a:t>
            </a:r>
            <a:endParaRPr dirty="0"/>
          </a:p>
          <a:p>
            <a:pPr marL="171450" lvl="0" indent="-171450" algn="l" rtl="0">
              <a:spcBef>
                <a:spcPts val="360"/>
              </a:spcBef>
              <a:spcAft>
                <a:spcPts val="0"/>
              </a:spcAft>
              <a:buClr>
                <a:schemeClr val="dk1"/>
              </a:buClr>
              <a:buSzPts val="1200"/>
              <a:buFont typeface="Arial"/>
              <a:buChar char="•"/>
            </a:pPr>
            <a:r>
              <a:rPr lang="en-US" dirty="0"/>
              <a:t>Reflection prompt: "Think about one authentic text you use in your class. What specific strategies would help students read it successfully?"</a:t>
            </a:r>
            <a:endParaRPr dirty="0"/>
          </a:p>
          <a:p>
            <a:pPr marL="171450" lvl="0" indent="-171450" algn="l" rtl="0">
              <a:spcBef>
                <a:spcPts val="360"/>
              </a:spcBef>
              <a:spcAft>
                <a:spcPts val="0"/>
              </a:spcAft>
              <a:buClr>
                <a:schemeClr val="dk1"/>
              </a:buClr>
              <a:buSzPts val="1200"/>
              <a:buFont typeface="Arial"/>
              <a:buChar char="•"/>
            </a:pPr>
            <a:r>
              <a:rPr lang="en-US" dirty="0"/>
              <a:t>Acknowledge that finding the balance between authentic materials and appropriate support is an ongoing challenge.</a:t>
            </a:r>
            <a:endParaRPr dirty="0"/>
          </a:p>
        </p:txBody>
      </p:sp>
      <p:sp>
        <p:nvSpPr>
          <p:cNvPr id="552" name="Google Shape;55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lang="en-US" dirty="0"/>
          </a:p>
          <a:p>
            <a:pPr marL="171450" lvl="0" indent="-171450" algn="l" rtl="0">
              <a:spcBef>
                <a:spcPts val="360"/>
              </a:spcBef>
              <a:spcAft>
                <a:spcPts val="0"/>
              </a:spcAft>
              <a:buClr>
                <a:schemeClr val="dk1"/>
              </a:buClr>
              <a:buSzPts val="1200"/>
              <a:buFont typeface="Arial"/>
              <a:buChar char="•"/>
            </a:pPr>
            <a:r>
              <a:rPr lang="en-US" dirty="0"/>
              <a:t>This is the third of four impactful practices. Each practice includes a description, an example and a potential pitfall to avoid.</a:t>
            </a:r>
          </a:p>
          <a:p>
            <a:pPr marL="171450" lvl="0" indent="-171450" algn="l" rtl="0">
              <a:spcBef>
                <a:spcPts val="360"/>
              </a:spcBef>
              <a:spcAft>
                <a:spcPts val="0"/>
              </a:spcAft>
              <a:buClr>
                <a:schemeClr val="dk1"/>
              </a:buClr>
              <a:buSzPts val="1200"/>
              <a:buFont typeface="Arial"/>
              <a:buChar char="•"/>
            </a:pPr>
            <a:r>
              <a:rPr lang="en-US" dirty="0"/>
              <a:t>This practice, like the others, can be incorporated into your instruction to increase student skills in disciplinary literacy.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b="1" dirty="0"/>
              <a:t>Facilitator Considerations</a:t>
            </a:r>
            <a:endParaRPr lang="en-US" dirty="0"/>
          </a:p>
          <a:p>
            <a:pPr marL="0" lvl="0" indent="0" algn="l" rtl="0">
              <a:spcBef>
                <a:spcPts val="360"/>
              </a:spcBef>
              <a:spcAft>
                <a:spcPts val="0"/>
              </a:spcAft>
              <a:buNone/>
            </a:pPr>
            <a:r>
              <a:rPr lang="en-US" dirty="0"/>
              <a:t>This slide transitions from practice 2 to practice 3.</a:t>
            </a:r>
          </a:p>
          <a:p>
            <a:pPr marL="0" lvl="0" indent="0" algn="l" rtl="0">
              <a:spcBef>
                <a:spcPts val="0"/>
              </a:spcBef>
              <a:spcAft>
                <a:spcPts val="0"/>
              </a:spcAft>
              <a:buNone/>
            </a:pPr>
            <a:endParaRPr dirty="0"/>
          </a:p>
        </p:txBody>
      </p:sp>
      <p:sp>
        <p:nvSpPr>
          <p:cNvPr id="568" name="Google Shape;56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Analyzing authentic model texts makes expert scientific writing strategies visible to students. For example, when students examine research articles from journals or field reports, they see how professionals structure arguments, integrate data representations and connect evidence to conclusions.</a:t>
            </a:r>
            <a:endParaRPr dirty="0"/>
          </a:p>
          <a:p>
            <a:pPr marL="171450" lvl="0" indent="-171450" algn="l" rtl="0">
              <a:spcBef>
                <a:spcPts val="360"/>
              </a:spcBef>
              <a:spcAft>
                <a:spcPts val="0"/>
              </a:spcAft>
              <a:buClr>
                <a:schemeClr val="dk1"/>
              </a:buClr>
              <a:buSzPts val="1200"/>
              <a:buFont typeface="Arial"/>
              <a:buChar char="•"/>
            </a:pPr>
            <a:r>
              <a:rPr lang="en-US" dirty="0"/>
              <a:t>Revisions to student writing can help improve scientific reasoning itself. When students apply revision strategies like refining word choice, they move from vague descriptions ("the water was not good for salmon") to precise scientific language ("dissolved oxygen levels decreased to 4.2 mg/L, below the threshold for salmon survival"). This precision strengthens their understanding of scientific concepts.</a:t>
            </a:r>
            <a:endParaRPr dirty="0"/>
          </a:p>
          <a:p>
            <a:pPr marL="171450" lvl="0" indent="-171450" algn="l" rtl="0">
              <a:spcBef>
                <a:spcPts val="360"/>
              </a:spcBef>
              <a:spcAft>
                <a:spcPts val="0"/>
              </a:spcAft>
              <a:buClr>
                <a:schemeClr val="dk1"/>
              </a:buClr>
              <a:buSzPts val="1200"/>
              <a:buFont typeface="Arial"/>
              <a:buChar char="•"/>
            </a:pPr>
            <a:r>
              <a:rPr lang="en-US" dirty="0"/>
              <a:t>Enhancing data representations is one place where writing and scientific thinking merge. When chemistry students revise their reaction rate experiments by creating clearer graphs or improving data tables, they're clarifying their scientific ideas and strengthening connections between evidence and conclusions. The revision process builds the same iterative thinking that drives scientific discovery.</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slide emphasizes how revision strategies in scientific writing develop both communication skills and scientific reasoning simultaneously.</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Considerations for interactivity:</a:t>
            </a:r>
            <a:endParaRPr b="1" dirty="0"/>
          </a:p>
          <a:p>
            <a:pPr marL="171450" lvl="0" indent="-171450" algn="l" rtl="0">
              <a:spcBef>
                <a:spcPts val="360"/>
              </a:spcBef>
              <a:spcAft>
                <a:spcPts val="0"/>
              </a:spcAft>
              <a:buClr>
                <a:schemeClr val="dk1"/>
              </a:buClr>
              <a:buSzPts val="1200"/>
              <a:buFont typeface="Arial"/>
              <a:buChar char="•"/>
            </a:pPr>
            <a:r>
              <a:rPr lang="en-US" dirty="0"/>
              <a:t>Ask participants to share an example of when student revision led to deeper scientific understanding (2 minutes).</a:t>
            </a:r>
            <a:endParaRPr dirty="0"/>
          </a:p>
          <a:p>
            <a:pPr marL="171450" lvl="0" indent="-171450" algn="l" rtl="0">
              <a:spcBef>
                <a:spcPts val="360"/>
              </a:spcBef>
              <a:spcAft>
                <a:spcPts val="0"/>
              </a:spcAft>
              <a:buClr>
                <a:schemeClr val="dk1"/>
              </a:buClr>
              <a:buSzPts val="1200"/>
              <a:buFont typeface="Arial"/>
              <a:buChar char="•"/>
            </a:pPr>
            <a:r>
              <a:rPr lang="en-US" dirty="0"/>
              <a:t>Partner discussion: What specific revision strategies do you teach? How do these improve both writing and scientific thinking? (3 minutes)</a:t>
            </a:r>
            <a:endParaRPr dirty="0"/>
          </a:p>
          <a:p>
            <a:pPr marL="171450" lvl="0" indent="-171450" algn="l" rtl="0">
              <a:spcBef>
                <a:spcPts val="360"/>
              </a:spcBef>
              <a:spcAft>
                <a:spcPts val="0"/>
              </a:spcAft>
              <a:buClr>
                <a:schemeClr val="dk1"/>
              </a:buClr>
              <a:buSzPts val="1200"/>
              <a:buFont typeface="Arial"/>
              <a:buChar char="•"/>
            </a:pPr>
            <a:r>
              <a:rPr lang="en-US" dirty="0"/>
              <a:t>Reflection: "How do you help students see revision as scientific thinking rather than just editing?"</a:t>
            </a:r>
            <a:endParaRPr dirty="0"/>
          </a:p>
          <a:p>
            <a:pPr marL="0" lvl="0" indent="0" algn="l" rtl="0">
              <a:spcBef>
                <a:spcPts val="36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https://images.all4ed.org/boy-writing-in-science-class</a:t>
            </a:r>
            <a:endParaRPr dirty="0"/>
          </a:p>
        </p:txBody>
      </p:sp>
      <p:sp>
        <p:nvSpPr>
          <p:cNvPr id="576" name="Google Shape;57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This physics example demonstrates how reading and writing work together. The teacher starts students off with authentic texts. By analyzing model lab reports, students can more easily see writing strategies that good scientific writers use, as well as those used by less effective writers. </a:t>
            </a:r>
            <a:endParaRPr dirty="0"/>
          </a:p>
          <a:p>
            <a:pPr marL="171450" lvl="0" indent="-171450" algn="l" rtl="0">
              <a:spcBef>
                <a:spcPts val="360"/>
              </a:spcBef>
              <a:spcAft>
                <a:spcPts val="0"/>
              </a:spcAft>
              <a:buClr>
                <a:schemeClr val="dk1"/>
              </a:buClr>
              <a:buSzPts val="1200"/>
              <a:buFont typeface="Arial"/>
              <a:buChar char="•"/>
            </a:pPr>
            <a:r>
              <a:rPr lang="en-US" dirty="0"/>
              <a:t>The explicit teaching of lab report analysis bridges the gap between reading and writing. Students learn which data matters most, how to identify precise language and why certain organizational structures help communicate scientific findings effectively across different physics concepts.</a:t>
            </a:r>
            <a:endParaRPr dirty="0"/>
          </a:p>
          <a:p>
            <a:pPr marL="171450" lvl="0" indent="-171450" algn="l" rtl="0">
              <a:spcBef>
                <a:spcPts val="360"/>
              </a:spcBef>
              <a:spcAft>
                <a:spcPts val="0"/>
              </a:spcAft>
              <a:buClr>
                <a:schemeClr val="dk1"/>
              </a:buClr>
              <a:buSzPts val="1200"/>
              <a:buFont typeface="Arial"/>
              <a:buChar char="•"/>
            </a:pPr>
            <a:r>
              <a:rPr lang="en-US" dirty="0"/>
              <a:t>Using peer review for egg drop experiments transforms learning into collaborative scientific practice. Students apply their analysis skills to provide meaningful feedback on explanations of velocity, acceleration and force. They must consider scientific accuracy while helping peers communicate complex physics concepts clearly and logically.</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example shows how analyzing authentic model texts can support students in understanding the structure and features of disciplinary texts.</a:t>
            </a:r>
            <a:endParaRPr dirty="0"/>
          </a:p>
          <a:p>
            <a:pPr marL="171450" lvl="0" indent="-171450" algn="l" rtl="0">
              <a:spcBef>
                <a:spcPts val="360"/>
              </a:spcBef>
              <a:spcAft>
                <a:spcPts val="0"/>
              </a:spcAft>
              <a:buClr>
                <a:schemeClr val="dk1"/>
              </a:buClr>
              <a:buSzPts val="1200"/>
              <a:buFont typeface="Arial"/>
              <a:buChar char="•"/>
            </a:pPr>
            <a:r>
              <a:rPr lang="en-US" dirty="0"/>
              <a:t>For this routine to work best, the teacher should use a variety of model lab reports, some that are very high quality and others that are less so.</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Considerations for interactivity:</a:t>
            </a:r>
            <a:endParaRPr dirty="0"/>
          </a:p>
          <a:p>
            <a:pPr marL="171450" lvl="0" indent="-171450" algn="l" rtl="0">
              <a:spcBef>
                <a:spcPts val="360"/>
              </a:spcBef>
              <a:spcAft>
                <a:spcPts val="0"/>
              </a:spcAft>
              <a:buClr>
                <a:schemeClr val="dk1"/>
              </a:buClr>
              <a:buSzPts val="1200"/>
              <a:buFont typeface="Arial"/>
              <a:buChar char="•"/>
            </a:pPr>
            <a:r>
              <a:rPr lang="en-US" dirty="0"/>
              <a:t>Small-group activity: Design a similar sequence for your class: What texts might your students analyze? (3 minutes)</a:t>
            </a:r>
            <a:endParaRPr dirty="0"/>
          </a:p>
          <a:p>
            <a:pPr marL="171450" lvl="0" indent="-171450" algn="l" rtl="0">
              <a:spcBef>
                <a:spcPts val="360"/>
              </a:spcBef>
              <a:spcAft>
                <a:spcPts val="0"/>
              </a:spcAft>
              <a:buClr>
                <a:schemeClr val="dk1"/>
              </a:buClr>
              <a:buSzPts val="1200"/>
              <a:buFont typeface="Arial"/>
              <a:buChar char="•"/>
            </a:pPr>
            <a:r>
              <a:rPr lang="en-US" dirty="0"/>
              <a:t>Discuss: "How do you help students translate technical information for different audiences?"</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dirty="0"/>
              <a:t>Image source: PowerPoint stock</a:t>
            </a:r>
            <a:endParaRPr dirty="0"/>
          </a:p>
          <a:p>
            <a:pPr marL="0" lvl="0" indent="0" algn="l" rtl="0">
              <a:spcBef>
                <a:spcPts val="360"/>
              </a:spcBef>
              <a:spcAft>
                <a:spcPts val="0"/>
              </a:spcAft>
              <a:buNone/>
            </a:pPr>
            <a:endParaRPr dirty="0"/>
          </a:p>
        </p:txBody>
      </p:sp>
      <p:sp>
        <p:nvSpPr>
          <p:cNvPr id="592" name="Google Shape;59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Generic writing assignments can disconnect some students from their work because it can feel irrelevant. When science students write traditional essays about scientific topics instead of, for example, actual lab reports or environmental impact statements, they miss crucial practice that helps them develop scientific understanding, but also a better understanding of what a professional scientist does. When assignments feel artificial, students may treat them as less authentic school exercises rather than relevant professional skill development.</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slide addresses a fundamental challenge in creating meaningful writing experiences.</a:t>
            </a:r>
            <a:endParaRPr dirty="0"/>
          </a:p>
          <a:p>
            <a:pPr marL="0" lvl="0" indent="0" algn="l" rtl="0">
              <a:spcBef>
                <a:spcPts val="360"/>
              </a:spcBef>
              <a:spcAft>
                <a:spcPts val="0"/>
              </a:spcAft>
              <a:buNone/>
            </a:pPr>
            <a:endParaRPr b="0" dirty="0"/>
          </a:p>
          <a:p>
            <a:pPr marL="0" lvl="0" indent="0" algn="l" rtl="0">
              <a:spcBef>
                <a:spcPts val="360"/>
              </a:spcBef>
              <a:spcAft>
                <a:spcPts val="0"/>
              </a:spcAft>
              <a:buNone/>
            </a:pPr>
            <a:r>
              <a:rPr lang="en-US" b="1" dirty="0"/>
              <a:t>Considerations for interactivity:</a:t>
            </a:r>
            <a:endParaRPr b="1" dirty="0"/>
          </a:p>
          <a:p>
            <a:pPr marL="171450" lvl="0" indent="-171450" algn="l" rtl="0">
              <a:spcBef>
                <a:spcPts val="360"/>
              </a:spcBef>
              <a:spcAft>
                <a:spcPts val="0"/>
              </a:spcAft>
              <a:buClr>
                <a:schemeClr val="dk1"/>
              </a:buClr>
              <a:buSzPts val="1200"/>
              <a:buFont typeface="Arial"/>
              <a:buChar char="•"/>
            </a:pPr>
            <a:r>
              <a:rPr lang="en-US" dirty="0"/>
              <a:t>Think-pair-share: Identify one current writing assignment that could be more authentic (2 minutes).</a:t>
            </a:r>
            <a:endParaRPr dirty="0"/>
          </a:p>
          <a:p>
            <a:pPr marL="171450" lvl="0" indent="-171450" algn="l" rtl="0">
              <a:spcBef>
                <a:spcPts val="360"/>
              </a:spcBef>
              <a:spcAft>
                <a:spcPts val="0"/>
              </a:spcAft>
              <a:buClr>
                <a:schemeClr val="dk1"/>
              </a:buClr>
              <a:buSzPts val="1200"/>
              <a:buFont typeface="Arial"/>
              <a:buChar char="•"/>
            </a:pPr>
            <a:r>
              <a:rPr lang="en-US" dirty="0"/>
              <a:t>Collect examples of artificial versus authentic alternatives on a visible chart.</a:t>
            </a:r>
            <a:endParaRPr dirty="0"/>
          </a:p>
          <a:p>
            <a:pPr marL="171450" lvl="0" indent="-171450" algn="l" rtl="0">
              <a:spcBef>
                <a:spcPts val="360"/>
              </a:spcBef>
              <a:spcAft>
                <a:spcPts val="0"/>
              </a:spcAft>
              <a:buClr>
                <a:schemeClr val="dk1"/>
              </a:buClr>
              <a:buSzPts val="1200"/>
              <a:buFont typeface="Arial"/>
              <a:buChar char="•"/>
            </a:pPr>
            <a:r>
              <a:rPr lang="en-US" dirty="0"/>
              <a:t>Group problem-solving: Choose one artificial task and collaboratively redesign it for authenticity.</a:t>
            </a:r>
          </a:p>
          <a:p>
            <a:pPr marL="171450" lvl="0" indent="-171450" algn="l" rtl="0">
              <a:spcBef>
                <a:spcPts val="360"/>
              </a:spcBef>
              <a:spcAft>
                <a:spcPts val="0"/>
              </a:spcAft>
              <a:buClr>
                <a:schemeClr val="dk1"/>
              </a:buClr>
              <a:buSzPts val="1200"/>
              <a:buFont typeface="Arial"/>
              <a:buChar char="•"/>
            </a:pPr>
            <a:endParaRPr lang="en-US" dirty="0"/>
          </a:p>
          <a:p>
            <a:pPr marL="0" lvl="0" indent="0" algn="l" rtl="0">
              <a:spcBef>
                <a:spcPts val="360"/>
              </a:spcBef>
              <a:spcAft>
                <a:spcPts val="0"/>
              </a:spcAft>
              <a:buClr>
                <a:schemeClr val="dk1"/>
              </a:buClr>
              <a:buSzPts val="1200"/>
              <a:buFont typeface="Arial"/>
              <a:buNone/>
            </a:pPr>
            <a:r>
              <a:rPr lang="en-US" b="1" dirty="0"/>
              <a:t>Possible extension activity</a:t>
            </a:r>
          </a:p>
          <a:p>
            <a:pPr marL="0" lvl="0" indent="0" algn="l" rtl="0">
              <a:spcBef>
                <a:spcPts val="360"/>
              </a:spcBef>
              <a:spcAft>
                <a:spcPts val="0"/>
              </a:spcAft>
              <a:buClr>
                <a:schemeClr val="dk1"/>
              </a:buClr>
              <a:buSzPts val="1200"/>
              <a:buFont typeface="Arial"/>
              <a:buNone/>
            </a:pPr>
            <a:r>
              <a:rPr lang="en-US" b="0" dirty="0"/>
              <a:t>Ask educators to think about the use of their high-quality instructional materials and find an engaging writing task. Teachers could do this in small groups and then share out.  </a:t>
            </a:r>
            <a:endParaRPr b="0" dirty="0"/>
          </a:p>
        </p:txBody>
      </p:sp>
      <p:sp>
        <p:nvSpPr>
          <p:cNvPr id="584" name="Google Shape;58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a:extLst>
            <a:ext uri="{FF2B5EF4-FFF2-40B4-BE49-F238E27FC236}">
              <a16:creationId xmlns:a16="http://schemas.microsoft.com/office/drawing/2014/main" id="{38489C8B-0FA5-C7DD-F6B9-FF059B5113FE}"/>
            </a:ext>
          </a:extLst>
        </p:cNvPr>
        <p:cNvGrpSpPr/>
        <p:nvPr/>
      </p:nvGrpSpPr>
      <p:grpSpPr>
        <a:xfrm>
          <a:off x="0" y="0"/>
          <a:ext cx="0" cy="0"/>
          <a:chOff x="0" y="0"/>
          <a:chExt cx="0" cy="0"/>
        </a:xfrm>
      </p:grpSpPr>
      <p:sp>
        <p:nvSpPr>
          <p:cNvPr id="464" name="Google Shape;464;p95:notes">
            <a:extLst>
              <a:ext uri="{FF2B5EF4-FFF2-40B4-BE49-F238E27FC236}">
                <a16:creationId xmlns:a16="http://schemas.microsoft.com/office/drawing/2014/main" id="{81E61A46-FEA8-A08B-6339-6ED789E128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95:notes">
            <a:extLst>
              <a:ext uri="{FF2B5EF4-FFF2-40B4-BE49-F238E27FC236}">
                <a16:creationId xmlns:a16="http://schemas.microsoft.com/office/drawing/2014/main" id="{F4468265-D851-C1FD-E286-D228B2289F4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0"/>
              </a:spcBef>
              <a:spcAft>
                <a:spcPts val="0"/>
              </a:spcAft>
              <a:buSzPts val="1400"/>
              <a:buFont typeface="Arial"/>
              <a:buChar char="•"/>
            </a:pPr>
            <a:r>
              <a:rPr lang="en-US" dirty="0"/>
              <a:t>Ask participants to read the quotes and share out words or ideas that resonate with them. </a:t>
            </a:r>
            <a:endParaRPr dirty="0"/>
          </a:p>
          <a:p>
            <a:pPr marL="171450" lvl="0" indent="-171450" algn="l" rtl="0">
              <a:lnSpc>
                <a:spcPct val="100000"/>
              </a:lnSpc>
              <a:spcBef>
                <a:spcPts val="0"/>
              </a:spcBef>
              <a:spcAft>
                <a:spcPts val="0"/>
              </a:spcAft>
              <a:buSzPts val="1400"/>
              <a:buFont typeface="Arial"/>
              <a:buChar char="•"/>
            </a:pPr>
            <a:r>
              <a:rPr lang="en-US" dirty="0"/>
              <a:t>Reflection prompt: What “genius and persistence” have you seen students bring to your class that might have been overlooked in other disciplines?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Facilitator Considerations</a:t>
            </a:r>
            <a:endParaRPr dirty="0"/>
          </a:p>
          <a:p>
            <a:pPr marL="0" lvl="0" indent="0" algn="l" rtl="0">
              <a:lnSpc>
                <a:spcPct val="100000"/>
              </a:lnSpc>
              <a:spcBef>
                <a:spcPts val="0"/>
              </a:spcBef>
              <a:spcAft>
                <a:spcPts val="0"/>
              </a:spcAft>
              <a:buSzPts val="1400"/>
              <a:buNone/>
            </a:pPr>
            <a:r>
              <a:rPr lang="en-US" dirty="0"/>
              <a:t>This slide lays the groundwork for the importance of disciplinary literacy to course and career success.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66" name="Google Shape;466;p95:notes">
            <a:extLst>
              <a:ext uri="{FF2B5EF4-FFF2-40B4-BE49-F238E27FC236}">
                <a16:creationId xmlns:a16="http://schemas.microsoft.com/office/drawing/2014/main" id="{A4A02560-FF14-252B-29F1-45830396BE7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08084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lang="en-US" dirty="0"/>
          </a:p>
          <a:p>
            <a:pPr marL="171450" lvl="0" indent="-171450" algn="l" rtl="0">
              <a:spcBef>
                <a:spcPts val="360"/>
              </a:spcBef>
              <a:spcAft>
                <a:spcPts val="0"/>
              </a:spcAft>
              <a:buClr>
                <a:schemeClr val="dk1"/>
              </a:buClr>
              <a:buSzPts val="1200"/>
              <a:buFont typeface="Arial"/>
              <a:buChar char="•"/>
            </a:pPr>
            <a:r>
              <a:rPr lang="en-US" dirty="0"/>
              <a:t>This is the final of the impactful practices in the session today. Each practice includes a description, an example and a potential pitfall to avoid.</a:t>
            </a:r>
          </a:p>
          <a:p>
            <a:pPr marL="171450" lvl="0" indent="-171450" algn="l" rtl="0">
              <a:spcBef>
                <a:spcPts val="360"/>
              </a:spcBef>
              <a:spcAft>
                <a:spcPts val="0"/>
              </a:spcAft>
              <a:buClr>
                <a:schemeClr val="dk1"/>
              </a:buClr>
              <a:buSzPts val="1200"/>
              <a:buFont typeface="Arial"/>
              <a:buChar char="•"/>
            </a:pPr>
            <a:r>
              <a:rPr lang="en-US" dirty="0"/>
              <a:t>This practice, like the others, can be incorporated into your instruction to increase student skills in disciplinary literacy.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b="1" dirty="0"/>
              <a:t>Facilitator Considerations</a:t>
            </a:r>
            <a:endParaRPr lang="en-US" dirty="0"/>
          </a:p>
          <a:p>
            <a:pPr marL="0" lvl="0" indent="0" algn="l" rtl="0">
              <a:spcBef>
                <a:spcPts val="360"/>
              </a:spcBef>
              <a:spcAft>
                <a:spcPts val="0"/>
              </a:spcAft>
              <a:buNone/>
            </a:pPr>
            <a:r>
              <a:rPr lang="en-US" dirty="0"/>
              <a:t>This slide transitions from practice 3 to practice 4.</a:t>
            </a:r>
          </a:p>
          <a:p>
            <a:pPr marL="0" lvl="0" indent="0" algn="l" rtl="0">
              <a:spcBef>
                <a:spcPts val="0"/>
              </a:spcBef>
              <a:spcAft>
                <a:spcPts val="0"/>
              </a:spcAft>
              <a:buNone/>
            </a:pPr>
            <a:endParaRPr dirty="0"/>
          </a:p>
        </p:txBody>
      </p:sp>
      <p:sp>
        <p:nvSpPr>
          <p:cNvPr id="600" name="Google Shape;60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1" dirty="0"/>
              <a:t>Talking Points</a:t>
            </a:r>
          </a:p>
          <a:p>
            <a:pPr marL="171450" lvl="0" indent="-171450" algn="l" rtl="0">
              <a:spcBef>
                <a:spcPts val="0"/>
              </a:spcBef>
              <a:spcAft>
                <a:spcPts val="0"/>
              </a:spcAft>
              <a:buClr>
                <a:schemeClr val="dk1"/>
              </a:buClr>
              <a:buSzPts val="1200"/>
              <a:buFont typeface="Arial"/>
              <a:buChar char="•"/>
            </a:pPr>
            <a:r>
              <a:rPr lang="en-US" dirty="0"/>
              <a:t>Collaborative discussions in science education go far beyond casual conversation. They're structured opportunities for students to engage in the same critical thinking that drives scientific discovery. When students critically analyze scientific texts together, they learn to question assumptions, evaluate evidence quality and challenge each other's interpretations</a:t>
            </a:r>
            <a:endParaRPr dirty="0"/>
          </a:p>
          <a:p>
            <a:pPr marL="171450" lvl="0" indent="-171450" algn="l" rtl="0">
              <a:spcBef>
                <a:spcPts val="360"/>
              </a:spcBef>
              <a:spcAft>
                <a:spcPts val="0"/>
              </a:spcAft>
              <a:buClr>
                <a:schemeClr val="dk1"/>
              </a:buClr>
              <a:buSzPts val="1200"/>
              <a:buFont typeface="Arial"/>
              <a:buChar char="•"/>
            </a:pPr>
            <a:r>
              <a:rPr lang="en-US" dirty="0"/>
              <a:t>Inquiry-driven conversations deepen understanding of complex concepts because students must articulate their reasoning to peers. </a:t>
            </a:r>
            <a:endParaRPr dirty="0"/>
          </a:p>
          <a:p>
            <a:pPr marL="171450" lvl="0" indent="-171450" algn="l" rtl="0">
              <a:spcBef>
                <a:spcPts val="360"/>
              </a:spcBef>
              <a:spcAft>
                <a:spcPts val="0"/>
              </a:spcAft>
              <a:buClr>
                <a:schemeClr val="dk1"/>
              </a:buClr>
              <a:buSzPts val="1200"/>
              <a:buFont typeface="Arial"/>
              <a:buChar char="•"/>
            </a:pPr>
            <a:r>
              <a:rPr lang="en-US" dirty="0"/>
              <a:t>Modeling productive scientific discussions is essential because students need to see what professional scientific communication looks like. Teachers can demonstrate how scientists ask probing questions ("What evidence supports this claim?"), challenge assumptions respectfully ("Have we considered alternative explanations?"), and build on each other's ideas using precise terminology. This modeling shows students that scientific discussion follows specific protocols and purposes.</a:t>
            </a:r>
            <a:endParaRPr dirty="0"/>
          </a:p>
          <a:p>
            <a:pPr marL="171450" lvl="0" indent="-171450" algn="l" rtl="0">
              <a:spcBef>
                <a:spcPts val="360"/>
              </a:spcBef>
              <a:spcAft>
                <a:spcPts val="0"/>
              </a:spcAft>
              <a:buClr>
                <a:schemeClr val="dk1"/>
              </a:buClr>
              <a:buSzPts val="1200"/>
              <a:buFont typeface="Arial"/>
              <a:buChar char="•"/>
            </a:pPr>
            <a:r>
              <a:rPr lang="en-US" dirty="0"/>
              <a:t>Structuring collaborative investigations of real-world phenomena, such as analyzing water quality data from the Columbia River or studying biodiversity changes in Oregon's old-growth forests, gives students authentic reasons to formulate questions, support explanations with evidence and communicate findings. These structured opportunities transform classroom discussions into genuine scientific practice where students learn to think and talk like scientists.</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slide emphasizes how structured scientific discussions develop both content understanding and professional communication skills.</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Considerations for interactivity:</a:t>
            </a:r>
            <a:endParaRPr b="1" dirty="0"/>
          </a:p>
          <a:p>
            <a:pPr marL="171450" lvl="0" indent="-171450" algn="l" rtl="0">
              <a:spcBef>
                <a:spcPts val="360"/>
              </a:spcBef>
              <a:spcAft>
                <a:spcPts val="0"/>
              </a:spcAft>
              <a:buClr>
                <a:schemeClr val="dk1"/>
              </a:buClr>
              <a:buSzPts val="1200"/>
              <a:buFont typeface="Arial"/>
              <a:buChar char="•"/>
            </a:pPr>
            <a:r>
              <a:rPr lang="en-US" dirty="0"/>
              <a:t>Quick brainstorm: What real-world phenomena could generate authentic scientific discussions in your classroom? (1 minute)</a:t>
            </a:r>
            <a:endParaRPr dirty="0"/>
          </a:p>
          <a:p>
            <a:pPr marL="171450" lvl="0" indent="-171450" algn="l" rtl="0">
              <a:spcBef>
                <a:spcPts val="360"/>
              </a:spcBef>
              <a:spcAft>
                <a:spcPts val="0"/>
              </a:spcAft>
              <a:buClr>
                <a:schemeClr val="dk1"/>
              </a:buClr>
              <a:buSzPts val="1200"/>
              <a:buFont typeface="Arial"/>
              <a:buChar char="•"/>
            </a:pPr>
            <a:r>
              <a:rPr lang="en-US" dirty="0"/>
              <a:t>Partner activity: Design one collaborative investigation that would require students to use evidence-based reasoning. (3 minutes)</a:t>
            </a:r>
            <a:endParaRPr dirty="0"/>
          </a:p>
          <a:p>
            <a:pPr marL="171450" lvl="0" indent="-171450" algn="l" rtl="0">
              <a:spcBef>
                <a:spcPts val="360"/>
              </a:spcBef>
              <a:spcAft>
                <a:spcPts val="0"/>
              </a:spcAft>
              <a:buClr>
                <a:schemeClr val="dk1"/>
              </a:buClr>
              <a:buSzPts val="1200"/>
              <a:buFont typeface="Arial"/>
              <a:buChar char="•"/>
            </a:pPr>
            <a:r>
              <a:rPr lang="en-US" dirty="0"/>
              <a:t>Share examples that develop specific scientific communication skills.</a:t>
            </a:r>
            <a:endParaRPr dirty="0"/>
          </a:p>
        </p:txBody>
      </p:sp>
      <p:sp>
        <p:nvSpPr>
          <p:cNvPr id="608" name="Google Shape;60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The structured preparation phase is an important part of this lesson. Using texts from the adopted curriculum as the foundation for analysis teaches students to ground their communication in scientific evidence. They learn to cite specific data about carbon reservoirs, reference temperature trends and explain climate solutions using precise terminology. This approach builds credibility and demonstrates the connection between technical knowledge and effective communication.</a:t>
            </a:r>
            <a:endParaRPr dirty="0"/>
          </a:p>
          <a:p>
            <a:pPr marL="171450" lvl="0" indent="-171450" algn="l" rtl="0">
              <a:spcBef>
                <a:spcPts val="360"/>
              </a:spcBef>
              <a:spcAft>
                <a:spcPts val="0"/>
              </a:spcAft>
              <a:buClr>
                <a:schemeClr val="dk1"/>
              </a:buClr>
              <a:buSzPts val="1200"/>
              <a:buFont typeface="Arial"/>
              <a:buChar char="•"/>
            </a:pPr>
            <a:r>
              <a:rPr lang="en-US" dirty="0"/>
              <a:t>Partner discussions develop essential collaboration skills as students learn to articulate complex relationships between human activities and natural systems, using evidence from texts to support their recommendations. When they debate strategies to combat climate change, they're experiencing the same evidence-based reasoning used in most science fields.</a:t>
            </a:r>
            <a:endParaRPr dirty="0"/>
          </a:p>
          <a:p>
            <a:pPr marL="171450" lvl="0" indent="-171450" algn="l" rtl="0">
              <a:spcBef>
                <a:spcPts val="360"/>
              </a:spcBef>
              <a:spcAft>
                <a:spcPts val="0"/>
              </a:spcAft>
              <a:buClr>
                <a:schemeClr val="dk1"/>
              </a:buClr>
              <a:buSzPts val="1200"/>
              <a:buFont typeface="Arial"/>
              <a:buChar char="•"/>
            </a:pPr>
            <a:r>
              <a:rPr lang="en-US" dirty="0"/>
              <a:t>The progression from whole-group to partner discussions scaffolds students' confidence while building their ability to engage in professional scientific discourse. Students move from listening to expert modeling to independently using scientific terminology and evidence to support their own recommendations about climate strategies.</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example demonstrates structured preparation leading to meaningful professional dialogue about real-world scientific issues.</a:t>
            </a:r>
            <a:endParaRPr dirty="0"/>
          </a:p>
          <a:p>
            <a:pPr marL="0" lvl="0" indent="0" algn="l" rtl="0">
              <a:spcBef>
                <a:spcPts val="360"/>
              </a:spcBef>
              <a:spcAft>
                <a:spcPts val="0"/>
              </a:spcAft>
              <a:buNone/>
            </a:pPr>
            <a:endParaRPr b="0" dirty="0"/>
          </a:p>
          <a:p>
            <a:pPr marL="0" lvl="0" indent="0" algn="l" rtl="0">
              <a:spcBef>
                <a:spcPts val="360"/>
              </a:spcBef>
              <a:spcAft>
                <a:spcPts val="0"/>
              </a:spcAft>
              <a:buNone/>
            </a:pPr>
            <a:r>
              <a:rPr lang="en-US" b="1" dirty="0"/>
              <a:t>Considerations for interactivity:</a:t>
            </a:r>
            <a:endParaRPr b="1" dirty="0"/>
          </a:p>
          <a:p>
            <a:pPr marL="171450" lvl="0" indent="-171450" algn="l" rtl="0">
              <a:spcBef>
                <a:spcPts val="360"/>
              </a:spcBef>
              <a:spcAft>
                <a:spcPts val="0"/>
              </a:spcAft>
              <a:buClr>
                <a:schemeClr val="dk1"/>
              </a:buClr>
              <a:buSzPts val="1200"/>
              <a:buFont typeface="Arial"/>
              <a:buChar char="•"/>
            </a:pPr>
            <a:r>
              <a:rPr lang="en-US" dirty="0"/>
              <a:t>Ask participants to identify similar text-based analysis opportunities in their science fields.</a:t>
            </a:r>
            <a:endParaRPr dirty="0"/>
          </a:p>
          <a:p>
            <a:pPr marL="171450" lvl="0" indent="-171450" algn="l" rtl="0">
              <a:spcBef>
                <a:spcPts val="360"/>
              </a:spcBef>
              <a:spcAft>
                <a:spcPts val="0"/>
              </a:spcAft>
              <a:buClr>
                <a:schemeClr val="dk1"/>
              </a:buClr>
              <a:buSzPts val="1200"/>
              <a:buFont typeface="Arial"/>
              <a:buChar char="•"/>
            </a:pPr>
            <a:r>
              <a:rPr lang="en-US" dirty="0"/>
              <a:t>Share scenarios that would generate authentic professional discussions in biology, chemistry or physics.</a:t>
            </a:r>
            <a:endParaRPr dirty="0"/>
          </a:p>
          <a:p>
            <a:pPr marL="171450" lvl="0" indent="-171450" algn="l" rtl="0">
              <a:spcBef>
                <a:spcPts val="360"/>
              </a:spcBef>
              <a:spcAft>
                <a:spcPts val="0"/>
              </a:spcAft>
              <a:buClr>
                <a:schemeClr val="dk1"/>
              </a:buClr>
              <a:buSzPts val="1200"/>
              <a:buFont typeface="Arial"/>
              <a:buChar char="•"/>
            </a:pPr>
            <a:r>
              <a:rPr lang="en-US" dirty="0"/>
              <a:t>Discuss: "What preparation would students need to handle these conversations professionally using scientific evidence?"</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dirty="0"/>
              <a:t>Image source: PowerPoint stock</a:t>
            </a:r>
            <a:endParaRPr dirty="0"/>
          </a:p>
          <a:p>
            <a:pPr marL="0" lvl="0" indent="0" algn="l" rtl="0">
              <a:spcBef>
                <a:spcPts val="360"/>
              </a:spcBef>
              <a:spcAft>
                <a:spcPts val="0"/>
              </a:spcAft>
              <a:buClr>
                <a:schemeClr val="dk1"/>
              </a:buClr>
              <a:buSzPts val="1200"/>
              <a:buFont typeface="Arial"/>
              <a:buNone/>
            </a:pPr>
            <a:endParaRPr dirty="0"/>
          </a:p>
          <a:p>
            <a:pPr marL="0" lvl="0" indent="0" algn="l" rtl="0">
              <a:spcBef>
                <a:spcPts val="360"/>
              </a:spcBef>
              <a:spcAft>
                <a:spcPts val="0"/>
              </a:spcAft>
              <a:buClr>
                <a:schemeClr val="dk1"/>
              </a:buClr>
              <a:buSzPts val="1200"/>
              <a:buFont typeface="Arial"/>
              <a:buNone/>
            </a:pPr>
            <a:endParaRPr dirty="0"/>
          </a:p>
        </p:txBody>
      </p:sp>
      <p:sp>
        <p:nvSpPr>
          <p:cNvPr id="623" name="Google Shape;62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Without models, students may default to casual conversation or misconceptions, using vague language like "the experiment worked" instead of describing specific data patterns and evidence, or struggling to explain scientific phenomena if they've never heard professionals do it. A student might say "the plants grew better" rather than "increased nitrogen availability resulted in 23% greater biomass production compared to the control group."</a:t>
            </a:r>
            <a:endParaRPr dirty="0"/>
          </a:p>
          <a:p>
            <a:pPr marL="171450" lvl="0" indent="-171450" algn="l" rtl="0">
              <a:spcBef>
                <a:spcPts val="360"/>
              </a:spcBef>
              <a:spcAft>
                <a:spcPts val="0"/>
              </a:spcAft>
              <a:buClr>
                <a:schemeClr val="dk1"/>
              </a:buClr>
              <a:buSzPts val="1200"/>
              <a:buFont typeface="Arial"/>
              <a:buChar char="•"/>
            </a:pPr>
            <a:r>
              <a:rPr lang="en-US" dirty="0"/>
              <a:t>Without clear models of professional scientific communication, students miss crucial communication elements: how to present data objectively, when to use technical versus accessible language and how to construct evidence-based arguments. They risk not developing the verbal cues that signal scientific competence, such as confident use of scientific terminology, precise data citations and logical reasoning, which mark professional communication in STEM fields.</a:t>
            </a:r>
            <a:endParaRPr dirty="0"/>
          </a:p>
          <a:p>
            <a:pPr marL="171450" lvl="0" indent="-171450" algn="l" rtl="0">
              <a:spcBef>
                <a:spcPts val="360"/>
              </a:spcBef>
              <a:spcAft>
                <a:spcPts val="0"/>
              </a:spcAft>
              <a:buClr>
                <a:schemeClr val="dk1"/>
              </a:buClr>
              <a:buSzPts val="1200"/>
              <a:buFont typeface="Arial"/>
              <a:buChar char="•"/>
            </a:pPr>
            <a:r>
              <a:rPr lang="en-US" dirty="0"/>
              <a:t>When students participate in scientific discussions without understanding professional norms, they may offer opinions rather than evidence-based reasoning, make unsupported claims or fail to engage with data critically. This leads to missed opportunities for developing the collaborative scientific thinking essential for careers in research, environmental science, healthcare and engineering. Students may feel unprepared for college-level science courses or STEM internships where professional scientific discourse is expected.</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slide addresses an oversight that undermines communication development in science education.</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Considerations for interactivity:</a:t>
            </a:r>
            <a:endParaRPr b="1" dirty="0"/>
          </a:p>
          <a:p>
            <a:pPr marL="171450" lvl="0" indent="-171450" algn="l" rtl="0">
              <a:spcBef>
                <a:spcPts val="360"/>
              </a:spcBef>
              <a:spcAft>
                <a:spcPts val="0"/>
              </a:spcAft>
              <a:buClr>
                <a:schemeClr val="dk1"/>
              </a:buClr>
              <a:buSzPts val="1200"/>
              <a:buFont typeface="Arial"/>
              <a:buChar char="•"/>
            </a:pPr>
            <a:r>
              <a:rPr lang="en-US" dirty="0"/>
              <a:t>Quick reflection: What communication model(s) would help your students most? (1 minute)</a:t>
            </a:r>
            <a:endParaRPr dirty="0"/>
          </a:p>
          <a:p>
            <a:pPr marL="171450" lvl="0" indent="-171450" algn="l" rtl="0">
              <a:spcBef>
                <a:spcPts val="360"/>
              </a:spcBef>
              <a:spcAft>
                <a:spcPts val="0"/>
              </a:spcAft>
              <a:buClr>
                <a:schemeClr val="dk1"/>
              </a:buClr>
              <a:buSzPts val="1200"/>
              <a:buFont typeface="Arial"/>
              <a:buChar char="•"/>
            </a:pPr>
            <a:r>
              <a:rPr lang="en-US" dirty="0"/>
              <a:t>Table discussion: Share ideas for providing models, such as videos of scientists discussing research, guest professionals demonstrating data presentations or teacher modeling of scientific argumentation.</a:t>
            </a:r>
            <a:endParaRPr dirty="0"/>
          </a:p>
          <a:p>
            <a:pPr marL="171450" lvl="0" indent="-171450" algn="l" rtl="0">
              <a:spcBef>
                <a:spcPts val="360"/>
              </a:spcBef>
              <a:spcAft>
                <a:spcPts val="0"/>
              </a:spcAft>
              <a:buClr>
                <a:schemeClr val="dk1"/>
              </a:buClr>
              <a:buSzPts val="1200"/>
              <a:buFont typeface="Arial"/>
              <a:buChar char="•"/>
            </a:pPr>
            <a:r>
              <a:rPr lang="en-US" dirty="0"/>
              <a:t>Discussion: What prevents us from providing good models? What are some possible solutions?</a:t>
            </a:r>
            <a:endParaRPr dirty="0"/>
          </a:p>
        </p:txBody>
      </p:sp>
      <p:sp>
        <p:nvSpPr>
          <p:cNvPr id="615" name="Google Shape;61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As we wrap up our exploration of disciplinary literacy in science, take a moment to consider where you want to focus your efforts. Each of these questions targets a different aspect of what we've discussed today. You might choose the question that addresses your biggest challenge, or perhaps the one where you see the most opportunity for immediate impact in your classroom.</a:t>
            </a:r>
            <a:endParaRPr dirty="0"/>
          </a:p>
          <a:p>
            <a:pPr marL="171450" lvl="0" indent="-171450" algn="l" rtl="0">
              <a:spcBef>
                <a:spcPts val="360"/>
              </a:spcBef>
              <a:spcAft>
                <a:spcPts val="0"/>
              </a:spcAft>
              <a:buClr>
                <a:schemeClr val="dk1"/>
              </a:buClr>
              <a:buSzPts val="1200"/>
              <a:buFont typeface="Arial"/>
              <a:buChar char="•"/>
            </a:pPr>
            <a:r>
              <a:rPr lang="en-US" dirty="0"/>
              <a:t>Choose one or two questions that resonate with your current teaching context. Consider what's feasible given your curriculum timeline, available resources and student needs. Remember, small changes can have a significant impact when they're strategically chosen and thoughtfully implemented.</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reflective closing helps participants synthesize learning and commit to actionable next steps.</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Considerations for interactivity:</a:t>
            </a:r>
            <a:endParaRPr b="1" dirty="0"/>
          </a:p>
          <a:p>
            <a:pPr marL="171450" lvl="0" indent="-171450" algn="l" rtl="0">
              <a:spcBef>
                <a:spcPts val="360"/>
              </a:spcBef>
              <a:spcAft>
                <a:spcPts val="0"/>
              </a:spcAft>
              <a:buClr>
                <a:schemeClr val="dk1"/>
              </a:buClr>
              <a:buSzPts val="1200"/>
              <a:buFont typeface="Arial"/>
              <a:buChar char="•"/>
            </a:pPr>
            <a:r>
              <a:rPr lang="en-US" dirty="0"/>
              <a:t>Provide 2-3 minutes of quiet reflection time for participants to review the questions and select their focus.</a:t>
            </a:r>
            <a:endParaRPr dirty="0"/>
          </a:p>
          <a:p>
            <a:pPr marL="171450" lvl="0" indent="-171450" algn="l" rtl="0">
              <a:spcBef>
                <a:spcPts val="360"/>
              </a:spcBef>
              <a:spcAft>
                <a:spcPts val="0"/>
              </a:spcAft>
              <a:buClr>
                <a:schemeClr val="dk1"/>
              </a:buClr>
              <a:buSzPts val="1200"/>
              <a:buFont typeface="Arial"/>
              <a:buChar char="•"/>
            </a:pPr>
            <a:r>
              <a:rPr lang="en-US" dirty="0"/>
              <a:t>Offer participants the choice to reflect individually in writing or discuss with a partner.</a:t>
            </a:r>
            <a:endParaRPr dirty="0"/>
          </a:p>
          <a:p>
            <a:pPr marL="171450" lvl="0" indent="-171450" algn="l" rtl="0">
              <a:spcBef>
                <a:spcPts val="360"/>
              </a:spcBef>
              <a:spcAft>
                <a:spcPts val="0"/>
              </a:spcAft>
              <a:buClr>
                <a:schemeClr val="dk1"/>
              </a:buClr>
              <a:buSzPts val="1200"/>
              <a:buFont typeface="Arial"/>
              <a:buChar char="•"/>
            </a:pPr>
            <a:r>
              <a:rPr lang="en-US" dirty="0"/>
              <a:t>If discussing with partners, suggest they share not just which question they chose, but why it feels most relevant.</a:t>
            </a:r>
            <a:endParaRPr dirty="0"/>
          </a:p>
          <a:p>
            <a:pPr marL="171450" lvl="0" indent="-171450" algn="l" rtl="0">
              <a:spcBef>
                <a:spcPts val="360"/>
              </a:spcBef>
              <a:spcAft>
                <a:spcPts val="0"/>
              </a:spcAft>
              <a:buClr>
                <a:schemeClr val="dk1"/>
              </a:buClr>
              <a:buSzPts val="1200"/>
              <a:buFont typeface="Arial"/>
              <a:buChar char="•"/>
            </a:pPr>
            <a:r>
              <a:rPr lang="en-US" dirty="0"/>
              <a:t>Remind participants these questions can guide ongoing professional development throughout the year.</a:t>
            </a:r>
            <a:endParaRPr dirty="0"/>
          </a:p>
        </p:txBody>
      </p:sp>
      <p:sp>
        <p:nvSpPr>
          <p:cNvPr id="631" name="Google Shape;63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As a reminder and invitation, Oregon's Adolescent Literacy Framework offers a list of resources specifically designed to support science educators in developing disciplinary literacy. The framework recognizes that science education requires unique approaches to reading, writing and communication, providing targeted guidance for integrating literacy into science instruction.</a:t>
            </a:r>
            <a:endParaRPr dirty="0"/>
          </a:p>
          <a:p>
            <a:pPr marL="171450" lvl="0" indent="-171450" algn="l" rtl="0">
              <a:spcBef>
                <a:spcPts val="360"/>
              </a:spcBef>
              <a:spcAft>
                <a:spcPts val="0"/>
              </a:spcAft>
              <a:buClr>
                <a:schemeClr val="dk1"/>
              </a:buClr>
              <a:buSzPts val="1200"/>
              <a:buFont typeface="Arial"/>
              <a:buChar char="•"/>
            </a:pPr>
            <a:r>
              <a:rPr lang="en-US" dirty="0"/>
              <a:t>The QR code will lead you to the framework.</a:t>
            </a:r>
            <a:endParaRPr dirty="0"/>
          </a:p>
          <a:p>
            <a:pPr marL="0" lvl="0" indent="0" algn="l" rtl="0">
              <a:spcBef>
                <a:spcPts val="360"/>
              </a:spcBef>
              <a:spcAft>
                <a:spcPts val="0"/>
              </a:spcAft>
              <a:buNone/>
            </a:pPr>
            <a:endParaRPr lang="en-US"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slide provides concrete next steps and additional support for implementing disciplinary literacy strategies.</a:t>
            </a:r>
            <a:endParaRPr dirty="0"/>
          </a:p>
          <a:p>
            <a:pPr marL="0" lvl="0" indent="0" algn="l" rtl="0">
              <a:spcBef>
                <a:spcPts val="360"/>
              </a:spcBef>
              <a:spcAft>
                <a:spcPts val="0"/>
              </a:spcAft>
              <a:buNone/>
            </a:pPr>
            <a:endParaRPr lang="en-US" b="1" dirty="0"/>
          </a:p>
          <a:p>
            <a:pPr marL="0" lvl="0" indent="0" algn="l" rtl="0">
              <a:spcBef>
                <a:spcPts val="360"/>
              </a:spcBef>
              <a:spcAft>
                <a:spcPts val="0"/>
              </a:spcAft>
              <a:buNone/>
            </a:pPr>
            <a:r>
              <a:rPr lang="en-US" b="1" dirty="0"/>
              <a:t>Considerations for interactivity:</a:t>
            </a:r>
            <a:endParaRPr dirty="0"/>
          </a:p>
          <a:p>
            <a:pPr marL="171450" lvl="0" indent="-171450" algn="l" rtl="0">
              <a:spcBef>
                <a:spcPts val="360"/>
              </a:spcBef>
              <a:spcAft>
                <a:spcPts val="0"/>
              </a:spcAft>
              <a:buClr>
                <a:schemeClr val="dk1"/>
              </a:buClr>
              <a:buSzPts val="1200"/>
              <a:buFont typeface="Arial"/>
              <a:buChar char="•"/>
            </a:pPr>
            <a:r>
              <a:rPr lang="en-US" dirty="0"/>
              <a:t>Give participants 1-2 minutes to scan the resources and identify one that addresses their reflection focus.</a:t>
            </a:r>
            <a:endParaRPr dirty="0"/>
          </a:p>
          <a:p>
            <a:pPr marL="171450" lvl="0" indent="-171450" algn="l" rtl="0">
              <a:spcBef>
                <a:spcPts val="360"/>
              </a:spcBef>
              <a:spcAft>
                <a:spcPts val="0"/>
              </a:spcAft>
              <a:buClr>
                <a:schemeClr val="dk1"/>
              </a:buClr>
              <a:buSzPts val="1200"/>
              <a:buFont typeface="Arial"/>
              <a:buChar char="•"/>
            </a:pPr>
            <a:r>
              <a:rPr lang="en-US" dirty="0"/>
              <a:t>Quick share: Have 2-3 participants name the resource they're most interested in exploring and why.</a:t>
            </a:r>
            <a:endParaRPr dirty="0"/>
          </a:p>
          <a:p>
            <a:pPr marL="171450" lvl="0" indent="-171450" algn="l" rtl="0">
              <a:spcBef>
                <a:spcPts val="360"/>
              </a:spcBef>
              <a:spcAft>
                <a:spcPts val="0"/>
              </a:spcAft>
              <a:buClr>
                <a:schemeClr val="dk1"/>
              </a:buClr>
              <a:buSzPts val="1200"/>
              <a:buFont typeface="Arial"/>
              <a:buChar char="•"/>
            </a:pPr>
            <a:r>
              <a:rPr lang="en-US" dirty="0"/>
              <a:t>If time allows, demonstrate navigating to one resource to show ease of access.</a:t>
            </a:r>
            <a:endParaRPr dirty="0"/>
          </a:p>
          <a:p>
            <a:pPr marL="171450" lvl="0" indent="-171450" algn="l" rtl="0">
              <a:spcBef>
                <a:spcPts val="360"/>
              </a:spcBef>
              <a:spcAft>
                <a:spcPts val="0"/>
              </a:spcAft>
              <a:buClr>
                <a:schemeClr val="dk1"/>
              </a:buClr>
              <a:buSzPts val="1200"/>
              <a:buFont typeface="Arial"/>
              <a:buChar char="•"/>
            </a:pPr>
            <a:r>
              <a:rPr lang="en-US" dirty="0"/>
              <a:t>Remind participants that these resources can support both immediate changes and long-term professional development.</a:t>
            </a:r>
            <a:endParaRPr dirty="0"/>
          </a:p>
          <a:p>
            <a:pPr marL="171450" lvl="0" indent="-95250" algn="l" rtl="0">
              <a:spcBef>
                <a:spcPts val="360"/>
              </a:spcBef>
              <a:spcAft>
                <a:spcPts val="0"/>
              </a:spcAft>
              <a:buClr>
                <a:schemeClr val="dk1"/>
              </a:buClr>
              <a:buSzPts val="1200"/>
              <a:buFont typeface="Arial"/>
              <a:buNone/>
            </a:pPr>
            <a:endParaRPr dirty="0"/>
          </a:p>
        </p:txBody>
      </p:sp>
      <p:sp>
        <p:nvSpPr>
          <p:cNvPr id="640" name="Google Shape;64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lang="en-US" dirty="0"/>
          </a:p>
          <a:p>
            <a:pPr marL="171450" lvl="0" indent="-171450" algn="l" rtl="0">
              <a:spcBef>
                <a:spcPts val="360"/>
              </a:spcBef>
              <a:spcAft>
                <a:spcPts val="0"/>
              </a:spcAft>
              <a:buClr>
                <a:schemeClr val="dk1"/>
              </a:buClr>
              <a:buSzPts val="1200"/>
              <a:buFont typeface="Arial"/>
              <a:buChar char="•"/>
            </a:pPr>
            <a:r>
              <a:rPr lang="en-US" dirty="0"/>
              <a:t>Oregon's Adolescent Literacy Framework provides the foundation for everything we've explored today. The first three chapters establish why disciplinary literacy matters for science students' postsecondary success and how to create the conditions and supports for students to be successful.</a:t>
            </a:r>
          </a:p>
          <a:p>
            <a:pPr marL="171450" lvl="0" indent="-171450" algn="l" rtl="0">
              <a:spcBef>
                <a:spcPts val="360"/>
              </a:spcBef>
              <a:spcAft>
                <a:spcPts val="0"/>
              </a:spcAft>
              <a:buClr>
                <a:schemeClr val="dk1"/>
              </a:buClr>
              <a:buSzPts val="1200"/>
              <a:buFont typeface="Arial"/>
              <a:buChar char="•"/>
            </a:pPr>
            <a:r>
              <a:rPr lang="en-US" dirty="0"/>
              <a:t>Chapter 2's focus on conditions, including high expectations, culturally responsive practice and engagement, directly connects to our discussion about leveraging student background knowledge. When we recognize students' experiences and set high expectations for professional communication, we create the conditions for meaningful learning. The framework shows how these conditions specifically support science students in developing career-ready literacy skills.</a:t>
            </a:r>
          </a:p>
          <a:p>
            <a:pPr marL="171450" lvl="0" indent="-171450" algn="l" rtl="0">
              <a:spcBef>
                <a:spcPts val="360"/>
              </a:spcBef>
              <a:spcAft>
                <a:spcPts val="0"/>
              </a:spcAft>
              <a:buClr>
                <a:schemeClr val="dk1"/>
              </a:buClr>
              <a:buSzPts val="1200"/>
              <a:buFont typeface="Arial"/>
              <a:buChar char="•"/>
            </a:pPr>
            <a:r>
              <a:rPr lang="en-US" dirty="0"/>
              <a:t>Chapter 3 addresses supports for multilingual learners and students with disabilities, populations we all serve. The framework provides strategies for making scientific texts accessible while maintaining rigor. As you read these chapters, you'll find practical approaches for supporting all students in mastering the complex literacy demands of science education.</a:t>
            </a:r>
          </a:p>
          <a:p>
            <a:pPr marL="0" lvl="0" indent="0" algn="l" rtl="0">
              <a:spcBef>
                <a:spcPts val="360"/>
              </a:spcBef>
              <a:spcAft>
                <a:spcPts val="0"/>
              </a:spcAft>
              <a:buNone/>
            </a:pPr>
            <a:endParaRPr lang="en-US" b="1" dirty="0"/>
          </a:p>
          <a:p>
            <a:pPr marL="0" lvl="0" indent="0" algn="l" rtl="0">
              <a:spcBef>
                <a:spcPts val="360"/>
              </a:spcBef>
              <a:spcAft>
                <a:spcPts val="0"/>
              </a:spcAft>
              <a:buNone/>
            </a:pPr>
            <a:r>
              <a:rPr lang="en-US" b="1" dirty="0"/>
              <a:t>Facilitator Considerations</a:t>
            </a:r>
            <a:endParaRPr lang="en-US" dirty="0"/>
          </a:p>
          <a:p>
            <a:pPr marL="171450" lvl="0" indent="-171450" algn="l" rtl="0">
              <a:spcBef>
                <a:spcPts val="360"/>
              </a:spcBef>
              <a:spcAft>
                <a:spcPts val="0"/>
              </a:spcAft>
              <a:buClr>
                <a:schemeClr val="dk1"/>
              </a:buClr>
              <a:buSzPts val="1200"/>
              <a:buFont typeface="Arial"/>
              <a:buChar char="•"/>
            </a:pPr>
            <a:r>
              <a:rPr lang="en-US" dirty="0"/>
              <a:t>This closing slide encourages continued learning through framework exploration.</a:t>
            </a:r>
          </a:p>
          <a:p>
            <a:pPr marL="0" lvl="0" indent="0" algn="l" rtl="0">
              <a:spcBef>
                <a:spcPts val="360"/>
              </a:spcBef>
              <a:spcAft>
                <a:spcPts val="0"/>
              </a:spcAft>
              <a:buNone/>
            </a:pPr>
            <a:endParaRPr lang="en-US" b="0" dirty="0"/>
          </a:p>
          <a:p>
            <a:pPr marL="0" lvl="0" indent="0" algn="l" rtl="0">
              <a:spcBef>
                <a:spcPts val="360"/>
              </a:spcBef>
              <a:spcAft>
                <a:spcPts val="0"/>
              </a:spcAft>
              <a:buNone/>
            </a:pPr>
            <a:r>
              <a:rPr lang="en-US" b="1" dirty="0"/>
              <a:t>Considerations for interactivity:</a:t>
            </a:r>
          </a:p>
          <a:p>
            <a:pPr marL="171450" lvl="0" indent="-171450" algn="l" rtl="0">
              <a:spcBef>
                <a:spcPts val="360"/>
              </a:spcBef>
              <a:spcAft>
                <a:spcPts val="0"/>
              </a:spcAft>
              <a:buClr>
                <a:schemeClr val="dk1"/>
              </a:buClr>
              <a:buSzPts val="1200"/>
              <a:buFont typeface="Arial"/>
              <a:buChar char="•"/>
            </a:pPr>
            <a:r>
              <a:rPr lang="en-US" dirty="0"/>
              <a:t>Consider asking for a commitment: "Who will commit to reading at least one chapter before our next meeting?"</a:t>
            </a:r>
          </a:p>
          <a:p>
            <a:pPr marL="171450" lvl="0" indent="-171450" algn="l" rtl="0">
              <a:spcBef>
                <a:spcPts val="360"/>
              </a:spcBef>
              <a:spcAft>
                <a:spcPts val="0"/>
              </a:spcAft>
              <a:buClr>
                <a:schemeClr val="dk1"/>
              </a:buClr>
              <a:buSzPts val="1200"/>
              <a:buFont typeface="Arial"/>
              <a:buChar char="•"/>
            </a:pPr>
            <a:r>
              <a:rPr lang="en-US" dirty="0"/>
              <a:t>Quick planning: Have participants identify when they'll read the framework chapters (add to calendar).</a:t>
            </a:r>
          </a:p>
          <a:p>
            <a:pPr marL="171450" lvl="0" indent="-171450" algn="l" rtl="0">
              <a:spcBef>
                <a:spcPts val="360"/>
              </a:spcBef>
              <a:spcAft>
                <a:spcPts val="0"/>
              </a:spcAft>
              <a:buClr>
                <a:schemeClr val="dk1"/>
              </a:buClr>
              <a:buSzPts val="1200"/>
              <a:buFont typeface="Arial"/>
              <a:buChar char="•"/>
            </a:pPr>
            <a:r>
              <a:rPr lang="en-US" dirty="0"/>
              <a:t>Buddy system: Encourage participants to find a reading partner for accountability and discussion.</a:t>
            </a:r>
          </a:p>
          <a:p>
            <a:pPr marL="171450" lvl="0" indent="-171450" algn="l" rtl="0">
              <a:spcBef>
                <a:spcPts val="360"/>
              </a:spcBef>
              <a:spcAft>
                <a:spcPts val="0"/>
              </a:spcAft>
              <a:buClr>
                <a:schemeClr val="dk1"/>
              </a:buClr>
              <a:buSzPts val="1200"/>
              <a:buFont typeface="Arial"/>
              <a:buChar char="•"/>
            </a:pPr>
            <a:r>
              <a:rPr lang="en-US" dirty="0"/>
              <a:t>Close with appreciation for their engagement and a reminder that improving disciplinary literacy is ongoing professional work.</a:t>
            </a:r>
          </a:p>
        </p:txBody>
      </p:sp>
      <p:sp>
        <p:nvSpPr>
          <p:cNvPr id="659" name="Google Shape;65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22" name="Google Shape;72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C27FC646-4ABC-FA5B-0BE0-A743281210EC}"/>
            </a:ext>
          </a:extLst>
        </p:cNvPr>
        <p:cNvGrpSpPr/>
        <p:nvPr/>
      </p:nvGrpSpPr>
      <p:grpSpPr>
        <a:xfrm>
          <a:off x="0" y="0"/>
          <a:ext cx="0" cy="0"/>
          <a:chOff x="0" y="0"/>
          <a:chExt cx="0" cy="0"/>
        </a:xfrm>
      </p:grpSpPr>
      <p:sp>
        <p:nvSpPr>
          <p:cNvPr id="457" name="Google Shape;457;p2:notes">
            <a:extLst>
              <a:ext uri="{FF2B5EF4-FFF2-40B4-BE49-F238E27FC236}">
                <a16:creationId xmlns:a16="http://schemas.microsoft.com/office/drawing/2014/main" id="{8D2C9608-BA46-13E2-864E-77A790895F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2:notes">
            <a:extLst>
              <a:ext uri="{FF2B5EF4-FFF2-40B4-BE49-F238E27FC236}">
                <a16:creationId xmlns:a16="http://schemas.microsoft.com/office/drawing/2014/main" id="{9B2241F9-76E8-6404-D5F2-BF57AE66D29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p>
          <a:p>
            <a:pPr marL="400050" indent="-171450">
              <a:buFont typeface="Arial" panose="020B0604020202020204" pitchFamily="34" charset="0"/>
              <a:buChar char="•"/>
            </a:pPr>
            <a:r>
              <a:rPr lang="en-US" dirty="0"/>
              <a:t>Session purpose: Science teachers will reflect on their practice and explore disciplinary literacy strategies that help students strengthen their ability to read, write and communicate in science courses and careers.</a:t>
            </a:r>
          </a:p>
          <a:p>
            <a:pPr marL="400050" indent="-171450">
              <a:buFont typeface="Arial" panose="020B0604020202020204" pitchFamily="34" charset="0"/>
              <a:buChar char="•"/>
            </a:pPr>
            <a:r>
              <a:rPr lang="en-US" dirty="0"/>
              <a:t>Review the agenda, highlighting that the session begins and ends with reflection. The bulk focuses on four practices teachers can enact to support disciplinary literacy in science.</a:t>
            </a:r>
          </a:p>
          <a:p>
            <a:pPr marL="400050" indent="-171450">
              <a:buFont typeface="Arial" panose="020B0604020202020204" pitchFamily="34" charset="0"/>
              <a:buChar char="•"/>
            </a:pPr>
            <a:r>
              <a:rPr lang="en-US" dirty="0"/>
              <a:t>Practice 1 addresses leveraging students' background knowledge to build discipline-specific vocabulary. Practice 2 teaches strategies for comprehending scientific texts. Practice 3 provides authentic opportunities for discipline-specific writing. Practice 4 offers structured discussion and collaboration.</a:t>
            </a:r>
          </a:p>
          <a:p>
            <a:pPr marL="400050" indent="-171450">
              <a:buFont typeface="Arial" panose="020B0604020202020204" pitchFamily="34" charset="0"/>
              <a:buChar char="•"/>
            </a:pPr>
            <a:r>
              <a:rPr lang="en-US" dirty="0"/>
              <a:t>Together, these practices address all literacy modalities—reading, writing, speaking and listening—within authentic science contexts. Each practice includes a description, a classroom example, and a potential pitfall to avoid.</a:t>
            </a:r>
          </a:p>
          <a:p>
            <a:pPr marL="228600" lvl="0" indent="0">
              <a:buFont typeface="Arial" panose="020B0604020202020204" pitchFamily="34" charset="0"/>
              <a:buNone/>
            </a:pPr>
            <a:endParaRPr lang="en-US" dirty="0"/>
          </a:p>
          <a:p>
            <a:pPr marL="0" lvl="0" indent="0">
              <a:buFont typeface="Arial" panose="020B0604020202020204" pitchFamily="34" charset="0"/>
              <a:buNone/>
            </a:pPr>
            <a:r>
              <a:rPr lang="en-US" b="1" dirty="0"/>
              <a:t>Facilitator Considerations</a:t>
            </a:r>
          </a:p>
          <a:p>
            <a:pPr marL="0" lvl="0" indent="0" algn="l" rtl="0">
              <a:spcBef>
                <a:spcPts val="0"/>
              </a:spcBef>
              <a:spcAft>
                <a:spcPts val="0"/>
              </a:spcAft>
              <a:buNone/>
            </a:pPr>
            <a:r>
              <a:rPr lang="en-US" dirty="0"/>
              <a:t>This slide describes the arc of the session and can help participants understand what’s to come.</a:t>
            </a:r>
          </a:p>
          <a:p>
            <a:pPr marL="0" lvl="0" indent="0" algn="l" rtl="0">
              <a:spcBef>
                <a:spcPts val="0"/>
              </a:spcBef>
              <a:spcAft>
                <a:spcPts val="0"/>
              </a:spcAft>
              <a:buNone/>
            </a:pPr>
            <a:endParaRPr lang="en-US" dirty="0"/>
          </a:p>
        </p:txBody>
      </p:sp>
      <p:sp>
        <p:nvSpPr>
          <p:cNvPr id="459" name="Google Shape;459;p2:notes">
            <a:extLst>
              <a:ext uri="{FF2B5EF4-FFF2-40B4-BE49-F238E27FC236}">
                <a16:creationId xmlns:a16="http://schemas.microsoft.com/office/drawing/2014/main" id="{FCF5D9E3-44D8-A8A2-CF4B-5AABB9507E3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5891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0" lvl="0" indent="0" algn="l" rtl="0">
              <a:spcBef>
                <a:spcPts val="360"/>
              </a:spcBef>
              <a:spcAft>
                <a:spcPts val="0"/>
              </a:spcAft>
              <a:buNone/>
            </a:pPr>
            <a:r>
              <a:rPr lang="en-US" dirty="0"/>
              <a:t>After participants have had a chance to reflect and share, highlight any of the following that did not come out in conversation:</a:t>
            </a:r>
            <a:endParaRPr dirty="0"/>
          </a:p>
          <a:p>
            <a:pPr marL="171450" lvl="0" indent="-171450" algn="l" rtl="0">
              <a:spcBef>
                <a:spcPts val="360"/>
              </a:spcBef>
              <a:spcAft>
                <a:spcPts val="0"/>
              </a:spcAft>
              <a:buClr>
                <a:schemeClr val="dk1"/>
              </a:buClr>
              <a:buSzPts val="1200"/>
              <a:buFont typeface="Arial"/>
              <a:buChar char="•"/>
            </a:pPr>
            <a:r>
              <a:rPr lang="en-US" dirty="0"/>
              <a:t>Disciplinary literacy and disciplinary content work together. For example, you can't analyze climate data without being able to read the research or research interpretation that backs up the data. The knowledge and the literacy skills develop hand in hand.</a:t>
            </a:r>
            <a:endParaRPr dirty="0"/>
          </a:p>
          <a:p>
            <a:pPr marL="171450" lvl="0" indent="-171450" algn="l" rtl="0">
              <a:spcBef>
                <a:spcPts val="360"/>
              </a:spcBef>
              <a:spcAft>
                <a:spcPts val="0"/>
              </a:spcAft>
              <a:buClr>
                <a:schemeClr val="dk1"/>
              </a:buClr>
              <a:buSzPts val="1200"/>
              <a:buFont typeface="Arial"/>
              <a:buChar char="•"/>
            </a:pPr>
            <a:r>
              <a:rPr lang="en-US" dirty="0"/>
              <a:t>When students learn to read like scientists, they gain deeper access to content knowledge. A student studying environmental science who can effectively read peer-reviewed research articles isn't just completing an assignment; they're building the foundation for evidence-based environmental stewardship. Literacy skills become the gateway to a more sophisticated understanding.</a:t>
            </a:r>
            <a:endParaRPr dirty="0"/>
          </a:p>
          <a:p>
            <a:pPr marL="171450" lvl="0" indent="-171450" algn="l" rtl="0">
              <a:spcBef>
                <a:spcPts val="360"/>
              </a:spcBef>
              <a:spcAft>
                <a:spcPts val="0"/>
              </a:spcAft>
              <a:buClr>
                <a:schemeClr val="dk1"/>
              </a:buClr>
              <a:buSzPts val="1200"/>
              <a:buFont typeface="Arial"/>
              <a:buChar char="•"/>
            </a:pPr>
            <a:r>
              <a:rPr lang="en-US" dirty="0"/>
              <a:t>This relationship works both ways. As students develop deeper content knowledge, they become better readers and writers in science. They start recognizing patterns in discipline-specific texts, understanding why certain information is emphasized and organized in specific ways, and knowing what details matter most. Their growing expertise helps them navigate complex texts more effectively.</a:t>
            </a:r>
            <a:endParaRPr dirty="0"/>
          </a:p>
          <a:p>
            <a:pPr marL="171450" lvl="0" indent="-95250" algn="l" rtl="0">
              <a:spcBef>
                <a:spcPts val="360"/>
              </a:spcBef>
              <a:spcAft>
                <a:spcPts val="0"/>
              </a:spcAft>
              <a:buClr>
                <a:schemeClr val="dk1"/>
              </a:buClr>
              <a:buSzPts val="1200"/>
              <a:buFont typeface="Arial"/>
              <a:buNone/>
            </a:pPr>
            <a:endParaRPr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slide introduces key terminology while helping participants see the interconnected nature of literacy and content.</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Considerations for interactivity:</a:t>
            </a:r>
            <a:endParaRPr dirty="0"/>
          </a:p>
          <a:p>
            <a:pPr marL="171450" lvl="0" indent="-171450" algn="l" rtl="0">
              <a:spcBef>
                <a:spcPts val="360"/>
              </a:spcBef>
              <a:spcAft>
                <a:spcPts val="0"/>
              </a:spcAft>
              <a:buClr>
                <a:schemeClr val="dk1"/>
              </a:buClr>
              <a:buSzPts val="1200"/>
              <a:buFont typeface="Arial"/>
              <a:buChar char="•"/>
            </a:pPr>
            <a:r>
              <a:rPr lang="en-US" dirty="0"/>
              <a:t>Ask participants to turn to a neighbor and share one specific example from their teaching where students' literacy skills directly impacted their ability to master content (2 minutes). Facilitate a brief whole-group discussion where 3-4 participants share their examples.</a:t>
            </a:r>
            <a:endParaRPr dirty="0"/>
          </a:p>
          <a:p>
            <a:pPr marL="171450" lvl="0" indent="-171450" algn="l" rtl="0">
              <a:spcBef>
                <a:spcPts val="360"/>
              </a:spcBef>
              <a:spcAft>
                <a:spcPts val="0"/>
              </a:spcAft>
              <a:buClr>
                <a:schemeClr val="dk1"/>
              </a:buClr>
              <a:buSzPts val="1200"/>
              <a:buFont typeface="Arial"/>
              <a:buChar char="•"/>
            </a:pPr>
            <a:r>
              <a:rPr lang="en-US" dirty="0"/>
              <a:t>If participants seem stuck, prompt with: "Think about a time when a student's reading difficulty prevented them from learning important science content. How did you address both needs?”</a:t>
            </a:r>
            <a:endParaRPr dirty="0"/>
          </a:p>
          <a:p>
            <a:pPr marL="171450" lvl="0" indent="-171450" algn="l" rtl="0">
              <a:spcBef>
                <a:spcPts val="360"/>
              </a:spcBef>
              <a:spcAft>
                <a:spcPts val="0"/>
              </a:spcAft>
              <a:buClr>
                <a:schemeClr val="dk1"/>
              </a:buClr>
              <a:buSzPts val="1200"/>
              <a:buFont typeface="Arial"/>
              <a:buChar char="•"/>
            </a:pPr>
            <a:r>
              <a:rPr lang="en-US" dirty="0"/>
              <a:t>Consider how scientists continue learning throughout their careers. They read scientific journals, research studies and new curriculum standards. They write lesson plans, grant proposals and assessment reports. The literacy practices aren't separate from the work; they are the work.</a:t>
            </a:r>
            <a:endParaRPr dirty="0"/>
          </a:p>
          <a:p>
            <a:pPr marL="171450" lvl="0" indent="-171450" algn="l" rtl="0">
              <a:spcBef>
                <a:spcPts val="360"/>
              </a:spcBef>
              <a:spcAft>
                <a:spcPts val="0"/>
              </a:spcAft>
              <a:buClr>
                <a:schemeClr val="dk1"/>
              </a:buClr>
              <a:buSzPts val="1200"/>
              <a:buFont typeface="Arial"/>
              <a:buChar char="•"/>
            </a:pPr>
            <a:r>
              <a:rPr lang="en-US" dirty="0"/>
              <a:t>As you reflect on these concepts, take a minute to consider what your current practice of teaching both disciplinary literacy in science and disciplinary content looks like.</a:t>
            </a:r>
            <a:endParaRPr dirty="0"/>
          </a:p>
          <a:p>
            <a:pPr marL="171450" lvl="0" indent="-95250" algn="l" rtl="0">
              <a:spcBef>
                <a:spcPts val="360"/>
              </a:spcBef>
              <a:spcAft>
                <a:spcPts val="0"/>
              </a:spcAft>
              <a:buClr>
                <a:schemeClr val="dk1"/>
              </a:buClr>
              <a:buSzPts val="1200"/>
              <a:buFont typeface="Arial"/>
              <a:buNone/>
            </a:pPr>
            <a:endParaRPr dirty="0"/>
          </a:p>
          <a:p>
            <a:pPr marL="0" lvl="0" indent="0" algn="l" rtl="0">
              <a:spcBef>
                <a:spcPts val="360"/>
              </a:spcBef>
              <a:spcAft>
                <a:spcPts val="0"/>
              </a:spcAft>
              <a:buClr>
                <a:schemeClr val="dk1"/>
              </a:buClr>
              <a:buSzPts val="1200"/>
              <a:buFont typeface="Arial"/>
              <a:buNone/>
            </a:pPr>
            <a:endParaRPr dirty="0"/>
          </a:p>
        </p:txBody>
      </p:sp>
      <p:sp>
        <p:nvSpPr>
          <p:cNvPr id="468" name="Google Shape;46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Disciplinary literacy in science goes beyond general reading and writing skills. It's also about mastering the specific ways scientists communicate, think and solve problems. Whether students are learning to interpret experimental data, write lab reports or read scientific research articles, they're developing the authentic literacy practices of their potential future careers in STEM fields.</a:t>
            </a:r>
            <a:endParaRPr dirty="0"/>
          </a:p>
          <a:p>
            <a:pPr marL="171450" lvl="0" indent="-171450" algn="l" rtl="0">
              <a:spcBef>
                <a:spcPts val="360"/>
              </a:spcBef>
              <a:spcAft>
                <a:spcPts val="0"/>
              </a:spcAft>
              <a:buClr>
                <a:schemeClr val="dk1"/>
              </a:buClr>
              <a:buSzPts val="1200"/>
              <a:buFont typeface="Arial"/>
              <a:buChar char="•"/>
            </a:pPr>
            <a:r>
              <a:rPr lang="en-US" dirty="0"/>
              <a:t>Each science field has its own "language" that includes technical vocabulary, symbols, formulas and conventions that practitioners must fluently use. This specialized language helps ensure accuracy, precision and professionalism in scientific settings.</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slide establishes the foundational importance of disciplinary literacy in science.</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Considerations for interactivity:</a:t>
            </a:r>
            <a:endParaRPr b="1" dirty="0"/>
          </a:p>
          <a:p>
            <a:pPr marL="171450" lvl="0" indent="-171450" algn="l" rtl="0">
              <a:spcBef>
                <a:spcPts val="360"/>
              </a:spcBef>
              <a:spcAft>
                <a:spcPts val="0"/>
              </a:spcAft>
              <a:buClr>
                <a:schemeClr val="dk1"/>
              </a:buClr>
              <a:buSzPts val="1200"/>
              <a:buFont typeface="Arial"/>
              <a:buChar char="•"/>
            </a:pPr>
            <a:r>
              <a:rPr lang="en-US" dirty="0"/>
              <a:t>Ask participants to briefly share one example of specialized language from their science field (30 seconds).</a:t>
            </a:r>
            <a:endParaRPr dirty="0"/>
          </a:p>
          <a:p>
            <a:pPr marL="171450" lvl="0" indent="-171450" algn="l" rtl="0">
              <a:spcBef>
                <a:spcPts val="360"/>
              </a:spcBef>
              <a:spcAft>
                <a:spcPts val="0"/>
              </a:spcAft>
              <a:buClr>
                <a:schemeClr val="dk1"/>
              </a:buClr>
              <a:buSzPts val="1200"/>
              <a:buFont typeface="Arial"/>
              <a:buChar char="•"/>
            </a:pPr>
            <a:r>
              <a:rPr lang="en-US" dirty="0"/>
              <a:t>After presenting the framework quote, invite 2-3 participants to share how they've seen disciplinary literacy empower their students.</a:t>
            </a:r>
            <a:endParaRPr dirty="0"/>
          </a:p>
          <a:p>
            <a:pPr marL="171450" lvl="0" indent="-171450" algn="l" rtl="0">
              <a:spcBef>
                <a:spcPts val="360"/>
              </a:spcBef>
              <a:spcAft>
                <a:spcPts val="0"/>
              </a:spcAft>
              <a:buClr>
                <a:schemeClr val="dk1"/>
              </a:buClr>
              <a:buSzPts val="1200"/>
              <a:buFont typeface="Arial"/>
              <a:buChar char="•"/>
            </a:pPr>
            <a:r>
              <a:rPr lang="en-US" dirty="0"/>
              <a:t>Consider asking: "How is the literacy in science different from what students learn in language arts classes?"</a:t>
            </a:r>
            <a:endParaRPr dirty="0"/>
          </a:p>
        </p:txBody>
      </p:sp>
      <p:sp>
        <p:nvSpPr>
          <p:cNvPr id="478" name="Google Shape;47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Scientific literacy involves engaging with a range of text types that require students to be able to analyze evidence, interpret technical language, evaluate credibility and synthesize information to develop a deep understanding of scientific concepts and practices. Examples of scientific texts include research articles, lab reports, technical papers, field guides, data representations, and models and multimodal texts (e.g., infographics, diagrams, videos) that explain scientific phenomena visually and textually.</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slide is designed to invite science education educators to begin to think about the industry-specific texts in their field.</a:t>
            </a:r>
            <a:endParaRPr dirty="0"/>
          </a:p>
          <a:p>
            <a:pPr marL="0" lvl="0" indent="0" algn="l" rtl="0">
              <a:spcBef>
                <a:spcPts val="360"/>
              </a:spcBef>
              <a:spcAft>
                <a:spcPts val="0"/>
              </a:spcAft>
              <a:buClr>
                <a:schemeClr val="dk1"/>
              </a:buClr>
              <a:buSzPts val="1200"/>
              <a:buFont typeface="Arial"/>
              <a:buNone/>
            </a:pPr>
            <a:endParaRPr dirty="0"/>
          </a:p>
          <a:p>
            <a:pPr marL="0" lvl="0" indent="0" algn="l" rtl="0">
              <a:spcBef>
                <a:spcPts val="360"/>
              </a:spcBef>
              <a:spcAft>
                <a:spcPts val="0"/>
              </a:spcAft>
              <a:buNone/>
            </a:pPr>
            <a:r>
              <a:rPr lang="en-US" b="1" dirty="0"/>
              <a:t>Considerations for interactivity:</a:t>
            </a:r>
            <a:endParaRPr b="1" dirty="0"/>
          </a:p>
          <a:p>
            <a:pPr marL="171450" lvl="0" indent="-171450" algn="l" rtl="0">
              <a:spcBef>
                <a:spcPts val="360"/>
              </a:spcBef>
              <a:spcAft>
                <a:spcPts val="0"/>
              </a:spcAft>
              <a:buClr>
                <a:schemeClr val="dk1"/>
              </a:buClr>
              <a:buSzPts val="1200"/>
              <a:buFont typeface="Arial"/>
              <a:buChar char="•"/>
            </a:pPr>
            <a:r>
              <a:rPr lang="en-US" dirty="0"/>
              <a:t>Invite participants to read the types of text aloud.</a:t>
            </a:r>
            <a:endParaRPr dirty="0"/>
          </a:p>
          <a:p>
            <a:pPr marL="171450" lvl="0" indent="-171450" algn="l" rtl="0">
              <a:spcBef>
                <a:spcPts val="360"/>
              </a:spcBef>
              <a:spcAft>
                <a:spcPts val="0"/>
              </a:spcAft>
              <a:buClr>
                <a:schemeClr val="dk1"/>
              </a:buClr>
              <a:buSzPts val="1200"/>
              <a:buFont typeface="Arial"/>
              <a:buChar char="•"/>
            </a:pPr>
            <a:r>
              <a:rPr lang="en-US" dirty="0"/>
              <a:t>Invite participants to share additional text types that are specific to their science field(s).</a:t>
            </a:r>
          </a:p>
          <a:p>
            <a:pPr marL="171450" lvl="0" indent="-171450" algn="l" rtl="0">
              <a:spcBef>
                <a:spcPts val="360"/>
              </a:spcBef>
              <a:spcAft>
                <a:spcPts val="0"/>
              </a:spcAft>
              <a:buClr>
                <a:schemeClr val="dk1"/>
              </a:buClr>
              <a:buSzPts val="1200"/>
              <a:buFont typeface="Arial"/>
              <a:buChar char="•"/>
            </a:pPr>
            <a:endParaRPr lang="en-US" dirty="0"/>
          </a:p>
          <a:p>
            <a:pPr marL="171450" lvl="0" indent="-171450" algn="l" rtl="0">
              <a:spcBef>
                <a:spcPts val="360"/>
              </a:spcBef>
              <a:spcAft>
                <a:spcPts val="0"/>
              </a:spcAft>
              <a:buClr>
                <a:schemeClr val="dk1"/>
              </a:buClr>
              <a:buSzPts val="1200"/>
              <a:buFont typeface="Arial"/>
              <a:buChar char="•"/>
            </a:pPr>
            <a:endParaRPr lang="en-US" dirty="0"/>
          </a:p>
          <a:p>
            <a:pPr marL="171450" lvl="0" indent="-171450" algn="l" rtl="0">
              <a:spcBef>
                <a:spcPts val="360"/>
              </a:spcBef>
              <a:spcAft>
                <a:spcPts val="0"/>
              </a:spcAft>
              <a:buClr>
                <a:schemeClr val="dk1"/>
              </a:buClr>
              <a:buSzPts val="1200"/>
              <a:buFont typeface="Arial"/>
              <a:buChar char="•"/>
            </a:pPr>
            <a:endParaRPr lang="en-US" dirty="0"/>
          </a:p>
          <a:p>
            <a:pPr marL="171450" lvl="0" indent="-171450" algn="l" rtl="0">
              <a:spcBef>
                <a:spcPts val="360"/>
              </a:spcBef>
              <a:spcAft>
                <a:spcPts val="0"/>
              </a:spcAft>
              <a:buClr>
                <a:schemeClr val="dk1"/>
              </a:buClr>
              <a:buSzPts val="1200"/>
              <a:buFont typeface="Arial"/>
              <a:buChar char="•"/>
            </a:pPr>
            <a:r>
              <a:rPr lang="en-US" dirty="0"/>
              <a:t>https://images.all4ed.org/close-up-of-student-with-science-cards</a:t>
            </a:r>
            <a:endParaRPr dirty="0"/>
          </a:p>
          <a:p>
            <a:pPr marL="0" lvl="0" indent="0" algn="l" rtl="0">
              <a:spcBef>
                <a:spcPts val="360"/>
              </a:spcBef>
              <a:spcAft>
                <a:spcPts val="0"/>
              </a:spcAft>
              <a:buNone/>
            </a:pPr>
            <a:endParaRPr dirty="0"/>
          </a:p>
        </p:txBody>
      </p:sp>
      <p:sp>
        <p:nvSpPr>
          <p:cNvPr id="488" name="Google Shape;48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We'll start with a reflection so that you can ground the rest of our session in your own practice and get the most out of today.</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reflection invites participants to examine their current practices around literacy in science education.</a:t>
            </a:r>
            <a:endParaRPr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Considerations for interactivity:</a:t>
            </a:r>
            <a:endParaRPr b="1" dirty="0"/>
          </a:p>
          <a:p>
            <a:pPr marL="171450" lvl="0" indent="-171450" algn="l" rtl="0">
              <a:spcBef>
                <a:spcPts val="360"/>
              </a:spcBef>
              <a:spcAft>
                <a:spcPts val="0"/>
              </a:spcAft>
              <a:buClr>
                <a:schemeClr val="dk1"/>
              </a:buClr>
              <a:buSzPts val="1200"/>
              <a:buFont typeface="Arial"/>
              <a:buChar char="•"/>
            </a:pPr>
            <a:r>
              <a:rPr lang="en-US" dirty="0"/>
              <a:t>Give participants 2-4 minutes of quiet thinking time to jot down responses to these questions.</a:t>
            </a:r>
            <a:endParaRPr dirty="0"/>
          </a:p>
          <a:p>
            <a:pPr marL="171450" marR="0" lvl="0" indent="-171450" algn="l" rtl="0">
              <a:lnSpc>
                <a:spcPct val="100000"/>
              </a:lnSpc>
              <a:spcBef>
                <a:spcPts val="360"/>
              </a:spcBef>
              <a:spcAft>
                <a:spcPts val="0"/>
              </a:spcAft>
              <a:buClr>
                <a:schemeClr val="dk1"/>
              </a:buClr>
              <a:buSzPts val="1200"/>
              <a:buFont typeface="Arial"/>
              <a:buChar char="•"/>
            </a:pPr>
            <a:r>
              <a:rPr lang="en-US" dirty="0"/>
              <a:t>Use a think-pair-share structure: Have participants discuss their answers with a partner who teaches a different subject or section (3 minutes). If energy is low, do a quick stand-and-find activity where participants find someone across the room and have the conversation while standing.</a:t>
            </a:r>
            <a:endParaRPr dirty="0"/>
          </a:p>
          <a:p>
            <a:pPr marL="171450" lvl="0" indent="-171450" algn="l" rtl="0">
              <a:spcBef>
                <a:spcPts val="360"/>
              </a:spcBef>
              <a:spcAft>
                <a:spcPts val="0"/>
              </a:spcAft>
              <a:buClr>
                <a:schemeClr val="dk1"/>
              </a:buClr>
              <a:buSzPts val="1200"/>
              <a:buFont typeface="Arial"/>
              <a:buChar char="•"/>
            </a:pPr>
            <a:r>
              <a:rPr lang="en-US" dirty="0"/>
              <a:t>Bring the group back together and ask for volunteers to share one surprising insight from their partner's field.</a:t>
            </a:r>
            <a:endParaRPr dirty="0"/>
          </a:p>
          <a:p>
            <a:pPr marL="0" lvl="0" indent="0" algn="l" rtl="0">
              <a:spcBef>
                <a:spcPts val="360"/>
              </a:spcBef>
              <a:spcAft>
                <a:spcPts val="0"/>
              </a:spcAft>
              <a:buClr>
                <a:schemeClr val="dk1"/>
              </a:buClr>
              <a:buSzPts val="1200"/>
              <a:buFont typeface="Arial"/>
              <a:buNone/>
            </a:pPr>
            <a:endParaRPr dirty="0"/>
          </a:p>
        </p:txBody>
      </p:sp>
      <p:sp>
        <p:nvSpPr>
          <p:cNvPr id="496" name="Google Shape;49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lang="en-US" dirty="0"/>
          </a:p>
          <a:p>
            <a:pPr marL="171450" lvl="0" indent="-171450" algn="l" rtl="0">
              <a:spcBef>
                <a:spcPts val="360"/>
              </a:spcBef>
              <a:spcAft>
                <a:spcPts val="0"/>
              </a:spcAft>
              <a:buClr>
                <a:schemeClr val="dk1"/>
              </a:buClr>
              <a:buSzPts val="1200"/>
              <a:buFont typeface="Arial"/>
              <a:buChar char="•"/>
            </a:pPr>
            <a:r>
              <a:rPr lang="en-US" dirty="0"/>
              <a:t>This is the first of four impactful practices. Each practice includes a description, an example and a potential pitfall to avoid.</a:t>
            </a:r>
          </a:p>
          <a:p>
            <a:pPr marL="171450" lvl="0" indent="-171450" algn="l" rtl="0">
              <a:spcBef>
                <a:spcPts val="360"/>
              </a:spcBef>
              <a:spcAft>
                <a:spcPts val="0"/>
              </a:spcAft>
              <a:buClr>
                <a:schemeClr val="dk1"/>
              </a:buClr>
              <a:buSzPts val="1200"/>
              <a:buFont typeface="Arial"/>
              <a:buChar char="•"/>
            </a:pPr>
            <a:r>
              <a:rPr lang="en-US" dirty="0"/>
              <a:t>These practices can be incorporated into your instruction to increase student skills in disciplinary literacy.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b="1" dirty="0"/>
              <a:t>Facilitator Considerations</a:t>
            </a:r>
            <a:endParaRPr lang="en-US" dirty="0"/>
          </a:p>
          <a:p>
            <a:pPr marL="0" lvl="0" indent="0" algn="l" rtl="0">
              <a:spcBef>
                <a:spcPts val="360"/>
              </a:spcBef>
              <a:spcAft>
                <a:spcPts val="0"/>
              </a:spcAft>
              <a:buNone/>
            </a:pPr>
            <a:r>
              <a:rPr lang="en-US" dirty="0"/>
              <a:t>This slide transitions from reflection to learning more about the four highlighted practices.</a:t>
            </a:r>
          </a:p>
          <a:p>
            <a:pPr marL="0" lvl="0" indent="0" algn="l" rtl="0">
              <a:spcBef>
                <a:spcPts val="0"/>
              </a:spcBef>
              <a:spcAft>
                <a:spcPts val="0"/>
              </a:spcAft>
              <a:buNone/>
            </a:pPr>
            <a:endParaRPr dirty="0"/>
          </a:p>
        </p:txBody>
      </p:sp>
      <p:sp>
        <p:nvSpPr>
          <p:cNvPr id="505" name="Google Shape;5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Talking Points</a:t>
            </a:r>
            <a:endParaRPr dirty="0"/>
          </a:p>
          <a:p>
            <a:pPr marL="171450" lvl="0" indent="-171450" algn="l" rtl="0">
              <a:spcBef>
                <a:spcPts val="360"/>
              </a:spcBef>
              <a:spcAft>
                <a:spcPts val="0"/>
              </a:spcAft>
              <a:buClr>
                <a:schemeClr val="dk1"/>
              </a:buClr>
              <a:buSzPts val="1200"/>
              <a:buFont typeface="Arial"/>
              <a:buChar char="•"/>
            </a:pPr>
            <a:r>
              <a:rPr lang="en-US" dirty="0"/>
              <a:t>Every student walks into the classroom with knowledge and experiences that can become bridges to new learning. Some students have family members in STEM careers, while others have experiences with technology, animals or other activities that have ready connections to science. This prior knowledge is valuable when it comes to teaching specialized vocabulary and concepts.</a:t>
            </a:r>
            <a:endParaRPr dirty="0"/>
          </a:p>
          <a:p>
            <a:pPr marL="171450" lvl="0" indent="-171450" algn="l" rtl="0">
              <a:spcBef>
                <a:spcPts val="360"/>
              </a:spcBef>
              <a:spcAft>
                <a:spcPts val="0"/>
              </a:spcAft>
              <a:buClr>
                <a:schemeClr val="dk1"/>
              </a:buClr>
              <a:buSzPts val="1200"/>
              <a:buFont typeface="Arial"/>
              <a:buChar char="•"/>
            </a:pPr>
            <a:r>
              <a:rPr lang="en-US" dirty="0"/>
              <a:t>When we connect new technical terms to what students already know, the learning sticks better. A student who's observed weather patterns understands meteorological concepts, even if they don't know the formal terminology yet. A student who's helped with home repairs grasps engineering principles and force calculations, providing a foundation for physics terms.</a:t>
            </a:r>
            <a:endParaRPr dirty="0"/>
          </a:p>
          <a:p>
            <a:pPr marL="171450" lvl="0" indent="-171450" algn="l" rtl="0">
              <a:spcBef>
                <a:spcPts val="360"/>
              </a:spcBef>
              <a:spcAft>
                <a:spcPts val="0"/>
              </a:spcAft>
              <a:buClr>
                <a:schemeClr val="dk1"/>
              </a:buClr>
              <a:buSzPts val="1200"/>
              <a:buFont typeface="Arial"/>
              <a:buChar char="•"/>
            </a:pPr>
            <a:r>
              <a:rPr lang="en-US" dirty="0"/>
              <a:t>Making these connections explicit helps all students see themselves as capable learners in science education. When you say, "That's exactly right, and in science we call that..." you're validating their knowledge while building their professional vocabulary.</a:t>
            </a:r>
            <a:endParaRPr dirty="0"/>
          </a:p>
          <a:p>
            <a:pPr marL="0" lvl="0" indent="0" algn="l" rtl="0">
              <a:spcBef>
                <a:spcPts val="360"/>
              </a:spcBef>
              <a:spcAft>
                <a:spcPts val="0"/>
              </a:spcAft>
              <a:buNone/>
            </a:pPr>
            <a:endParaRPr lang="en-US" b="1" dirty="0"/>
          </a:p>
          <a:p>
            <a:pPr marL="0" lvl="0" indent="0" algn="l" rtl="0">
              <a:spcBef>
                <a:spcPts val="360"/>
              </a:spcBef>
              <a:spcAft>
                <a:spcPts val="0"/>
              </a:spcAft>
              <a:buNone/>
            </a:pPr>
            <a:r>
              <a:rPr lang="en-US" b="1" dirty="0"/>
              <a:t>Facilitator Considerations</a:t>
            </a:r>
            <a:endParaRPr dirty="0"/>
          </a:p>
          <a:p>
            <a:pPr marL="171450" lvl="0" indent="-171450" algn="l" rtl="0">
              <a:spcBef>
                <a:spcPts val="360"/>
              </a:spcBef>
              <a:spcAft>
                <a:spcPts val="0"/>
              </a:spcAft>
              <a:buClr>
                <a:schemeClr val="dk1"/>
              </a:buClr>
              <a:buSzPts val="1200"/>
              <a:buFont typeface="Arial"/>
              <a:buChar char="•"/>
            </a:pPr>
            <a:r>
              <a:rPr lang="en-US" dirty="0"/>
              <a:t>This slide emphasizes asset-based teaching and the importance of building on student knowledge to increase knowledge of discipline-specific terminology. Word knowledge and world knowledge go hand in hand and are mutually reinforcing.</a:t>
            </a:r>
            <a:endParaRPr dirty="0"/>
          </a:p>
          <a:p>
            <a:pPr marL="0" lvl="0" indent="0" algn="l" rtl="0">
              <a:spcBef>
                <a:spcPts val="360"/>
              </a:spcBef>
              <a:spcAft>
                <a:spcPts val="0"/>
              </a:spcAft>
              <a:buNone/>
            </a:pPr>
            <a:endParaRPr lang="en-US" b="1" dirty="0"/>
          </a:p>
          <a:p>
            <a:pPr marL="0" lvl="0" indent="0" algn="l" rtl="0">
              <a:spcBef>
                <a:spcPts val="360"/>
              </a:spcBef>
              <a:spcAft>
                <a:spcPts val="0"/>
              </a:spcAft>
              <a:buNone/>
            </a:pPr>
            <a:r>
              <a:rPr lang="en-US" b="1" dirty="0"/>
              <a:t>Considerations for interactivity:</a:t>
            </a:r>
            <a:endParaRPr dirty="0"/>
          </a:p>
          <a:p>
            <a:pPr marL="171450" lvl="0" indent="-171450" algn="l" rtl="0">
              <a:spcBef>
                <a:spcPts val="360"/>
              </a:spcBef>
              <a:spcAft>
                <a:spcPts val="0"/>
              </a:spcAft>
              <a:buClr>
                <a:schemeClr val="dk1"/>
              </a:buClr>
              <a:buSzPts val="1200"/>
              <a:buFont typeface="Arial"/>
              <a:buChar char="•"/>
            </a:pPr>
            <a:r>
              <a:rPr lang="en-US" dirty="0"/>
              <a:t>Ask participants to share a brief story about a time when a student's background knowledge surprised them or enhanced a lesson.</a:t>
            </a:r>
            <a:endParaRPr dirty="0"/>
          </a:p>
          <a:p>
            <a:pPr marL="171450" lvl="0" indent="-171450" algn="l" rtl="0">
              <a:spcBef>
                <a:spcPts val="360"/>
              </a:spcBef>
              <a:spcAft>
                <a:spcPts val="0"/>
              </a:spcAft>
              <a:buClr>
                <a:schemeClr val="dk1"/>
              </a:buClr>
              <a:buSzPts val="1200"/>
              <a:buFont typeface="Arial"/>
              <a:buChar char="•"/>
            </a:pPr>
            <a:r>
              <a:rPr lang="en-US" dirty="0"/>
              <a:t>Have participants brainstorm in pairs or small groups: What types of background knowledge do your students typically bring? How could you better tap into this? (3 minutes)</a:t>
            </a:r>
            <a:endParaRPr dirty="0"/>
          </a:p>
          <a:p>
            <a:pPr marL="171450" lvl="0" indent="-171450" algn="l" rtl="0">
              <a:spcBef>
                <a:spcPts val="360"/>
              </a:spcBef>
              <a:spcAft>
                <a:spcPts val="0"/>
              </a:spcAft>
              <a:buClr>
                <a:schemeClr val="dk1"/>
              </a:buClr>
              <a:buSzPts val="1200"/>
              <a:buFont typeface="Arial"/>
              <a:buChar char="•"/>
            </a:pPr>
            <a:r>
              <a:rPr lang="en-US" dirty="0"/>
              <a:t>If time allows, have participants think about students who might not have obvious connections to science or who are intimidated by science. How can we help them find entry points?</a:t>
            </a:r>
            <a:endParaRPr dirty="0"/>
          </a:p>
        </p:txBody>
      </p:sp>
      <p:sp>
        <p:nvSpPr>
          <p:cNvPr id="513" name="Google Shape;51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6.jp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6.jp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1_Title">
  <p:cSld name="11_Title">
    <p:spTree>
      <p:nvGrpSpPr>
        <p:cNvPr id="1" name="Shape 12"/>
        <p:cNvGrpSpPr/>
        <p:nvPr/>
      </p:nvGrpSpPr>
      <p:grpSpPr>
        <a:xfrm>
          <a:off x="0" y="0"/>
          <a:ext cx="0" cy="0"/>
          <a:chOff x="0" y="0"/>
          <a:chExt cx="0" cy="0"/>
        </a:xfrm>
      </p:grpSpPr>
      <p:pic>
        <p:nvPicPr>
          <p:cNvPr id="13" name="Google Shape;13;p28"/>
          <p:cNvPicPr preferRelativeResize="0"/>
          <p:nvPr/>
        </p:nvPicPr>
        <p:blipFill rotWithShape="1">
          <a:blip r:embed="rId2">
            <a:alphaModFix/>
          </a:blip>
          <a:srcRect l="4" t="24107" r="899"/>
          <a:stretch/>
        </p:blipFill>
        <p:spPr>
          <a:xfrm>
            <a:off x="-40708" y="0"/>
            <a:ext cx="12232707" cy="6858000"/>
          </a:xfrm>
          <a:prstGeom prst="rect">
            <a:avLst/>
          </a:prstGeom>
          <a:noFill/>
          <a:ln>
            <a:noFill/>
          </a:ln>
        </p:spPr>
      </p:pic>
      <p:sp>
        <p:nvSpPr>
          <p:cNvPr id="14" name="Google Shape;14;p28"/>
          <p:cNvSpPr/>
          <p:nvPr/>
        </p:nvSpPr>
        <p:spPr>
          <a:xfrm>
            <a:off x="-40707" y="1600200"/>
            <a:ext cx="12232707" cy="32766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 name="Google Shape;15;p28"/>
          <p:cNvPicPr preferRelativeResize="0"/>
          <p:nvPr/>
        </p:nvPicPr>
        <p:blipFill rotWithShape="1">
          <a:blip r:embed="rId3">
            <a:alphaModFix/>
          </a:blip>
          <a:srcRect/>
          <a:stretch/>
        </p:blipFill>
        <p:spPr>
          <a:xfrm>
            <a:off x="9110087" y="4127656"/>
            <a:ext cx="2933020" cy="551912"/>
          </a:xfrm>
          <a:prstGeom prst="rect">
            <a:avLst/>
          </a:prstGeom>
          <a:noFill/>
          <a:ln>
            <a:noFill/>
          </a:ln>
        </p:spPr>
      </p:pic>
      <p:sp>
        <p:nvSpPr>
          <p:cNvPr id="16" name="Google Shape;16;p28"/>
          <p:cNvSpPr txBox="1">
            <a:spLocks noGrp="1"/>
          </p:cNvSpPr>
          <p:nvPr>
            <p:ph type="title"/>
          </p:nvPr>
        </p:nvSpPr>
        <p:spPr>
          <a:xfrm>
            <a:off x="1454133" y="1977832"/>
            <a:ext cx="9283734" cy="1286067"/>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00737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454133" y="3338794"/>
            <a:ext cx="9283734"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6_Title">
  <p:cSld name="16_Title">
    <p:spTree>
      <p:nvGrpSpPr>
        <p:cNvPr id="1" name="Shape 91"/>
        <p:cNvGrpSpPr/>
        <p:nvPr/>
      </p:nvGrpSpPr>
      <p:grpSpPr>
        <a:xfrm>
          <a:off x="0" y="0"/>
          <a:ext cx="0" cy="0"/>
          <a:chOff x="0" y="0"/>
          <a:chExt cx="0" cy="0"/>
        </a:xfrm>
      </p:grpSpPr>
      <p:pic>
        <p:nvPicPr>
          <p:cNvPr id="92" name="Google Shape;92;p43"/>
          <p:cNvPicPr preferRelativeResize="0"/>
          <p:nvPr/>
        </p:nvPicPr>
        <p:blipFill rotWithShape="1">
          <a:blip r:embed="rId2">
            <a:alphaModFix/>
          </a:blip>
          <a:srcRect l="-562" t="17" r="-1" b="16679"/>
          <a:stretch/>
        </p:blipFill>
        <p:spPr>
          <a:xfrm>
            <a:off x="6700356" y="-2"/>
            <a:ext cx="5491644" cy="6858000"/>
          </a:xfrm>
          <a:prstGeom prst="rect">
            <a:avLst/>
          </a:prstGeom>
          <a:noFill/>
          <a:ln>
            <a:noFill/>
          </a:ln>
        </p:spPr>
      </p:pic>
      <p:sp>
        <p:nvSpPr>
          <p:cNvPr id="93" name="Google Shape;93;p43"/>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43"/>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F6F3EB"/>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3"/>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96" name="Google Shape;96;p43"/>
          <p:cNvGrpSpPr/>
          <p:nvPr/>
        </p:nvGrpSpPr>
        <p:grpSpPr>
          <a:xfrm>
            <a:off x="424602" y="-1"/>
            <a:ext cx="1389888" cy="2099322"/>
            <a:chOff x="2413975" y="-1"/>
            <a:chExt cx="1389888" cy="2099322"/>
          </a:xfrm>
        </p:grpSpPr>
        <p:grpSp>
          <p:nvGrpSpPr>
            <p:cNvPr id="97" name="Google Shape;97;p43"/>
            <p:cNvGrpSpPr/>
            <p:nvPr/>
          </p:nvGrpSpPr>
          <p:grpSpPr>
            <a:xfrm>
              <a:off x="2413975" y="-1"/>
              <a:ext cx="1389888" cy="2099322"/>
              <a:chOff x="2365422" y="-1"/>
              <a:chExt cx="1460502" cy="2099322"/>
            </a:xfrm>
          </p:grpSpPr>
          <p:sp>
            <p:nvSpPr>
              <p:cNvPr id="98" name="Google Shape;98;p43"/>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43"/>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00" name="Google Shape;100;p43"/>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01" name="Google Shape;101;p43"/>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43"/>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6F3EB"/>
                </a:solidFill>
                <a:latin typeface="Arial"/>
                <a:ea typeface="Arial"/>
                <a:cs typeface="Arial"/>
                <a:sym typeface="Arial"/>
              </a:rPr>
              <a:t>3</a:t>
            </a:r>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3_Title">
  <p:cSld name="13_Title">
    <p:spTree>
      <p:nvGrpSpPr>
        <p:cNvPr id="1" name="Shape 103"/>
        <p:cNvGrpSpPr/>
        <p:nvPr/>
      </p:nvGrpSpPr>
      <p:grpSpPr>
        <a:xfrm>
          <a:off x="0" y="0"/>
          <a:ext cx="0" cy="0"/>
          <a:chOff x="0" y="0"/>
          <a:chExt cx="0" cy="0"/>
        </a:xfrm>
      </p:grpSpPr>
      <p:pic>
        <p:nvPicPr>
          <p:cNvPr id="104" name="Google Shape;104;p44"/>
          <p:cNvPicPr preferRelativeResize="0"/>
          <p:nvPr/>
        </p:nvPicPr>
        <p:blipFill rotWithShape="1">
          <a:blip r:embed="rId2">
            <a:alphaModFix/>
          </a:blip>
          <a:srcRect l="-562" t="17" r="-1" b="16679"/>
          <a:stretch/>
        </p:blipFill>
        <p:spPr>
          <a:xfrm>
            <a:off x="6700356" y="-2"/>
            <a:ext cx="5491644" cy="6858000"/>
          </a:xfrm>
          <a:prstGeom prst="rect">
            <a:avLst/>
          </a:prstGeom>
          <a:noFill/>
          <a:ln>
            <a:noFill/>
          </a:ln>
        </p:spPr>
      </p:pic>
      <p:sp>
        <p:nvSpPr>
          <p:cNvPr id="105" name="Google Shape;105;p44"/>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44"/>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00737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4"/>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08" name="Google Shape;108;p44"/>
          <p:cNvGrpSpPr/>
          <p:nvPr/>
        </p:nvGrpSpPr>
        <p:grpSpPr>
          <a:xfrm>
            <a:off x="424602" y="-1"/>
            <a:ext cx="1389888" cy="2099322"/>
            <a:chOff x="2413975" y="-1"/>
            <a:chExt cx="1389888" cy="2099322"/>
          </a:xfrm>
        </p:grpSpPr>
        <p:grpSp>
          <p:nvGrpSpPr>
            <p:cNvPr id="109" name="Google Shape;109;p44"/>
            <p:cNvGrpSpPr/>
            <p:nvPr/>
          </p:nvGrpSpPr>
          <p:grpSpPr>
            <a:xfrm>
              <a:off x="2413975" y="-1"/>
              <a:ext cx="1389888" cy="2099322"/>
              <a:chOff x="2365422" y="-1"/>
              <a:chExt cx="1460502" cy="2099322"/>
            </a:xfrm>
          </p:grpSpPr>
          <p:sp>
            <p:nvSpPr>
              <p:cNvPr id="110" name="Google Shape;110;p44"/>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44"/>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2" name="Google Shape;112;p44"/>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3" name="Google Shape;113;p44"/>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44"/>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6F3EB"/>
                </a:solidFill>
                <a:latin typeface="Arial"/>
                <a:ea typeface="Arial"/>
                <a:cs typeface="Arial"/>
                <a:sym typeface="Arial"/>
              </a:rPr>
              <a:t>1</a:t>
            </a:r>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1 column full-width" type="obj">
  <p:cSld name="OBJECT">
    <p:spTree>
      <p:nvGrpSpPr>
        <p:cNvPr id="1" name="Shape 115"/>
        <p:cNvGrpSpPr/>
        <p:nvPr/>
      </p:nvGrpSpPr>
      <p:grpSpPr>
        <a:xfrm>
          <a:off x="0" y="0"/>
          <a:ext cx="0" cy="0"/>
          <a:chOff x="0" y="0"/>
          <a:chExt cx="0" cy="0"/>
        </a:xfrm>
      </p:grpSpPr>
      <p:sp>
        <p:nvSpPr>
          <p:cNvPr id="116" name="Google Shape;116;p45"/>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45"/>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4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5"/>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7_1 column full-width">
  <p:cSld name="7_1 column full-width">
    <p:spTree>
      <p:nvGrpSpPr>
        <p:cNvPr id="1" name="Shape 120"/>
        <p:cNvGrpSpPr/>
        <p:nvPr/>
      </p:nvGrpSpPr>
      <p:grpSpPr>
        <a:xfrm>
          <a:off x="0" y="0"/>
          <a:ext cx="0" cy="0"/>
          <a:chOff x="0" y="0"/>
          <a:chExt cx="0" cy="0"/>
        </a:xfrm>
      </p:grpSpPr>
      <p:sp>
        <p:nvSpPr>
          <p:cNvPr id="121" name="Google Shape;121;p46"/>
          <p:cNvSpPr/>
          <p:nvPr/>
        </p:nvSpPr>
        <p:spPr>
          <a:xfrm>
            <a:off x="0" y="-1"/>
            <a:ext cx="12192000" cy="1463040"/>
          </a:xfrm>
          <a:prstGeom prst="rect">
            <a:avLst/>
          </a:prstGeom>
          <a:solidFill>
            <a:srgbClr val="007371"/>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46"/>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46"/>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6"/>
          <p:cNvSpPr txBox="1">
            <a:spLocks noGrp="1"/>
          </p:cNvSpPr>
          <p:nvPr>
            <p:ph type="body" idx="1"/>
          </p:nvPr>
        </p:nvSpPr>
        <p:spPr>
          <a:xfrm>
            <a:off x="329184" y="1706351"/>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2_2 column" type="twoObj">
  <p:cSld name="TWO_OBJECTS">
    <p:spTree>
      <p:nvGrpSpPr>
        <p:cNvPr id="1" name="Shape 125"/>
        <p:cNvGrpSpPr/>
        <p:nvPr/>
      </p:nvGrpSpPr>
      <p:grpSpPr>
        <a:xfrm>
          <a:off x="0" y="0"/>
          <a:ext cx="0" cy="0"/>
          <a:chOff x="0" y="0"/>
          <a:chExt cx="0" cy="0"/>
        </a:xfrm>
      </p:grpSpPr>
      <p:sp>
        <p:nvSpPr>
          <p:cNvPr id="126" name="Google Shape;126;p47"/>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4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47"/>
          <p:cNvSpPr txBox="1">
            <a:spLocks noGrp="1"/>
          </p:cNvSpPr>
          <p:nvPr>
            <p:ph type="body" idx="1"/>
          </p:nvPr>
        </p:nvSpPr>
        <p:spPr>
          <a:xfrm>
            <a:off x="417443" y="1353312"/>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47"/>
          <p:cNvSpPr txBox="1">
            <a:spLocks noGrp="1"/>
          </p:cNvSpPr>
          <p:nvPr>
            <p:ph type="body" idx="2"/>
          </p:nvPr>
        </p:nvSpPr>
        <p:spPr>
          <a:xfrm>
            <a:off x="6172199" y="1353312"/>
            <a:ext cx="563548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3_2column wHeaders">
  <p:cSld name="13_2column wHeaders">
    <p:spTree>
      <p:nvGrpSpPr>
        <p:cNvPr id="1" name="Shape 130"/>
        <p:cNvGrpSpPr/>
        <p:nvPr/>
      </p:nvGrpSpPr>
      <p:grpSpPr>
        <a:xfrm>
          <a:off x="0" y="0"/>
          <a:ext cx="0" cy="0"/>
          <a:chOff x="0" y="0"/>
          <a:chExt cx="0" cy="0"/>
        </a:xfrm>
      </p:grpSpPr>
      <p:sp>
        <p:nvSpPr>
          <p:cNvPr id="131" name="Google Shape;131;p48"/>
          <p:cNvSpPr/>
          <p:nvPr/>
        </p:nvSpPr>
        <p:spPr>
          <a:xfrm>
            <a:off x="0" y="0"/>
            <a:ext cx="12188825" cy="1006475"/>
          </a:xfrm>
          <a:prstGeom prst="rect">
            <a:avLst/>
          </a:prstGeom>
          <a:solidFill>
            <a:srgbClr val="00737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48"/>
          <p:cNvSpPr txBox="1">
            <a:spLocks noGrp="1"/>
          </p:cNvSpPr>
          <p:nvPr>
            <p:ph type="body" idx="1"/>
          </p:nvPr>
        </p:nvSpPr>
        <p:spPr>
          <a:xfrm>
            <a:off x="839787" y="1695851"/>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3" name="Google Shape;133;p48"/>
          <p:cNvSpPr txBox="1">
            <a:spLocks noGrp="1"/>
          </p:cNvSpPr>
          <p:nvPr>
            <p:ph type="body" idx="2"/>
          </p:nvPr>
        </p:nvSpPr>
        <p:spPr>
          <a:xfrm>
            <a:off x="839787" y="2273117"/>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48"/>
          <p:cNvSpPr txBox="1">
            <a:spLocks noGrp="1"/>
          </p:cNvSpPr>
          <p:nvPr>
            <p:ph type="body" idx="3"/>
          </p:nvPr>
        </p:nvSpPr>
        <p:spPr>
          <a:xfrm>
            <a:off x="6326188" y="1695851"/>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 name="Google Shape;135;p48"/>
          <p:cNvSpPr txBox="1">
            <a:spLocks noGrp="1"/>
          </p:cNvSpPr>
          <p:nvPr>
            <p:ph type="body" idx="4"/>
          </p:nvPr>
        </p:nvSpPr>
        <p:spPr>
          <a:xfrm>
            <a:off x="6326188" y="2273117"/>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4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9_1 column, halfWidth wHeader, fullBleed img">
  <p:cSld name="9_1 column, halfWidth wHeader, fullBleed img">
    <p:spTree>
      <p:nvGrpSpPr>
        <p:cNvPr id="1" name="Shape 137"/>
        <p:cNvGrpSpPr/>
        <p:nvPr/>
      </p:nvGrpSpPr>
      <p:grpSpPr>
        <a:xfrm>
          <a:off x="0" y="0"/>
          <a:ext cx="0" cy="0"/>
          <a:chOff x="0" y="0"/>
          <a:chExt cx="0" cy="0"/>
        </a:xfrm>
      </p:grpSpPr>
      <p:sp>
        <p:nvSpPr>
          <p:cNvPr id="138" name="Google Shape;138;p49"/>
          <p:cNvSpPr>
            <a:spLocks noGrp="1"/>
          </p:cNvSpPr>
          <p:nvPr>
            <p:ph type="pic" idx="2"/>
          </p:nvPr>
        </p:nvSpPr>
        <p:spPr>
          <a:xfrm>
            <a:off x="6556916" y="0"/>
            <a:ext cx="5635083" cy="6858000"/>
          </a:xfrm>
          <a:prstGeom prst="rect">
            <a:avLst/>
          </a:prstGeom>
          <a:noFill/>
          <a:ln>
            <a:noFill/>
          </a:ln>
        </p:spPr>
      </p:sp>
      <p:sp>
        <p:nvSpPr>
          <p:cNvPr id="139" name="Google Shape;139;p49"/>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140;p49"/>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49"/>
          <p:cNvSpPr/>
          <p:nvPr/>
        </p:nvSpPr>
        <p:spPr>
          <a:xfrm>
            <a:off x="0" y="0"/>
            <a:ext cx="6556375" cy="1006475"/>
          </a:xfrm>
          <a:prstGeom prst="rect">
            <a:avLst/>
          </a:prstGeom>
          <a:solidFill>
            <a:srgbClr val="00737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49"/>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9"/>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49"/>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49"/>
          <p:cNvSpPr txBox="1">
            <a:spLocks noGrp="1"/>
          </p:cNvSpPr>
          <p:nvPr>
            <p:ph type="body" idx="4"/>
          </p:nvPr>
        </p:nvSpPr>
        <p:spPr>
          <a:xfrm>
            <a:off x="7943850" y="1955800"/>
            <a:ext cx="3143250" cy="235902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1 column, longTitle, halfWidth, fullBleed img">
  <p:cSld name="6_1 column, longTitle, halfWidth, fullBleed img">
    <p:spTree>
      <p:nvGrpSpPr>
        <p:cNvPr id="1" name="Shape 146"/>
        <p:cNvGrpSpPr/>
        <p:nvPr/>
      </p:nvGrpSpPr>
      <p:grpSpPr>
        <a:xfrm>
          <a:off x="0" y="0"/>
          <a:ext cx="0" cy="0"/>
          <a:chOff x="0" y="0"/>
          <a:chExt cx="0" cy="0"/>
        </a:xfrm>
      </p:grpSpPr>
      <p:sp>
        <p:nvSpPr>
          <p:cNvPr id="147" name="Google Shape;147;p50"/>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50"/>
          <p:cNvSpPr/>
          <p:nvPr/>
        </p:nvSpPr>
        <p:spPr>
          <a:xfrm>
            <a:off x="0" y="0"/>
            <a:ext cx="6556375" cy="1536700"/>
          </a:xfrm>
          <a:prstGeom prst="rect">
            <a:avLst/>
          </a:prstGeom>
          <a:solidFill>
            <a:srgbClr val="00737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50"/>
          <p:cNvSpPr txBox="1">
            <a:spLocks noGrp="1"/>
          </p:cNvSpPr>
          <p:nvPr>
            <p:ph type="title"/>
          </p:nvPr>
        </p:nvSpPr>
        <p:spPr>
          <a:xfrm>
            <a:off x="329184" y="243708"/>
            <a:ext cx="5897880" cy="574581"/>
          </a:xfrm>
          <a:prstGeom prst="rect">
            <a:avLst/>
          </a:prstGeom>
          <a:noFill/>
          <a:ln>
            <a:noFill/>
          </a:ln>
        </p:spPr>
        <p:txBody>
          <a:bodyPr spcFirstLastPara="1" wrap="square" lIns="91425" tIns="45700" rIns="91425" bIns="45700" anchor="t" anchorCtr="0">
            <a:spAutoFit/>
          </a:bodyPr>
          <a:lstStyle>
            <a:lvl1pPr lvl="0" algn="l">
              <a:lnSpc>
                <a:spcPct val="114000"/>
              </a:lnSpc>
              <a:spcBef>
                <a:spcPts val="0"/>
              </a:spcBef>
              <a:spcAft>
                <a:spcPts val="0"/>
              </a:spcAft>
              <a:buSzPts val="1400"/>
              <a:buNone/>
              <a:defRPr sz="3000">
                <a:solidFill>
                  <a:srgbClr val="F6F3E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50"/>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50"/>
          <p:cNvSpPr txBox="1">
            <a:spLocks noGrp="1"/>
          </p:cNvSpPr>
          <p:nvPr>
            <p:ph type="body" idx="2"/>
          </p:nvPr>
        </p:nvSpPr>
        <p:spPr>
          <a:xfrm>
            <a:off x="329184" y="2440945"/>
            <a:ext cx="589788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50"/>
          <p:cNvSpPr>
            <a:spLocks noGrp="1"/>
          </p:cNvSpPr>
          <p:nvPr>
            <p:ph type="pic" idx="3"/>
          </p:nvPr>
        </p:nvSpPr>
        <p:spPr>
          <a:xfrm>
            <a:off x="6556916" y="0"/>
            <a:ext cx="5635083" cy="6858000"/>
          </a:xfrm>
          <a:prstGeom prst="rect">
            <a:avLst/>
          </a:prstGeom>
          <a:noFill/>
          <a:ln>
            <a:noFill/>
          </a:ln>
        </p:spPr>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6_3columns">
  <p:cSld name="16_3columns">
    <p:spTree>
      <p:nvGrpSpPr>
        <p:cNvPr id="1" name="Shape 153"/>
        <p:cNvGrpSpPr/>
        <p:nvPr/>
      </p:nvGrpSpPr>
      <p:grpSpPr>
        <a:xfrm>
          <a:off x="0" y="0"/>
          <a:ext cx="0" cy="0"/>
          <a:chOff x="0" y="0"/>
          <a:chExt cx="0" cy="0"/>
        </a:xfrm>
      </p:grpSpPr>
      <p:sp>
        <p:nvSpPr>
          <p:cNvPr id="154" name="Google Shape;154;p51"/>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51"/>
          <p:cNvSpPr txBox="1">
            <a:spLocks noGrp="1"/>
          </p:cNvSpPr>
          <p:nvPr>
            <p:ph type="body" idx="1"/>
          </p:nvPr>
        </p:nvSpPr>
        <p:spPr>
          <a:xfrm>
            <a:off x="417443"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51"/>
          <p:cNvSpPr txBox="1">
            <a:spLocks noGrp="1"/>
          </p:cNvSpPr>
          <p:nvPr>
            <p:ph type="body" idx="2"/>
          </p:nvPr>
        </p:nvSpPr>
        <p:spPr>
          <a:xfrm>
            <a:off x="4414520"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51"/>
          <p:cNvSpPr txBox="1">
            <a:spLocks noGrp="1"/>
          </p:cNvSpPr>
          <p:nvPr>
            <p:ph type="body" idx="3"/>
          </p:nvPr>
        </p:nvSpPr>
        <p:spPr>
          <a:xfrm>
            <a:off x="8411597"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5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7_3column, headers">
  <p:cSld name="17_3column, headers">
    <p:spTree>
      <p:nvGrpSpPr>
        <p:cNvPr id="1" name="Shape 159"/>
        <p:cNvGrpSpPr/>
        <p:nvPr/>
      </p:nvGrpSpPr>
      <p:grpSpPr>
        <a:xfrm>
          <a:off x="0" y="0"/>
          <a:ext cx="0" cy="0"/>
          <a:chOff x="0" y="0"/>
          <a:chExt cx="0" cy="0"/>
        </a:xfrm>
      </p:grpSpPr>
      <p:sp>
        <p:nvSpPr>
          <p:cNvPr id="160" name="Google Shape;160;p52"/>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52"/>
          <p:cNvSpPr txBox="1">
            <a:spLocks noGrp="1"/>
          </p:cNvSpPr>
          <p:nvPr>
            <p:ph type="body" idx="1"/>
          </p:nvPr>
        </p:nvSpPr>
        <p:spPr>
          <a:xfrm>
            <a:off x="417443"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2" name="Google Shape;162;p52"/>
          <p:cNvSpPr txBox="1">
            <a:spLocks noGrp="1"/>
          </p:cNvSpPr>
          <p:nvPr>
            <p:ph type="body" idx="2"/>
          </p:nvPr>
        </p:nvSpPr>
        <p:spPr>
          <a:xfrm>
            <a:off x="417443"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52"/>
          <p:cNvSpPr txBox="1">
            <a:spLocks noGrp="1"/>
          </p:cNvSpPr>
          <p:nvPr>
            <p:ph type="body" idx="3"/>
          </p:nvPr>
        </p:nvSpPr>
        <p:spPr>
          <a:xfrm>
            <a:off x="4414520"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4" name="Google Shape;164;p52"/>
          <p:cNvSpPr txBox="1">
            <a:spLocks noGrp="1"/>
          </p:cNvSpPr>
          <p:nvPr>
            <p:ph type="body" idx="4"/>
          </p:nvPr>
        </p:nvSpPr>
        <p:spPr>
          <a:xfrm>
            <a:off x="4414520"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52"/>
          <p:cNvSpPr txBox="1">
            <a:spLocks noGrp="1"/>
          </p:cNvSpPr>
          <p:nvPr>
            <p:ph type="body" idx="5"/>
          </p:nvPr>
        </p:nvSpPr>
        <p:spPr>
          <a:xfrm>
            <a:off x="8411596" y="1584315"/>
            <a:ext cx="3362917"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6" name="Google Shape;166;p52"/>
          <p:cNvSpPr txBox="1">
            <a:spLocks noGrp="1"/>
          </p:cNvSpPr>
          <p:nvPr>
            <p:ph type="body" idx="6"/>
          </p:nvPr>
        </p:nvSpPr>
        <p:spPr>
          <a:xfrm>
            <a:off x="8411596" y="2186199"/>
            <a:ext cx="3362917"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5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7_1 column, halfWidth wHeader, fullBleed img">
    <p:spTree>
      <p:nvGrpSpPr>
        <p:cNvPr id="1" name="Shape 24"/>
        <p:cNvGrpSpPr/>
        <p:nvPr/>
      </p:nvGrpSpPr>
      <p:grpSpPr>
        <a:xfrm>
          <a:off x="0" y="0"/>
          <a:ext cx="0" cy="0"/>
          <a:chOff x="0" y="0"/>
          <a:chExt cx="0" cy="0"/>
        </a:xfrm>
      </p:grpSpPr>
      <p:sp>
        <p:nvSpPr>
          <p:cNvPr id="25" name="Google Shape;25;p30"/>
          <p:cNvSpPr>
            <a:spLocks noGrp="1"/>
          </p:cNvSpPr>
          <p:nvPr>
            <p:ph type="pic" idx="2"/>
          </p:nvPr>
        </p:nvSpPr>
        <p:spPr>
          <a:xfrm>
            <a:off x="6556916" y="0"/>
            <a:ext cx="5635083" cy="6858000"/>
          </a:xfrm>
          <a:prstGeom prst="rect">
            <a:avLst/>
          </a:prstGeom>
          <a:noFill/>
          <a:ln>
            <a:noFill/>
          </a:ln>
        </p:spPr>
      </p:sp>
      <p:sp>
        <p:nvSpPr>
          <p:cNvPr id="26" name="Google Shape;26;p30"/>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0"/>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 name="Google Shape;28;p30"/>
          <p:cNvSpPr/>
          <p:nvPr/>
        </p:nvSpPr>
        <p:spPr>
          <a:xfrm>
            <a:off x="0" y="0"/>
            <a:ext cx="6556375" cy="1006475"/>
          </a:xfrm>
          <a:prstGeom prst="rect">
            <a:avLst/>
          </a:prstGeom>
          <a:solidFill>
            <a:srgbClr val="00737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 name="Google Shape;29;p30"/>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0"/>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0"/>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0_3column, intro">
  <p:cSld name="20_3column, intro">
    <p:spTree>
      <p:nvGrpSpPr>
        <p:cNvPr id="1" name="Shape 168"/>
        <p:cNvGrpSpPr/>
        <p:nvPr/>
      </p:nvGrpSpPr>
      <p:grpSpPr>
        <a:xfrm>
          <a:off x="0" y="0"/>
          <a:ext cx="0" cy="0"/>
          <a:chOff x="0" y="0"/>
          <a:chExt cx="0" cy="0"/>
        </a:xfrm>
      </p:grpSpPr>
      <p:sp>
        <p:nvSpPr>
          <p:cNvPr id="169" name="Google Shape;169;p53"/>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53"/>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1">
                <a:solidFill>
                  <a:srgbClr val="007371"/>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53"/>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53"/>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53"/>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1_4 column">
  <p:cSld name="21_4 column">
    <p:spTree>
      <p:nvGrpSpPr>
        <p:cNvPr id="1" name="Shape 175"/>
        <p:cNvGrpSpPr/>
        <p:nvPr/>
      </p:nvGrpSpPr>
      <p:grpSpPr>
        <a:xfrm>
          <a:off x="0" y="0"/>
          <a:ext cx="0" cy="0"/>
          <a:chOff x="0" y="0"/>
          <a:chExt cx="0" cy="0"/>
        </a:xfrm>
      </p:grpSpPr>
      <p:sp>
        <p:nvSpPr>
          <p:cNvPr id="176" name="Google Shape;176;p54"/>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54"/>
          <p:cNvSpPr txBox="1">
            <a:spLocks noGrp="1"/>
          </p:cNvSpPr>
          <p:nvPr>
            <p:ph type="body" idx="1"/>
          </p:nvPr>
        </p:nvSpPr>
        <p:spPr>
          <a:xfrm>
            <a:off x="417443"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54"/>
          <p:cNvSpPr txBox="1">
            <a:spLocks noGrp="1"/>
          </p:cNvSpPr>
          <p:nvPr>
            <p:ph type="body" idx="2"/>
          </p:nvPr>
        </p:nvSpPr>
        <p:spPr>
          <a:xfrm>
            <a:off x="3337516"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54"/>
          <p:cNvSpPr txBox="1">
            <a:spLocks noGrp="1"/>
          </p:cNvSpPr>
          <p:nvPr>
            <p:ph type="body" idx="3"/>
          </p:nvPr>
        </p:nvSpPr>
        <p:spPr>
          <a:xfrm>
            <a:off x="6257589"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54"/>
          <p:cNvSpPr txBox="1">
            <a:spLocks noGrp="1"/>
          </p:cNvSpPr>
          <p:nvPr>
            <p:ph type="body" idx="4"/>
          </p:nvPr>
        </p:nvSpPr>
        <p:spPr>
          <a:xfrm>
            <a:off x="9177661"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5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2_4 column, intro">
  <p:cSld name="22_4 column, intro">
    <p:spTree>
      <p:nvGrpSpPr>
        <p:cNvPr id="1" name="Shape 182"/>
        <p:cNvGrpSpPr/>
        <p:nvPr/>
      </p:nvGrpSpPr>
      <p:grpSpPr>
        <a:xfrm>
          <a:off x="0" y="0"/>
          <a:ext cx="0" cy="0"/>
          <a:chOff x="0" y="0"/>
          <a:chExt cx="0" cy="0"/>
        </a:xfrm>
      </p:grpSpPr>
      <p:sp>
        <p:nvSpPr>
          <p:cNvPr id="183" name="Google Shape;183;p55"/>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55"/>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1">
                <a:solidFill>
                  <a:srgbClr val="007371"/>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55"/>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55"/>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55"/>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5"/>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3_3column, panels">
  <p:cSld name="23_3column, panels">
    <p:spTree>
      <p:nvGrpSpPr>
        <p:cNvPr id="1" name="Shape 190"/>
        <p:cNvGrpSpPr/>
        <p:nvPr/>
      </p:nvGrpSpPr>
      <p:grpSpPr>
        <a:xfrm>
          <a:off x="0" y="0"/>
          <a:ext cx="0" cy="0"/>
          <a:chOff x="0" y="0"/>
          <a:chExt cx="0" cy="0"/>
        </a:xfrm>
      </p:grpSpPr>
      <p:sp>
        <p:nvSpPr>
          <p:cNvPr id="191" name="Google Shape;191;p56"/>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56"/>
          <p:cNvSpPr txBox="1">
            <a:spLocks noGrp="1"/>
          </p:cNvSpPr>
          <p:nvPr>
            <p:ph type="body" idx="1"/>
          </p:nvPr>
        </p:nvSpPr>
        <p:spPr>
          <a:xfrm>
            <a:off x="329184"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56"/>
          <p:cNvSpPr txBox="1">
            <a:spLocks noGrp="1"/>
          </p:cNvSpPr>
          <p:nvPr>
            <p:ph type="body" idx="2"/>
          </p:nvPr>
        </p:nvSpPr>
        <p:spPr>
          <a:xfrm>
            <a:off x="3276291"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56"/>
          <p:cNvSpPr txBox="1">
            <a:spLocks noGrp="1"/>
          </p:cNvSpPr>
          <p:nvPr>
            <p:ph type="body" idx="3"/>
          </p:nvPr>
        </p:nvSpPr>
        <p:spPr>
          <a:xfrm>
            <a:off x="6223398"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56"/>
          <p:cNvSpPr txBox="1">
            <a:spLocks noGrp="1"/>
          </p:cNvSpPr>
          <p:nvPr>
            <p:ph type="body" idx="4"/>
          </p:nvPr>
        </p:nvSpPr>
        <p:spPr>
          <a:xfrm>
            <a:off x="9170504"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6_3column, panels">
  <p:cSld name="26_3column, panels">
    <p:spTree>
      <p:nvGrpSpPr>
        <p:cNvPr id="1" name="Shape 197"/>
        <p:cNvGrpSpPr/>
        <p:nvPr/>
      </p:nvGrpSpPr>
      <p:grpSpPr>
        <a:xfrm>
          <a:off x="0" y="0"/>
          <a:ext cx="0" cy="0"/>
          <a:chOff x="0" y="0"/>
          <a:chExt cx="0" cy="0"/>
        </a:xfrm>
      </p:grpSpPr>
      <p:sp>
        <p:nvSpPr>
          <p:cNvPr id="198" name="Google Shape;198;p57"/>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57"/>
          <p:cNvSpPr txBox="1">
            <a:spLocks noGrp="1"/>
          </p:cNvSpPr>
          <p:nvPr>
            <p:ph type="body" idx="1"/>
          </p:nvPr>
        </p:nvSpPr>
        <p:spPr>
          <a:xfrm>
            <a:off x="329184"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57"/>
          <p:cNvSpPr txBox="1">
            <a:spLocks noGrp="1"/>
          </p:cNvSpPr>
          <p:nvPr>
            <p:ph type="body" idx="2"/>
          </p:nvPr>
        </p:nvSpPr>
        <p:spPr>
          <a:xfrm>
            <a:off x="3276291"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57"/>
          <p:cNvSpPr txBox="1">
            <a:spLocks noGrp="1"/>
          </p:cNvSpPr>
          <p:nvPr>
            <p:ph type="body" idx="3"/>
          </p:nvPr>
        </p:nvSpPr>
        <p:spPr>
          <a:xfrm>
            <a:off x="6223398"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5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57"/>
          <p:cNvSpPr txBox="1">
            <a:spLocks noGrp="1"/>
          </p:cNvSpPr>
          <p:nvPr>
            <p:ph type="body" idx="4"/>
          </p:nvPr>
        </p:nvSpPr>
        <p:spPr>
          <a:xfrm>
            <a:off x="9170504"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57"/>
          <p:cNvSpPr txBox="1">
            <a:spLocks noGrp="1"/>
          </p:cNvSpPr>
          <p:nvPr>
            <p:ph type="body" idx="5"/>
          </p:nvPr>
        </p:nvSpPr>
        <p:spPr>
          <a:xfrm>
            <a:off x="328613" y="1422400"/>
            <a:ext cx="11585575" cy="88106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2_4 column">
  <p:cSld name="22_4 column">
    <p:spTree>
      <p:nvGrpSpPr>
        <p:cNvPr id="1" name="Shape 205"/>
        <p:cNvGrpSpPr/>
        <p:nvPr/>
      </p:nvGrpSpPr>
      <p:grpSpPr>
        <a:xfrm>
          <a:off x="0" y="0"/>
          <a:ext cx="0" cy="0"/>
          <a:chOff x="0" y="0"/>
          <a:chExt cx="0" cy="0"/>
        </a:xfrm>
      </p:grpSpPr>
      <p:sp>
        <p:nvSpPr>
          <p:cNvPr id="206" name="Google Shape;206;p58"/>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58"/>
          <p:cNvSpPr txBox="1">
            <a:spLocks noGrp="1"/>
          </p:cNvSpPr>
          <p:nvPr>
            <p:ph type="body" idx="1"/>
          </p:nvPr>
        </p:nvSpPr>
        <p:spPr>
          <a:xfrm>
            <a:off x="32918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58"/>
          <p:cNvSpPr txBox="1">
            <a:spLocks noGrp="1"/>
          </p:cNvSpPr>
          <p:nvPr>
            <p:ph type="body" idx="2"/>
          </p:nvPr>
        </p:nvSpPr>
        <p:spPr>
          <a:xfrm>
            <a:off x="4267200"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58"/>
          <p:cNvSpPr txBox="1">
            <a:spLocks noGrp="1"/>
          </p:cNvSpPr>
          <p:nvPr>
            <p:ph type="body" idx="3"/>
          </p:nvPr>
        </p:nvSpPr>
        <p:spPr>
          <a:xfrm>
            <a:off x="825610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58"/>
          <p:cNvSpPr txBox="1">
            <a:spLocks noGrp="1"/>
          </p:cNvSpPr>
          <p:nvPr>
            <p:ph type="body" idx="4"/>
          </p:nvPr>
        </p:nvSpPr>
        <p:spPr>
          <a:xfrm>
            <a:off x="32918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5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58"/>
          <p:cNvSpPr txBox="1">
            <a:spLocks noGrp="1"/>
          </p:cNvSpPr>
          <p:nvPr>
            <p:ph type="body" idx="5"/>
          </p:nvPr>
        </p:nvSpPr>
        <p:spPr>
          <a:xfrm>
            <a:off x="4292644" y="4037188"/>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58"/>
          <p:cNvSpPr txBox="1">
            <a:spLocks noGrp="1"/>
          </p:cNvSpPr>
          <p:nvPr>
            <p:ph type="body" idx="6"/>
          </p:nvPr>
        </p:nvSpPr>
        <p:spPr>
          <a:xfrm>
            <a:off x="825610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3_4 Column, Headers">
  <p:cSld name="23_4 Column, Headers">
    <p:spTree>
      <p:nvGrpSpPr>
        <p:cNvPr id="1" name="Shape 214"/>
        <p:cNvGrpSpPr/>
        <p:nvPr/>
      </p:nvGrpSpPr>
      <p:grpSpPr>
        <a:xfrm>
          <a:off x="0" y="0"/>
          <a:ext cx="0" cy="0"/>
          <a:chOff x="0" y="0"/>
          <a:chExt cx="0" cy="0"/>
        </a:xfrm>
      </p:grpSpPr>
      <p:sp>
        <p:nvSpPr>
          <p:cNvPr id="215" name="Google Shape;215;p59"/>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59"/>
          <p:cNvSpPr txBox="1">
            <a:spLocks noGrp="1"/>
          </p:cNvSpPr>
          <p:nvPr>
            <p:ph type="body" idx="1"/>
          </p:nvPr>
        </p:nvSpPr>
        <p:spPr>
          <a:xfrm>
            <a:off x="417443"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7" name="Google Shape;217;p59"/>
          <p:cNvSpPr txBox="1">
            <a:spLocks noGrp="1"/>
          </p:cNvSpPr>
          <p:nvPr>
            <p:ph type="body" idx="2"/>
          </p:nvPr>
        </p:nvSpPr>
        <p:spPr>
          <a:xfrm>
            <a:off x="417443"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59"/>
          <p:cNvSpPr txBox="1">
            <a:spLocks noGrp="1"/>
          </p:cNvSpPr>
          <p:nvPr>
            <p:ph type="body" idx="3"/>
          </p:nvPr>
        </p:nvSpPr>
        <p:spPr>
          <a:xfrm>
            <a:off x="3347054" y="1550449"/>
            <a:ext cx="2588223"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9" name="Google Shape;219;p59"/>
          <p:cNvSpPr txBox="1">
            <a:spLocks noGrp="1"/>
          </p:cNvSpPr>
          <p:nvPr>
            <p:ph type="body" idx="4"/>
          </p:nvPr>
        </p:nvSpPr>
        <p:spPr>
          <a:xfrm>
            <a:off x="3347054" y="2152333"/>
            <a:ext cx="2588223"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9"/>
          <p:cNvSpPr txBox="1">
            <a:spLocks noGrp="1"/>
          </p:cNvSpPr>
          <p:nvPr>
            <p:ph type="body" idx="5"/>
          </p:nvPr>
        </p:nvSpPr>
        <p:spPr>
          <a:xfrm>
            <a:off x="6255380"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1" name="Google Shape;221;p59"/>
          <p:cNvSpPr txBox="1">
            <a:spLocks noGrp="1"/>
          </p:cNvSpPr>
          <p:nvPr>
            <p:ph type="body" idx="6"/>
          </p:nvPr>
        </p:nvSpPr>
        <p:spPr>
          <a:xfrm>
            <a:off x="6255380"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59"/>
          <p:cNvSpPr txBox="1">
            <a:spLocks noGrp="1"/>
          </p:cNvSpPr>
          <p:nvPr>
            <p:ph type="body" idx="7"/>
          </p:nvPr>
        </p:nvSpPr>
        <p:spPr>
          <a:xfrm>
            <a:off x="9174849"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3" name="Google Shape;223;p59"/>
          <p:cNvSpPr txBox="1">
            <a:spLocks noGrp="1"/>
          </p:cNvSpPr>
          <p:nvPr>
            <p:ph type="body" idx="8"/>
          </p:nvPr>
        </p:nvSpPr>
        <p:spPr>
          <a:xfrm>
            <a:off x="9174849"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5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5_Title Left, Picture Right" type="picTx">
  <p:cSld name="PICTURE_WITH_CAPTION_TEXT">
    <p:spTree>
      <p:nvGrpSpPr>
        <p:cNvPr id="1" name="Shape 225"/>
        <p:cNvGrpSpPr/>
        <p:nvPr/>
      </p:nvGrpSpPr>
      <p:grpSpPr>
        <a:xfrm>
          <a:off x="0" y="0"/>
          <a:ext cx="0" cy="0"/>
          <a:chOff x="0" y="0"/>
          <a:chExt cx="0" cy="0"/>
        </a:xfrm>
      </p:grpSpPr>
      <p:sp>
        <p:nvSpPr>
          <p:cNvPr id="226" name="Google Shape;226;p60"/>
          <p:cNvSpPr txBox="1">
            <a:spLocks noGrp="1"/>
          </p:cNvSpPr>
          <p:nvPr>
            <p:ph type="title"/>
          </p:nvPr>
        </p:nvSpPr>
        <p:spPr>
          <a:xfrm>
            <a:off x="839788" y="1041737"/>
            <a:ext cx="3932237" cy="1015663"/>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60"/>
          <p:cNvSpPr txBox="1">
            <a:spLocks noGrp="1"/>
          </p:cNvSpPr>
          <p:nvPr>
            <p:ph type="body" idx="1"/>
          </p:nvPr>
        </p:nvSpPr>
        <p:spPr>
          <a:xfrm>
            <a:off x="839788" y="2260600"/>
            <a:ext cx="3932237"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8" name="Google Shape;228;p60"/>
          <p:cNvSpPr>
            <a:spLocks noGrp="1"/>
          </p:cNvSpPr>
          <p:nvPr>
            <p:ph type="pic" idx="2"/>
          </p:nvPr>
        </p:nvSpPr>
        <p:spPr>
          <a:xfrm>
            <a:off x="5183188" y="987425"/>
            <a:ext cx="6172200" cy="606833"/>
          </a:xfrm>
          <a:prstGeom prst="rect">
            <a:avLst/>
          </a:prstGeom>
          <a:noFill/>
          <a:ln>
            <a:noFill/>
          </a:ln>
        </p:spPr>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6_Split Horizontal, text, picture">
  <p:cSld name="26_Split Horizontal, text, picture">
    <p:spTree>
      <p:nvGrpSpPr>
        <p:cNvPr id="1" name="Shape 229"/>
        <p:cNvGrpSpPr/>
        <p:nvPr/>
      </p:nvGrpSpPr>
      <p:grpSpPr>
        <a:xfrm>
          <a:off x="0" y="0"/>
          <a:ext cx="0" cy="0"/>
          <a:chOff x="0" y="0"/>
          <a:chExt cx="0" cy="0"/>
        </a:xfrm>
      </p:grpSpPr>
      <p:sp>
        <p:nvSpPr>
          <p:cNvPr id="230" name="Google Shape;230;p61"/>
          <p:cNvSpPr/>
          <p:nvPr/>
        </p:nvSpPr>
        <p:spPr>
          <a:xfrm rot="5400000">
            <a:off x="5951537" y="-3273424"/>
            <a:ext cx="288925" cy="12192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 name="Google Shape;231;p61"/>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61"/>
          <p:cNvSpPr>
            <a:spLocks noGrp="1"/>
          </p:cNvSpPr>
          <p:nvPr>
            <p:ph type="pic" idx="2"/>
          </p:nvPr>
        </p:nvSpPr>
        <p:spPr>
          <a:xfrm>
            <a:off x="0" y="2677887"/>
            <a:ext cx="12192000" cy="4180114"/>
          </a:xfrm>
          <a:prstGeom prst="rect">
            <a:avLst/>
          </a:prstGeom>
          <a:noFill/>
          <a:ln>
            <a:noFill/>
          </a:ln>
        </p:spPr>
      </p:sp>
      <p:sp>
        <p:nvSpPr>
          <p:cNvPr id="233" name="Google Shape;233;p61"/>
          <p:cNvSpPr txBox="1">
            <a:spLocks noGrp="1"/>
          </p:cNvSpPr>
          <p:nvPr>
            <p:ph type="title"/>
          </p:nvPr>
        </p:nvSpPr>
        <p:spPr>
          <a:xfrm>
            <a:off x="329184" y="246888"/>
            <a:ext cx="1037408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61"/>
          <p:cNvSpPr txBox="1">
            <a:spLocks noGrp="1"/>
          </p:cNvSpPr>
          <p:nvPr>
            <p:ph type="body" idx="1"/>
          </p:nvPr>
        </p:nvSpPr>
        <p:spPr>
          <a:xfrm>
            <a:off x="329184" y="1353312"/>
            <a:ext cx="11604172"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240"/>
              <a:buNone/>
              <a:defRPr sz="16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235"/>
        <p:cNvGrpSpPr/>
        <p:nvPr/>
      </p:nvGrpSpPr>
      <p:grpSpPr>
        <a:xfrm>
          <a:off x="0" y="0"/>
          <a:ext cx="0" cy="0"/>
          <a:chOff x="0" y="0"/>
          <a:chExt cx="0" cy="0"/>
        </a:xfrm>
      </p:grpSpPr>
      <p:sp>
        <p:nvSpPr>
          <p:cNvPr id="236" name="Google Shape;236;p62"/>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6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7_1 column, halfWidth wHeader, fullBleed img" preserve="1">
  <p:cSld name="10_1 column, halfWidth wHeader, fullBleed img">
    <p:spTree>
      <p:nvGrpSpPr>
        <p:cNvPr id="1" name="Shape 24"/>
        <p:cNvGrpSpPr/>
        <p:nvPr/>
      </p:nvGrpSpPr>
      <p:grpSpPr>
        <a:xfrm>
          <a:off x="0" y="0"/>
          <a:ext cx="0" cy="0"/>
          <a:chOff x="0" y="0"/>
          <a:chExt cx="0" cy="0"/>
        </a:xfrm>
      </p:grpSpPr>
      <p:sp>
        <p:nvSpPr>
          <p:cNvPr id="25" name="Google Shape;25;p30"/>
          <p:cNvSpPr>
            <a:spLocks noGrp="1"/>
          </p:cNvSpPr>
          <p:nvPr>
            <p:ph type="pic" idx="2"/>
          </p:nvPr>
        </p:nvSpPr>
        <p:spPr>
          <a:xfrm>
            <a:off x="6556916" y="0"/>
            <a:ext cx="5635083" cy="6858000"/>
          </a:xfrm>
          <a:prstGeom prst="rect">
            <a:avLst/>
          </a:prstGeom>
          <a:noFill/>
          <a:ln>
            <a:noFill/>
          </a:ln>
        </p:spPr>
      </p:sp>
      <p:sp>
        <p:nvSpPr>
          <p:cNvPr id="26" name="Google Shape;26;p30"/>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0"/>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 name="Google Shape;29;p30"/>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0"/>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0"/>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89879839"/>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8_title only, noPanel" type="titleOnly">
  <p:cSld name="TITLE_ONLY">
    <p:spTree>
      <p:nvGrpSpPr>
        <p:cNvPr id="1" name="Shape 238"/>
        <p:cNvGrpSpPr/>
        <p:nvPr/>
      </p:nvGrpSpPr>
      <p:grpSpPr>
        <a:xfrm>
          <a:off x="0" y="0"/>
          <a:ext cx="0" cy="0"/>
          <a:chOff x="0" y="0"/>
          <a:chExt cx="0" cy="0"/>
        </a:xfrm>
      </p:grpSpPr>
      <p:sp>
        <p:nvSpPr>
          <p:cNvPr id="239" name="Google Shape;239;p63"/>
          <p:cNvSpPr txBox="1">
            <a:spLocks noGrp="1"/>
          </p:cNvSpPr>
          <p:nvPr>
            <p:ph type="title"/>
          </p:nvPr>
        </p:nvSpPr>
        <p:spPr>
          <a:xfrm>
            <a:off x="329184" y="243708"/>
            <a:ext cx="1143515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9_blank" type="blank">
  <p:cSld name="BLANK">
    <p:spTree>
      <p:nvGrpSpPr>
        <p:cNvPr id="1" name="Shape 240"/>
        <p:cNvGrpSpPr/>
        <p:nvPr/>
      </p:nvGrpSpPr>
      <p:grpSpPr>
        <a:xfrm>
          <a:off x="0" y="0"/>
          <a:ext cx="0" cy="0"/>
          <a:chOff x="0" y="0"/>
          <a:chExt cx="0" cy="0"/>
        </a:xfrm>
      </p:grpSpPr>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0_quote green">
  <p:cSld name="30_quote green">
    <p:spTree>
      <p:nvGrpSpPr>
        <p:cNvPr id="1" name="Shape 241"/>
        <p:cNvGrpSpPr/>
        <p:nvPr/>
      </p:nvGrpSpPr>
      <p:grpSpPr>
        <a:xfrm>
          <a:off x="0" y="0"/>
          <a:ext cx="0" cy="0"/>
          <a:chOff x="0" y="0"/>
          <a:chExt cx="0" cy="0"/>
        </a:xfrm>
      </p:grpSpPr>
      <p:sp>
        <p:nvSpPr>
          <p:cNvPr id="242" name="Google Shape;242;p65"/>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3" name="Google Shape;243;p65"/>
          <p:cNvSpPr txBox="1">
            <a:spLocks noGrp="1"/>
          </p:cNvSpPr>
          <p:nvPr>
            <p:ph type="body" idx="2"/>
          </p:nvPr>
        </p:nvSpPr>
        <p:spPr>
          <a:xfrm>
            <a:off x="2253342" y="768350"/>
            <a:ext cx="8349343" cy="2157898"/>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00737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4" name="Google Shape;244;p65"/>
          <p:cNvPicPr preferRelativeResize="0"/>
          <p:nvPr/>
        </p:nvPicPr>
        <p:blipFill rotWithShape="1">
          <a:blip r:embed="rId2">
            <a:alphaModFix/>
          </a:blip>
          <a:srcRect/>
          <a:stretch/>
        </p:blipFill>
        <p:spPr>
          <a:xfrm>
            <a:off x="614965" y="669271"/>
            <a:ext cx="1162319" cy="1162319"/>
          </a:xfrm>
          <a:prstGeom prst="rect">
            <a:avLst/>
          </a:prstGeom>
          <a:noFill/>
          <a:ln>
            <a:noFill/>
          </a:ln>
        </p:spPr>
      </p:pic>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1_Quote" type="secHead">
  <p:cSld name="SECTION_HEADER">
    <p:spTree>
      <p:nvGrpSpPr>
        <p:cNvPr id="1" name="Shape 245"/>
        <p:cNvGrpSpPr/>
        <p:nvPr/>
      </p:nvGrpSpPr>
      <p:grpSpPr>
        <a:xfrm>
          <a:off x="0" y="0"/>
          <a:ext cx="0" cy="0"/>
          <a:chOff x="0" y="0"/>
          <a:chExt cx="0" cy="0"/>
        </a:xfrm>
      </p:grpSpPr>
      <p:sp>
        <p:nvSpPr>
          <p:cNvPr id="246" name="Google Shape;246;p66"/>
          <p:cNvSpPr txBox="1">
            <a:spLocks noGrp="1"/>
          </p:cNvSpPr>
          <p:nvPr>
            <p:ph type="title"/>
          </p:nvPr>
        </p:nvSpPr>
        <p:spPr>
          <a:xfrm>
            <a:off x="1674541" y="780744"/>
            <a:ext cx="8842918" cy="776945"/>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SzPts val="1400"/>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66"/>
          <p:cNvSpPr txBox="1">
            <a:spLocks noGrp="1"/>
          </p:cNvSpPr>
          <p:nvPr>
            <p:ph type="body" idx="1"/>
          </p:nvPr>
        </p:nvSpPr>
        <p:spPr>
          <a:xfrm>
            <a:off x="831850" y="1686000"/>
            <a:ext cx="10515600" cy="496098"/>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a:solidFill>
                  <a:schemeClr val="dk1"/>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4_Title">
  <p:cSld name="14_Title">
    <p:spTree>
      <p:nvGrpSpPr>
        <p:cNvPr id="1" name="Shape 251"/>
        <p:cNvGrpSpPr/>
        <p:nvPr/>
      </p:nvGrpSpPr>
      <p:grpSpPr>
        <a:xfrm>
          <a:off x="0" y="0"/>
          <a:ext cx="0" cy="0"/>
          <a:chOff x="0" y="0"/>
          <a:chExt cx="0" cy="0"/>
        </a:xfrm>
      </p:grpSpPr>
      <p:pic>
        <p:nvPicPr>
          <p:cNvPr id="252" name="Google Shape;252;p33"/>
          <p:cNvPicPr preferRelativeResize="0"/>
          <p:nvPr/>
        </p:nvPicPr>
        <p:blipFill rotWithShape="1">
          <a:blip r:embed="rId2">
            <a:alphaModFix/>
          </a:blip>
          <a:srcRect l="-562" t="17" r="-1" b="16679"/>
          <a:stretch/>
        </p:blipFill>
        <p:spPr>
          <a:xfrm>
            <a:off x="6700356" y="-2"/>
            <a:ext cx="5491644" cy="6858000"/>
          </a:xfrm>
          <a:prstGeom prst="rect">
            <a:avLst/>
          </a:prstGeom>
          <a:noFill/>
          <a:ln>
            <a:noFill/>
          </a:ln>
        </p:spPr>
      </p:pic>
      <p:sp>
        <p:nvSpPr>
          <p:cNvPr id="253" name="Google Shape;253;p33"/>
          <p:cNvSpPr/>
          <p:nvPr/>
        </p:nvSpPr>
        <p:spPr>
          <a:xfrm>
            <a:off x="-1" y="0"/>
            <a:ext cx="7857067" cy="6858000"/>
          </a:xfrm>
          <a:prstGeom prst="rect">
            <a:avLst/>
          </a:prstGeom>
          <a:solidFill>
            <a:srgbClr val="971260"/>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4" name="Google Shape;254;p33"/>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F6F3EB"/>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33"/>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56" name="Google Shape;256;p33"/>
          <p:cNvGrpSpPr/>
          <p:nvPr/>
        </p:nvGrpSpPr>
        <p:grpSpPr>
          <a:xfrm>
            <a:off x="424602" y="-1"/>
            <a:ext cx="1389888" cy="2099322"/>
            <a:chOff x="2413975" y="-1"/>
            <a:chExt cx="1389888" cy="2099322"/>
          </a:xfrm>
        </p:grpSpPr>
        <p:grpSp>
          <p:nvGrpSpPr>
            <p:cNvPr id="257" name="Google Shape;257;p33"/>
            <p:cNvGrpSpPr/>
            <p:nvPr/>
          </p:nvGrpSpPr>
          <p:grpSpPr>
            <a:xfrm>
              <a:off x="2413975" y="-1"/>
              <a:ext cx="1389888" cy="2099322"/>
              <a:chOff x="2365422" y="-1"/>
              <a:chExt cx="1460502" cy="2099322"/>
            </a:xfrm>
          </p:grpSpPr>
          <p:sp>
            <p:nvSpPr>
              <p:cNvPr id="258" name="Google Shape;258;p33"/>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9" name="Google Shape;259;p33"/>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60" name="Google Shape;260;p33"/>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61" name="Google Shape;261;p33"/>
          <p:cNvSpPr/>
          <p:nvPr/>
        </p:nvSpPr>
        <p:spPr>
          <a:xfrm>
            <a:off x="616626" y="888214"/>
            <a:ext cx="1005840" cy="1005840"/>
          </a:xfrm>
          <a:prstGeom prst="ellipse">
            <a:avLst/>
          </a:prstGeom>
          <a:solidFill>
            <a:srgbClr val="9712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2" name="Google Shape;262;p33"/>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F6F3EB"/>
                </a:solidFill>
                <a:latin typeface="Arial"/>
                <a:ea typeface="Arial"/>
                <a:cs typeface="Arial"/>
                <a:sym typeface="Arial"/>
              </a:rPr>
              <a:t>2</a:t>
            </a:r>
            <a:endParaRP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4_1 column full-width">
  <p:cSld name="14_1 column full-width">
    <p:spTree>
      <p:nvGrpSpPr>
        <p:cNvPr id="1" name="Shape 263"/>
        <p:cNvGrpSpPr/>
        <p:nvPr/>
      </p:nvGrpSpPr>
      <p:grpSpPr>
        <a:xfrm>
          <a:off x="0" y="0"/>
          <a:ext cx="0" cy="0"/>
          <a:chOff x="0" y="0"/>
          <a:chExt cx="0" cy="0"/>
        </a:xfrm>
      </p:grpSpPr>
      <p:sp>
        <p:nvSpPr>
          <p:cNvPr id="264" name="Google Shape;264;p34"/>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34"/>
          <p:cNvSpPr/>
          <p:nvPr/>
        </p:nvSpPr>
        <p:spPr>
          <a:xfrm>
            <a:off x="0" y="0"/>
            <a:ext cx="12188825" cy="1006475"/>
          </a:xfrm>
          <a:prstGeom prst="rect">
            <a:avLst/>
          </a:prstGeom>
          <a:solidFill>
            <a:srgbClr val="9712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34"/>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34"/>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 name="Google Shape;268;p34"/>
          <p:cNvSpPr txBox="1">
            <a:spLocks noGrp="1"/>
          </p:cNvSpPr>
          <p:nvPr>
            <p:ph type="body" idx="2"/>
          </p:nvPr>
        </p:nvSpPr>
        <p:spPr>
          <a:xfrm>
            <a:off x="6094412" y="1392026"/>
            <a:ext cx="5599616" cy="3219728"/>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1_2column wHeaders">
  <p:cSld name="21_2column wHeaders">
    <p:spTree>
      <p:nvGrpSpPr>
        <p:cNvPr id="1" name="Shape 269"/>
        <p:cNvGrpSpPr/>
        <p:nvPr/>
      </p:nvGrpSpPr>
      <p:grpSpPr>
        <a:xfrm>
          <a:off x="0" y="0"/>
          <a:ext cx="0" cy="0"/>
          <a:chOff x="0" y="0"/>
          <a:chExt cx="0" cy="0"/>
        </a:xfrm>
      </p:grpSpPr>
      <p:sp>
        <p:nvSpPr>
          <p:cNvPr id="270" name="Google Shape;270;p35"/>
          <p:cNvSpPr txBox="1">
            <a:spLocks noGrp="1"/>
          </p:cNvSpPr>
          <p:nvPr>
            <p:ph type="body" idx="1"/>
          </p:nvPr>
        </p:nvSpPr>
        <p:spPr>
          <a:xfrm>
            <a:off x="5074920" y="350161"/>
            <a:ext cx="673946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1" name="Google Shape;271;p35"/>
          <p:cNvSpPr txBox="1">
            <a:spLocks noGrp="1"/>
          </p:cNvSpPr>
          <p:nvPr>
            <p:ph type="body" idx="2"/>
          </p:nvPr>
        </p:nvSpPr>
        <p:spPr>
          <a:xfrm>
            <a:off x="5074920" y="932452"/>
            <a:ext cx="6739467"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35"/>
          <p:cNvSpPr/>
          <p:nvPr/>
        </p:nvSpPr>
        <p:spPr>
          <a:xfrm>
            <a:off x="-1" y="0"/>
            <a:ext cx="4707467" cy="6858000"/>
          </a:xfrm>
          <a:prstGeom prst="rect">
            <a:avLst/>
          </a:prstGeom>
          <a:solidFill>
            <a:schemeClr val="lt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3" name="Google Shape;273;p35"/>
          <p:cNvSpPr txBox="1">
            <a:spLocks noGrp="1"/>
          </p:cNvSpPr>
          <p:nvPr>
            <p:ph type="title"/>
          </p:nvPr>
        </p:nvSpPr>
        <p:spPr>
          <a:xfrm>
            <a:off x="329183" y="350161"/>
            <a:ext cx="4069080" cy="193852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D14F97"/>
              </a:buClr>
              <a:buSzPts val="3000"/>
              <a:buFont typeface="Arial"/>
              <a:buNone/>
              <a:defRPr sz="3000"/>
            </a:lvl1pPr>
            <a:lvl2pPr lvl="1" algn="l">
              <a:spcBef>
                <a:spcPts val="0"/>
              </a:spcBef>
              <a:spcAft>
                <a:spcPts val="0"/>
              </a:spcAft>
              <a:buClr>
                <a:srgbClr val="D14F97"/>
              </a:buClr>
              <a:buSzPts val="1400"/>
              <a:buFont typeface="Arial"/>
              <a:buNone/>
              <a:defRPr/>
            </a:lvl2pPr>
            <a:lvl3pPr lvl="2" algn="l">
              <a:spcBef>
                <a:spcPts val="0"/>
              </a:spcBef>
              <a:spcAft>
                <a:spcPts val="0"/>
              </a:spcAft>
              <a:buClr>
                <a:srgbClr val="D14F97"/>
              </a:buClr>
              <a:buSzPts val="1400"/>
              <a:buFont typeface="Arial"/>
              <a:buNone/>
              <a:defRPr/>
            </a:lvl3pPr>
            <a:lvl4pPr lvl="3" algn="l">
              <a:spcBef>
                <a:spcPts val="0"/>
              </a:spcBef>
              <a:spcAft>
                <a:spcPts val="0"/>
              </a:spcAft>
              <a:buClr>
                <a:srgbClr val="D14F97"/>
              </a:buClr>
              <a:buSzPts val="1400"/>
              <a:buFont typeface="Arial"/>
              <a:buNone/>
              <a:defRPr/>
            </a:lvl4pPr>
            <a:lvl5pPr lvl="4" algn="l">
              <a:spcBef>
                <a:spcPts val="0"/>
              </a:spcBef>
              <a:spcAft>
                <a:spcPts val="0"/>
              </a:spcAft>
              <a:buClr>
                <a:srgbClr val="D14F97"/>
              </a:buClr>
              <a:buSzPts val="1400"/>
              <a:buFont typeface="Arial"/>
              <a:buNone/>
              <a:defRPr/>
            </a:lvl5pPr>
            <a:lvl6pPr lvl="5" algn="l">
              <a:spcBef>
                <a:spcPts val="0"/>
              </a:spcBef>
              <a:spcAft>
                <a:spcPts val="0"/>
              </a:spcAft>
              <a:buClr>
                <a:srgbClr val="D14F97"/>
              </a:buClr>
              <a:buSzPts val="1400"/>
              <a:buFont typeface="Arial"/>
              <a:buNone/>
              <a:defRPr/>
            </a:lvl6pPr>
            <a:lvl7pPr lvl="6" algn="l">
              <a:spcBef>
                <a:spcPts val="0"/>
              </a:spcBef>
              <a:spcAft>
                <a:spcPts val="0"/>
              </a:spcAft>
              <a:buClr>
                <a:srgbClr val="D14F97"/>
              </a:buClr>
              <a:buSzPts val="1400"/>
              <a:buFont typeface="Arial"/>
              <a:buNone/>
              <a:defRPr/>
            </a:lvl7pPr>
            <a:lvl8pPr lvl="7" algn="l">
              <a:spcBef>
                <a:spcPts val="0"/>
              </a:spcBef>
              <a:spcAft>
                <a:spcPts val="0"/>
              </a:spcAft>
              <a:buClr>
                <a:srgbClr val="D14F97"/>
              </a:buClr>
              <a:buSzPts val="1400"/>
              <a:buFont typeface="Arial"/>
              <a:buNone/>
              <a:defRPr/>
            </a:lvl8pPr>
            <a:lvl9pPr lvl="8" algn="l">
              <a:spcBef>
                <a:spcPts val="0"/>
              </a:spcBef>
              <a:spcAft>
                <a:spcPts val="0"/>
              </a:spcAft>
              <a:buClr>
                <a:srgbClr val="D14F97"/>
              </a:buClr>
              <a:buSzPts val="1400"/>
              <a:buFont typeface="Arial"/>
              <a:buNone/>
              <a:defRPr/>
            </a:lvl9pPr>
          </a:lstStyle>
          <a:p>
            <a:endParaRPr/>
          </a:p>
        </p:txBody>
      </p:sp>
      <p:sp>
        <p:nvSpPr>
          <p:cNvPr id="274" name="Google Shape;274;p35"/>
          <p:cNvSpPr txBox="1">
            <a:spLocks noGrp="1"/>
          </p:cNvSpPr>
          <p:nvPr>
            <p:ph type="body" idx="3"/>
          </p:nvPr>
        </p:nvSpPr>
        <p:spPr>
          <a:xfrm>
            <a:off x="5074920" y="4026154"/>
            <a:ext cx="4409710"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5" name="Google Shape;275;p35"/>
          <p:cNvSpPr txBox="1">
            <a:spLocks noGrp="1"/>
          </p:cNvSpPr>
          <p:nvPr>
            <p:ph type="body" idx="4"/>
          </p:nvPr>
        </p:nvSpPr>
        <p:spPr>
          <a:xfrm>
            <a:off x="5074920" y="4608445"/>
            <a:ext cx="4409711"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1_Title">
  <p:cSld name="11_Title">
    <p:spTree>
      <p:nvGrpSpPr>
        <p:cNvPr id="1" name="Shape 276"/>
        <p:cNvGrpSpPr/>
        <p:nvPr/>
      </p:nvGrpSpPr>
      <p:grpSpPr>
        <a:xfrm>
          <a:off x="0" y="0"/>
          <a:ext cx="0" cy="0"/>
          <a:chOff x="0" y="0"/>
          <a:chExt cx="0" cy="0"/>
        </a:xfrm>
      </p:grpSpPr>
      <p:pic>
        <p:nvPicPr>
          <p:cNvPr id="277" name="Google Shape;277;p67"/>
          <p:cNvPicPr preferRelativeResize="0"/>
          <p:nvPr/>
        </p:nvPicPr>
        <p:blipFill rotWithShape="1">
          <a:blip r:embed="rId2">
            <a:alphaModFix/>
          </a:blip>
          <a:srcRect l="4" t="24107" r="899"/>
          <a:stretch/>
        </p:blipFill>
        <p:spPr>
          <a:xfrm>
            <a:off x="-40708" y="0"/>
            <a:ext cx="12232707" cy="6858000"/>
          </a:xfrm>
          <a:prstGeom prst="rect">
            <a:avLst/>
          </a:prstGeom>
          <a:noFill/>
          <a:ln>
            <a:noFill/>
          </a:ln>
        </p:spPr>
      </p:pic>
      <p:sp>
        <p:nvSpPr>
          <p:cNvPr id="278" name="Google Shape;278;p67"/>
          <p:cNvSpPr/>
          <p:nvPr/>
        </p:nvSpPr>
        <p:spPr>
          <a:xfrm>
            <a:off x="-40707" y="1600200"/>
            <a:ext cx="12232707" cy="32766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9" name="Google Shape;279;p67"/>
          <p:cNvPicPr preferRelativeResize="0"/>
          <p:nvPr/>
        </p:nvPicPr>
        <p:blipFill rotWithShape="1">
          <a:blip r:embed="rId3">
            <a:alphaModFix/>
          </a:blip>
          <a:srcRect/>
          <a:stretch/>
        </p:blipFill>
        <p:spPr>
          <a:xfrm>
            <a:off x="9110087" y="4127656"/>
            <a:ext cx="2933020" cy="551912"/>
          </a:xfrm>
          <a:prstGeom prst="rect">
            <a:avLst/>
          </a:prstGeom>
          <a:noFill/>
          <a:ln>
            <a:noFill/>
          </a:ln>
        </p:spPr>
      </p:pic>
      <p:sp>
        <p:nvSpPr>
          <p:cNvPr id="280" name="Google Shape;280;p67"/>
          <p:cNvSpPr txBox="1">
            <a:spLocks noGrp="1"/>
          </p:cNvSpPr>
          <p:nvPr>
            <p:ph type="title"/>
          </p:nvPr>
        </p:nvSpPr>
        <p:spPr>
          <a:xfrm>
            <a:off x="1454133" y="2556013"/>
            <a:ext cx="9283734"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971260"/>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67"/>
          <p:cNvSpPr txBox="1">
            <a:spLocks noGrp="1"/>
          </p:cNvSpPr>
          <p:nvPr>
            <p:ph type="subTitle" idx="1"/>
          </p:nvPr>
        </p:nvSpPr>
        <p:spPr>
          <a:xfrm>
            <a:off x="1454133" y="3338794"/>
            <a:ext cx="9283734"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971260"/>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2_Title">
  <p:cSld name="12_Title">
    <p:spTree>
      <p:nvGrpSpPr>
        <p:cNvPr id="1" name="Shape 282"/>
        <p:cNvGrpSpPr/>
        <p:nvPr/>
      </p:nvGrpSpPr>
      <p:grpSpPr>
        <a:xfrm>
          <a:off x="0" y="0"/>
          <a:ext cx="0" cy="0"/>
          <a:chOff x="0" y="0"/>
          <a:chExt cx="0" cy="0"/>
        </a:xfrm>
      </p:grpSpPr>
      <p:pic>
        <p:nvPicPr>
          <p:cNvPr id="283" name="Google Shape;283;p68"/>
          <p:cNvPicPr preferRelativeResize="0"/>
          <p:nvPr/>
        </p:nvPicPr>
        <p:blipFill rotWithShape="1">
          <a:blip r:embed="rId2">
            <a:alphaModFix/>
          </a:blip>
          <a:srcRect l="-562" t="17" r="-1" b="16679"/>
          <a:stretch/>
        </p:blipFill>
        <p:spPr>
          <a:xfrm>
            <a:off x="6700356" y="-2"/>
            <a:ext cx="5491644" cy="6858000"/>
          </a:xfrm>
          <a:prstGeom prst="rect">
            <a:avLst/>
          </a:prstGeom>
          <a:noFill/>
          <a:ln>
            <a:noFill/>
          </a:ln>
        </p:spPr>
      </p:pic>
      <p:sp>
        <p:nvSpPr>
          <p:cNvPr id="284" name="Google Shape;284;p68"/>
          <p:cNvSpPr/>
          <p:nvPr/>
        </p:nvSpPr>
        <p:spPr>
          <a:xfrm>
            <a:off x="-1" y="0"/>
            <a:ext cx="7857067" cy="6858000"/>
          </a:xfrm>
          <a:prstGeom prst="rect">
            <a:avLst/>
          </a:prstGeom>
          <a:solidFill>
            <a:srgbClr val="971260"/>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371"/>
              </a:solidFill>
              <a:latin typeface="Calibri"/>
              <a:ea typeface="Calibri"/>
              <a:cs typeface="Calibri"/>
              <a:sym typeface="Calibri"/>
            </a:endParaRPr>
          </a:p>
        </p:txBody>
      </p:sp>
      <p:sp>
        <p:nvSpPr>
          <p:cNvPr id="285" name="Google Shape;285;p68"/>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F6F3EB"/>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68"/>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0_Title">
  <p:cSld name="10_Title">
    <p:spTree>
      <p:nvGrpSpPr>
        <p:cNvPr id="1" name="Shape 287"/>
        <p:cNvGrpSpPr/>
        <p:nvPr/>
      </p:nvGrpSpPr>
      <p:grpSpPr>
        <a:xfrm>
          <a:off x="0" y="0"/>
          <a:ext cx="0" cy="0"/>
          <a:chOff x="0" y="0"/>
          <a:chExt cx="0" cy="0"/>
        </a:xfrm>
      </p:grpSpPr>
      <p:pic>
        <p:nvPicPr>
          <p:cNvPr id="288" name="Google Shape;288;p69"/>
          <p:cNvPicPr preferRelativeResize="0"/>
          <p:nvPr/>
        </p:nvPicPr>
        <p:blipFill rotWithShape="1">
          <a:blip r:embed="rId2">
            <a:alphaModFix/>
          </a:blip>
          <a:srcRect l="-562" t="17" r="-1" b="16679"/>
          <a:stretch/>
        </p:blipFill>
        <p:spPr>
          <a:xfrm>
            <a:off x="6700356" y="-2"/>
            <a:ext cx="5491644" cy="6858000"/>
          </a:xfrm>
          <a:prstGeom prst="rect">
            <a:avLst/>
          </a:prstGeom>
          <a:noFill/>
          <a:ln>
            <a:noFill/>
          </a:ln>
        </p:spPr>
      </p:pic>
      <p:sp>
        <p:nvSpPr>
          <p:cNvPr id="289" name="Google Shape;289;p69"/>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71260"/>
              </a:solidFill>
              <a:latin typeface="Calibri"/>
              <a:ea typeface="Calibri"/>
              <a:cs typeface="Calibri"/>
              <a:sym typeface="Calibri"/>
            </a:endParaRPr>
          </a:p>
        </p:txBody>
      </p:sp>
      <p:sp>
        <p:nvSpPr>
          <p:cNvPr id="290" name="Google Shape;290;p69"/>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971260"/>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69"/>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971260"/>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4_1 column full-width">
  <p:cSld name="14_1 column full-width">
    <p:spTree>
      <p:nvGrpSpPr>
        <p:cNvPr id="1" name="Shape 32"/>
        <p:cNvGrpSpPr/>
        <p:nvPr/>
      </p:nvGrpSpPr>
      <p:grpSpPr>
        <a:xfrm>
          <a:off x="0" y="0"/>
          <a:ext cx="0" cy="0"/>
          <a:chOff x="0" y="0"/>
          <a:chExt cx="0" cy="0"/>
        </a:xfrm>
      </p:grpSpPr>
      <p:sp>
        <p:nvSpPr>
          <p:cNvPr id="33" name="Google Shape;33;p31"/>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3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3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1"/>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1"/>
          <p:cNvSpPr txBox="1">
            <a:spLocks noGrp="1"/>
          </p:cNvSpPr>
          <p:nvPr>
            <p:ph type="body" idx="2"/>
          </p:nvPr>
        </p:nvSpPr>
        <p:spPr>
          <a:xfrm>
            <a:off x="6094412" y="1392026"/>
            <a:ext cx="5599616" cy="3219728"/>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3_Title">
  <p:cSld name="13_Title">
    <p:spTree>
      <p:nvGrpSpPr>
        <p:cNvPr id="1" name="Shape 292"/>
        <p:cNvGrpSpPr/>
        <p:nvPr/>
      </p:nvGrpSpPr>
      <p:grpSpPr>
        <a:xfrm>
          <a:off x="0" y="0"/>
          <a:ext cx="0" cy="0"/>
          <a:chOff x="0" y="0"/>
          <a:chExt cx="0" cy="0"/>
        </a:xfrm>
      </p:grpSpPr>
      <p:pic>
        <p:nvPicPr>
          <p:cNvPr id="293" name="Google Shape;293;p70"/>
          <p:cNvPicPr preferRelativeResize="0"/>
          <p:nvPr/>
        </p:nvPicPr>
        <p:blipFill rotWithShape="1">
          <a:blip r:embed="rId2">
            <a:alphaModFix/>
          </a:blip>
          <a:srcRect l="-562" t="17" r="-1" b="16679"/>
          <a:stretch/>
        </p:blipFill>
        <p:spPr>
          <a:xfrm>
            <a:off x="6700356" y="-2"/>
            <a:ext cx="5491644" cy="6858000"/>
          </a:xfrm>
          <a:prstGeom prst="rect">
            <a:avLst/>
          </a:prstGeom>
          <a:noFill/>
          <a:ln>
            <a:noFill/>
          </a:ln>
        </p:spPr>
      </p:pic>
      <p:sp>
        <p:nvSpPr>
          <p:cNvPr id="294" name="Google Shape;294;p70"/>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5" name="Google Shape;295;p70"/>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971260"/>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70"/>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971260"/>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97" name="Google Shape;297;p70"/>
          <p:cNvGrpSpPr/>
          <p:nvPr/>
        </p:nvGrpSpPr>
        <p:grpSpPr>
          <a:xfrm>
            <a:off x="424602" y="-1"/>
            <a:ext cx="1389888" cy="2099322"/>
            <a:chOff x="2413975" y="-1"/>
            <a:chExt cx="1389888" cy="2099322"/>
          </a:xfrm>
        </p:grpSpPr>
        <p:grpSp>
          <p:nvGrpSpPr>
            <p:cNvPr id="298" name="Google Shape;298;p70"/>
            <p:cNvGrpSpPr/>
            <p:nvPr/>
          </p:nvGrpSpPr>
          <p:grpSpPr>
            <a:xfrm>
              <a:off x="2413975" y="-1"/>
              <a:ext cx="1389888" cy="2099322"/>
              <a:chOff x="2365422" y="-1"/>
              <a:chExt cx="1460502" cy="2099322"/>
            </a:xfrm>
          </p:grpSpPr>
          <p:sp>
            <p:nvSpPr>
              <p:cNvPr id="299" name="Google Shape;299;p70"/>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70"/>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01" name="Google Shape;301;p70"/>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02" name="Google Shape;302;p70"/>
          <p:cNvSpPr/>
          <p:nvPr/>
        </p:nvSpPr>
        <p:spPr>
          <a:xfrm>
            <a:off x="616626" y="888214"/>
            <a:ext cx="1005840" cy="1005840"/>
          </a:xfrm>
          <a:prstGeom prst="ellipse">
            <a:avLst/>
          </a:prstGeom>
          <a:solidFill>
            <a:srgbClr val="9712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3" name="Google Shape;303;p70"/>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6F3EB"/>
                </a:solidFill>
                <a:latin typeface="Arial"/>
                <a:ea typeface="Arial"/>
                <a:cs typeface="Arial"/>
                <a:sym typeface="Arial"/>
              </a:rPr>
              <a:t>2</a:t>
            </a:r>
            <a:endParaRPr/>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6_1 column full-width" type="obj">
  <p:cSld name="OBJECT">
    <p:spTree>
      <p:nvGrpSpPr>
        <p:cNvPr id="1" name="Shape 304"/>
        <p:cNvGrpSpPr/>
        <p:nvPr/>
      </p:nvGrpSpPr>
      <p:grpSpPr>
        <a:xfrm>
          <a:off x="0" y="0"/>
          <a:ext cx="0" cy="0"/>
          <a:chOff x="0" y="0"/>
          <a:chExt cx="0" cy="0"/>
        </a:xfrm>
      </p:grpSpPr>
      <p:sp>
        <p:nvSpPr>
          <p:cNvPr id="305" name="Google Shape;305;p71"/>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6" name="Google Shape;306;p7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7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71"/>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7_1 column full-width">
  <p:cSld name="7_1 column full-width">
    <p:spTree>
      <p:nvGrpSpPr>
        <p:cNvPr id="1" name="Shape 309"/>
        <p:cNvGrpSpPr/>
        <p:nvPr/>
      </p:nvGrpSpPr>
      <p:grpSpPr>
        <a:xfrm>
          <a:off x="0" y="0"/>
          <a:ext cx="0" cy="0"/>
          <a:chOff x="0" y="0"/>
          <a:chExt cx="0" cy="0"/>
        </a:xfrm>
      </p:grpSpPr>
      <p:sp>
        <p:nvSpPr>
          <p:cNvPr id="310" name="Google Shape;310;p72"/>
          <p:cNvSpPr/>
          <p:nvPr/>
        </p:nvSpPr>
        <p:spPr>
          <a:xfrm>
            <a:off x="0" y="-1"/>
            <a:ext cx="12192000" cy="1463040"/>
          </a:xfrm>
          <a:prstGeom prst="rect">
            <a:avLst/>
          </a:prstGeom>
          <a:solidFill>
            <a:srgbClr val="971260"/>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p72"/>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72"/>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72"/>
          <p:cNvSpPr txBox="1">
            <a:spLocks noGrp="1"/>
          </p:cNvSpPr>
          <p:nvPr>
            <p:ph type="body" idx="1"/>
          </p:nvPr>
        </p:nvSpPr>
        <p:spPr>
          <a:xfrm>
            <a:off x="329184" y="1706351"/>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2_2 column" type="twoObj">
  <p:cSld name="TWO_OBJECTS">
    <p:spTree>
      <p:nvGrpSpPr>
        <p:cNvPr id="1" name="Shape 314"/>
        <p:cNvGrpSpPr/>
        <p:nvPr/>
      </p:nvGrpSpPr>
      <p:grpSpPr>
        <a:xfrm>
          <a:off x="0" y="0"/>
          <a:ext cx="0" cy="0"/>
          <a:chOff x="0" y="0"/>
          <a:chExt cx="0" cy="0"/>
        </a:xfrm>
      </p:grpSpPr>
      <p:sp>
        <p:nvSpPr>
          <p:cNvPr id="315" name="Google Shape;315;p73"/>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 name="Google Shape;316;p7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73"/>
          <p:cNvSpPr txBox="1">
            <a:spLocks noGrp="1"/>
          </p:cNvSpPr>
          <p:nvPr>
            <p:ph type="body" idx="1"/>
          </p:nvPr>
        </p:nvSpPr>
        <p:spPr>
          <a:xfrm>
            <a:off x="417443" y="1353312"/>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73"/>
          <p:cNvSpPr txBox="1">
            <a:spLocks noGrp="1"/>
          </p:cNvSpPr>
          <p:nvPr>
            <p:ph type="body" idx="2"/>
          </p:nvPr>
        </p:nvSpPr>
        <p:spPr>
          <a:xfrm>
            <a:off x="6172199" y="1353312"/>
            <a:ext cx="563548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3_2column wHeaders">
  <p:cSld name="13_2column wHeaders">
    <p:spTree>
      <p:nvGrpSpPr>
        <p:cNvPr id="1" name="Shape 319"/>
        <p:cNvGrpSpPr/>
        <p:nvPr/>
      </p:nvGrpSpPr>
      <p:grpSpPr>
        <a:xfrm>
          <a:off x="0" y="0"/>
          <a:ext cx="0" cy="0"/>
          <a:chOff x="0" y="0"/>
          <a:chExt cx="0" cy="0"/>
        </a:xfrm>
      </p:grpSpPr>
      <p:sp>
        <p:nvSpPr>
          <p:cNvPr id="320" name="Google Shape;320;p74"/>
          <p:cNvSpPr/>
          <p:nvPr/>
        </p:nvSpPr>
        <p:spPr>
          <a:xfrm>
            <a:off x="0" y="0"/>
            <a:ext cx="12188825" cy="1006475"/>
          </a:xfrm>
          <a:prstGeom prst="rect">
            <a:avLst/>
          </a:prstGeom>
          <a:solidFill>
            <a:srgbClr val="971260"/>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74"/>
          <p:cNvSpPr txBox="1">
            <a:spLocks noGrp="1"/>
          </p:cNvSpPr>
          <p:nvPr>
            <p:ph type="body" idx="1"/>
          </p:nvPr>
        </p:nvSpPr>
        <p:spPr>
          <a:xfrm>
            <a:off x="839787" y="1695851"/>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2" name="Google Shape;322;p74"/>
          <p:cNvSpPr txBox="1">
            <a:spLocks noGrp="1"/>
          </p:cNvSpPr>
          <p:nvPr>
            <p:ph type="body" idx="2"/>
          </p:nvPr>
        </p:nvSpPr>
        <p:spPr>
          <a:xfrm>
            <a:off x="839787" y="2273117"/>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74"/>
          <p:cNvSpPr txBox="1">
            <a:spLocks noGrp="1"/>
          </p:cNvSpPr>
          <p:nvPr>
            <p:ph type="body" idx="3"/>
          </p:nvPr>
        </p:nvSpPr>
        <p:spPr>
          <a:xfrm>
            <a:off x="6326188" y="1695851"/>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4" name="Google Shape;324;p74"/>
          <p:cNvSpPr txBox="1">
            <a:spLocks noGrp="1"/>
          </p:cNvSpPr>
          <p:nvPr>
            <p:ph type="body" idx="4"/>
          </p:nvPr>
        </p:nvSpPr>
        <p:spPr>
          <a:xfrm>
            <a:off x="6326188" y="2273117"/>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7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7_1 column, halfWidth wHeader, fullBleed img">
    <p:spTree>
      <p:nvGrpSpPr>
        <p:cNvPr id="1" name="Shape 326"/>
        <p:cNvGrpSpPr/>
        <p:nvPr/>
      </p:nvGrpSpPr>
      <p:grpSpPr>
        <a:xfrm>
          <a:off x="0" y="0"/>
          <a:ext cx="0" cy="0"/>
          <a:chOff x="0" y="0"/>
          <a:chExt cx="0" cy="0"/>
        </a:xfrm>
      </p:grpSpPr>
      <p:sp>
        <p:nvSpPr>
          <p:cNvPr id="327" name="Google Shape;327;p75"/>
          <p:cNvSpPr>
            <a:spLocks noGrp="1"/>
          </p:cNvSpPr>
          <p:nvPr>
            <p:ph type="pic" idx="2"/>
          </p:nvPr>
        </p:nvSpPr>
        <p:spPr>
          <a:xfrm>
            <a:off x="6556916" y="0"/>
            <a:ext cx="5635083" cy="6858000"/>
          </a:xfrm>
          <a:prstGeom prst="rect">
            <a:avLst/>
          </a:prstGeom>
          <a:noFill/>
          <a:ln>
            <a:noFill/>
          </a:ln>
        </p:spPr>
      </p:sp>
      <p:sp>
        <p:nvSpPr>
          <p:cNvPr id="328" name="Google Shape;328;p75"/>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75"/>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0" name="Google Shape;330;p75"/>
          <p:cNvSpPr/>
          <p:nvPr/>
        </p:nvSpPr>
        <p:spPr>
          <a:xfrm>
            <a:off x="0" y="0"/>
            <a:ext cx="6556375" cy="1006475"/>
          </a:xfrm>
          <a:prstGeom prst="rect">
            <a:avLst/>
          </a:prstGeom>
          <a:solidFill>
            <a:srgbClr val="971260"/>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Google Shape;331;p75"/>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75"/>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p75"/>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6_1 column, longTitle, halfWidth, fullBleed img">
  <p:cSld name="6_1 column, longTitle, halfWidth, fullBleed img">
    <p:spTree>
      <p:nvGrpSpPr>
        <p:cNvPr id="1" name="Shape 334"/>
        <p:cNvGrpSpPr/>
        <p:nvPr/>
      </p:nvGrpSpPr>
      <p:grpSpPr>
        <a:xfrm>
          <a:off x="0" y="0"/>
          <a:ext cx="0" cy="0"/>
          <a:chOff x="0" y="0"/>
          <a:chExt cx="0" cy="0"/>
        </a:xfrm>
      </p:grpSpPr>
      <p:sp>
        <p:nvSpPr>
          <p:cNvPr id="335" name="Google Shape;335;p76"/>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6" name="Google Shape;336;p76"/>
          <p:cNvSpPr/>
          <p:nvPr/>
        </p:nvSpPr>
        <p:spPr>
          <a:xfrm>
            <a:off x="0" y="0"/>
            <a:ext cx="6556375" cy="1536700"/>
          </a:xfrm>
          <a:prstGeom prst="rect">
            <a:avLst/>
          </a:prstGeom>
          <a:solidFill>
            <a:srgbClr val="971260"/>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7" name="Google Shape;337;p76"/>
          <p:cNvSpPr txBox="1">
            <a:spLocks noGrp="1"/>
          </p:cNvSpPr>
          <p:nvPr>
            <p:ph type="title"/>
          </p:nvPr>
        </p:nvSpPr>
        <p:spPr>
          <a:xfrm>
            <a:off x="329184" y="243708"/>
            <a:ext cx="5897880" cy="574581"/>
          </a:xfrm>
          <a:prstGeom prst="rect">
            <a:avLst/>
          </a:prstGeom>
          <a:noFill/>
          <a:ln>
            <a:noFill/>
          </a:ln>
        </p:spPr>
        <p:txBody>
          <a:bodyPr spcFirstLastPara="1" wrap="square" lIns="91425" tIns="45700" rIns="91425" bIns="45700" anchor="t" anchorCtr="0">
            <a:spAutoFit/>
          </a:bodyPr>
          <a:lstStyle>
            <a:lvl1pPr lvl="0" algn="l">
              <a:lnSpc>
                <a:spcPct val="114000"/>
              </a:lnSpc>
              <a:spcBef>
                <a:spcPts val="0"/>
              </a:spcBef>
              <a:spcAft>
                <a:spcPts val="0"/>
              </a:spcAft>
              <a:buSzPts val="1400"/>
              <a:buNone/>
              <a:defRPr sz="3000">
                <a:solidFill>
                  <a:srgbClr val="F6F3E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76"/>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 name="Google Shape;339;p76"/>
          <p:cNvSpPr txBox="1">
            <a:spLocks noGrp="1"/>
          </p:cNvSpPr>
          <p:nvPr>
            <p:ph type="body" idx="2"/>
          </p:nvPr>
        </p:nvSpPr>
        <p:spPr>
          <a:xfrm>
            <a:off x="329184" y="2440945"/>
            <a:ext cx="589788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76"/>
          <p:cNvSpPr>
            <a:spLocks noGrp="1"/>
          </p:cNvSpPr>
          <p:nvPr>
            <p:ph type="pic" idx="3"/>
          </p:nvPr>
        </p:nvSpPr>
        <p:spPr>
          <a:xfrm>
            <a:off x="6556916" y="0"/>
            <a:ext cx="5635083" cy="6858000"/>
          </a:xfrm>
          <a:prstGeom prst="rect">
            <a:avLst/>
          </a:prstGeom>
          <a:noFill/>
          <a:ln>
            <a:noFill/>
          </a:ln>
        </p:spPr>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6_3columns">
  <p:cSld name="16_3columns">
    <p:spTree>
      <p:nvGrpSpPr>
        <p:cNvPr id="1" name="Shape 341"/>
        <p:cNvGrpSpPr/>
        <p:nvPr/>
      </p:nvGrpSpPr>
      <p:grpSpPr>
        <a:xfrm>
          <a:off x="0" y="0"/>
          <a:ext cx="0" cy="0"/>
          <a:chOff x="0" y="0"/>
          <a:chExt cx="0" cy="0"/>
        </a:xfrm>
      </p:grpSpPr>
      <p:sp>
        <p:nvSpPr>
          <p:cNvPr id="342" name="Google Shape;342;p77"/>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77"/>
          <p:cNvSpPr txBox="1">
            <a:spLocks noGrp="1"/>
          </p:cNvSpPr>
          <p:nvPr>
            <p:ph type="body" idx="1"/>
          </p:nvPr>
        </p:nvSpPr>
        <p:spPr>
          <a:xfrm>
            <a:off x="417443"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 name="Google Shape;344;p77"/>
          <p:cNvSpPr txBox="1">
            <a:spLocks noGrp="1"/>
          </p:cNvSpPr>
          <p:nvPr>
            <p:ph type="body" idx="2"/>
          </p:nvPr>
        </p:nvSpPr>
        <p:spPr>
          <a:xfrm>
            <a:off x="4414520"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 name="Google Shape;345;p77"/>
          <p:cNvSpPr txBox="1">
            <a:spLocks noGrp="1"/>
          </p:cNvSpPr>
          <p:nvPr>
            <p:ph type="body" idx="3"/>
          </p:nvPr>
        </p:nvSpPr>
        <p:spPr>
          <a:xfrm>
            <a:off x="8411597"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 name="Google Shape;346;p7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7_3column, headers">
  <p:cSld name="17_3column, headers">
    <p:spTree>
      <p:nvGrpSpPr>
        <p:cNvPr id="1" name="Shape 347"/>
        <p:cNvGrpSpPr/>
        <p:nvPr/>
      </p:nvGrpSpPr>
      <p:grpSpPr>
        <a:xfrm>
          <a:off x="0" y="0"/>
          <a:ext cx="0" cy="0"/>
          <a:chOff x="0" y="0"/>
          <a:chExt cx="0" cy="0"/>
        </a:xfrm>
      </p:grpSpPr>
      <p:sp>
        <p:nvSpPr>
          <p:cNvPr id="348" name="Google Shape;348;p78"/>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9" name="Google Shape;349;p78"/>
          <p:cNvSpPr txBox="1">
            <a:spLocks noGrp="1"/>
          </p:cNvSpPr>
          <p:nvPr>
            <p:ph type="body" idx="1"/>
          </p:nvPr>
        </p:nvSpPr>
        <p:spPr>
          <a:xfrm>
            <a:off x="417443"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0" name="Google Shape;350;p78"/>
          <p:cNvSpPr txBox="1">
            <a:spLocks noGrp="1"/>
          </p:cNvSpPr>
          <p:nvPr>
            <p:ph type="body" idx="2"/>
          </p:nvPr>
        </p:nvSpPr>
        <p:spPr>
          <a:xfrm>
            <a:off x="417443"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78"/>
          <p:cNvSpPr txBox="1">
            <a:spLocks noGrp="1"/>
          </p:cNvSpPr>
          <p:nvPr>
            <p:ph type="body" idx="3"/>
          </p:nvPr>
        </p:nvSpPr>
        <p:spPr>
          <a:xfrm>
            <a:off x="4414520"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2" name="Google Shape;352;p78"/>
          <p:cNvSpPr txBox="1">
            <a:spLocks noGrp="1"/>
          </p:cNvSpPr>
          <p:nvPr>
            <p:ph type="body" idx="4"/>
          </p:nvPr>
        </p:nvSpPr>
        <p:spPr>
          <a:xfrm>
            <a:off x="4414520"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78"/>
          <p:cNvSpPr txBox="1">
            <a:spLocks noGrp="1"/>
          </p:cNvSpPr>
          <p:nvPr>
            <p:ph type="body" idx="5"/>
          </p:nvPr>
        </p:nvSpPr>
        <p:spPr>
          <a:xfrm>
            <a:off x="8411596" y="1584315"/>
            <a:ext cx="3362917"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4" name="Google Shape;354;p78"/>
          <p:cNvSpPr txBox="1">
            <a:spLocks noGrp="1"/>
          </p:cNvSpPr>
          <p:nvPr>
            <p:ph type="body" idx="6"/>
          </p:nvPr>
        </p:nvSpPr>
        <p:spPr>
          <a:xfrm>
            <a:off x="8411596" y="2186199"/>
            <a:ext cx="3362917"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 name="Google Shape;355;p7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0_3column, intro">
  <p:cSld name="20_3column, intro">
    <p:spTree>
      <p:nvGrpSpPr>
        <p:cNvPr id="1" name="Shape 356"/>
        <p:cNvGrpSpPr/>
        <p:nvPr/>
      </p:nvGrpSpPr>
      <p:grpSpPr>
        <a:xfrm>
          <a:off x="0" y="0"/>
          <a:ext cx="0" cy="0"/>
          <a:chOff x="0" y="0"/>
          <a:chExt cx="0" cy="0"/>
        </a:xfrm>
      </p:grpSpPr>
      <p:sp>
        <p:nvSpPr>
          <p:cNvPr id="357" name="Google Shape;357;p79"/>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79"/>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1">
                <a:solidFill>
                  <a:srgbClr val="971260"/>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p79"/>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79"/>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p79"/>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7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1_2column wHeaders">
  <p:cSld name="21_2column wHeaders">
    <p:spTree>
      <p:nvGrpSpPr>
        <p:cNvPr id="1" name="Shape 38"/>
        <p:cNvGrpSpPr/>
        <p:nvPr/>
      </p:nvGrpSpPr>
      <p:grpSpPr>
        <a:xfrm>
          <a:off x="0" y="0"/>
          <a:ext cx="0" cy="0"/>
          <a:chOff x="0" y="0"/>
          <a:chExt cx="0" cy="0"/>
        </a:xfrm>
      </p:grpSpPr>
      <p:sp>
        <p:nvSpPr>
          <p:cNvPr id="39" name="Google Shape;39;p36"/>
          <p:cNvSpPr txBox="1">
            <a:spLocks noGrp="1"/>
          </p:cNvSpPr>
          <p:nvPr>
            <p:ph type="body" idx="1"/>
          </p:nvPr>
        </p:nvSpPr>
        <p:spPr>
          <a:xfrm>
            <a:off x="5074920" y="350161"/>
            <a:ext cx="673946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36"/>
          <p:cNvSpPr txBox="1">
            <a:spLocks noGrp="1"/>
          </p:cNvSpPr>
          <p:nvPr>
            <p:ph type="body" idx="2"/>
          </p:nvPr>
        </p:nvSpPr>
        <p:spPr>
          <a:xfrm>
            <a:off x="5074920" y="932452"/>
            <a:ext cx="6739467"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6"/>
          <p:cNvSpPr/>
          <p:nvPr/>
        </p:nvSpPr>
        <p:spPr>
          <a:xfrm>
            <a:off x="-1" y="0"/>
            <a:ext cx="4707467" cy="6858000"/>
          </a:xfrm>
          <a:prstGeom prst="rect">
            <a:avLst/>
          </a:prstGeom>
          <a:solidFill>
            <a:schemeClr val="lt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2" name="Google Shape;42;p36"/>
          <p:cNvSpPr txBox="1">
            <a:spLocks noGrp="1"/>
          </p:cNvSpPr>
          <p:nvPr>
            <p:ph type="title"/>
          </p:nvPr>
        </p:nvSpPr>
        <p:spPr>
          <a:xfrm>
            <a:off x="329183" y="350161"/>
            <a:ext cx="4069080" cy="193852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D14F97"/>
              </a:buClr>
              <a:buSzPts val="3000"/>
              <a:buFont typeface="Arial"/>
              <a:buNone/>
              <a:defRPr sz="3000"/>
            </a:lvl1pPr>
            <a:lvl2pPr lvl="1" algn="l">
              <a:spcBef>
                <a:spcPts val="0"/>
              </a:spcBef>
              <a:spcAft>
                <a:spcPts val="0"/>
              </a:spcAft>
              <a:buClr>
                <a:srgbClr val="D14F97"/>
              </a:buClr>
              <a:buSzPts val="1400"/>
              <a:buFont typeface="Arial"/>
              <a:buNone/>
              <a:defRPr/>
            </a:lvl2pPr>
            <a:lvl3pPr lvl="2" algn="l">
              <a:spcBef>
                <a:spcPts val="0"/>
              </a:spcBef>
              <a:spcAft>
                <a:spcPts val="0"/>
              </a:spcAft>
              <a:buClr>
                <a:srgbClr val="D14F97"/>
              </a:buClr>
              <a:buSzPts val="1400"/>
              <a:buFont typeface="Arial"/>
              <a:buNone/>
              <a:defRPr/>
            </a:lvl3pPr>
            <a:lvl4pPr lvl="3" algn="l">
              <a:spcBef>
                <a:spcPts val="0"/>
              </a:spcBef>
              <a:spcAft>
                <a:spcPts val="0"/>
              </a:spcAft>
              <a:buClr>
                <a:srgbClr val="D14F97"/>
              </a:buClr>
              <a:buSzPts val="1400"/>
              <a:buFont typeface="Arial"/>
              <a:buNone/>
              <a:defRPr/>
            </a:lvl4pPr>
            <a:lvl5pPr lvl="4" algn="l">
              <a:spcBef>
                <a:spcPts val="0"/>
              </a:spcBef>
              <a:spcAft>
                <a:spcPts val="0"/>
              </a:spcAft>
              <a:buClr>
                <a:srgbClr val="D14F97"/>
              </a:buClr>
              <a:buSzPts val="1400"/>
              <a:buFont typeface="Arial"/>
              <a:buNone/>
              <a:defRPr/>
            </a:lvl5pPr>
            <a:lvl6pPr lvl="5" algn="l">
              <a:spcBef>
                <a:spcPts val="0"/>
              </a:spcBef>
              <a:spcAft>
                <a:spcPts val="0"/>
              </a:spcAft>
              <a:buClr>
                <a:srgbClr val="D14F97"/>
              </a:buClr>
              <a:buSzPts val="1400"/>
              <a:buFont typeface="Arial"/>
              <a:buNone/>
              <a:defRPr/>
            </a:lvl6pPr>
            <a:lvl7pPr lvl="6" algn="l">
              <a:spcBef>
                <a:spcPts val="0"/>
              </a:spcBef>
              <a:spcAft>
                <a:spcPts val="0"/>
              </a:spcAft>
              <a:buClr>
                <a:srgbClr val="D14F97"/>
              </a:buClr>
              <a:buSzPts val="1400"/>
              <a:buFont typeface="Arial"/>
              <a:buNone/>
              <a:defRPr/>
            </a:lvl7pPr>
            <a:lvl8pPr lvl="7" algn="l">
              <a:spcBef>
                <a:spcPts val="0"/>
              </a:spcBef>
              <a:spcAft>
                <a:spcPts val="0"/>
              </a:spcAft>
              <a:buClr>
                <a:srgbClr val="D14F97"/>
              </a:buClr>
              <a:buSzPts val="1400"/>
              <a:buFont typeface="Arial"/>
              <a:buNone/>
              <a:defRPr/>
            </a:lvl8pPr>
            <a:lvl9pPr lvl="8" algn="l">
              <a:spcBef>
                <a:spcPts val="0"/>
              </a:spcBef>
              <a:spcAft>
                <a:spcPts val="0"/>
              </a:spcAft>
              <a:buClr>
                <a:srgbClr val="D14F97"/>
              </a:buClr>
              <a:buSzPts val="1400"/>
              <a:buFont typeface="Arial"/>
              <a:buNone/>
              <a:defRPr/>
            </a:lvl9pPr>
          </a:lstStyle>
          <a:p>
            <a:endParaRPr/>
          </a:p>
        </p:txBody>
      </p:sp>
      <p:sp>
        <p:nvSpPr>
          <p:cNvPr id="43" name="Google Shape;43;p36"/>
          <p:cNvSpPr txBox="1">
            <a:spLocks noGrp="1"/>
          </p:cNvSpPr>
          <p:nvPr>
            <p:ph type="body" idx="3"/>
          </p:nvPr>
        </p:nvSpPr>
        <p:spPr>
          <a:xfrm>
            <a:off x="5074920" y="4026154"/>
            <a:ext cx="4409710"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36"/>
          <p:cNvSpPr txBox="1">
            <a:spLocks noGrp="1"/>
          </p:cNvSpPr>
          <p:nvPr>
            <p:ph type="body" idx="4"/>
          </p:nvPr>
        </p:nvSpPr>
        <p:spPr>
          <a:xfrm>
            <a:off x="5074920" y="4608445"/>
            <a:ext cx="4409711"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4_3column, panels">
  <p:cSld name="24_3column, panels">
    <p:spTree>
      <p:nvGrpSpPr>
        <p:cNvPr id="1" name="Shape 363"/>
        <p:cNvGrpSpPr/>
        <p:nvPr/>
      </p:nvGrpSpPr>
      <p:grpSpPr>
        <a:xfrm>
          <a:off x="0" y="0"/>
          <a:ext cx="0" cy="0"/>
          <a:chOff x="0" y="0"/>
          <a:chExt cx="0" cy="0"/>
        </a:xfrm>
      </p:grpSpPr>
      <p:sp>
        <p:nvSpPr>
          <p:cNvPr id="364" name="Google Shape;364;p80"/>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5" name="Google Shape;365;p80"/>
          <p:cNvSpPr txBox="1">
            <a:spLocks noGrp="1"/>
          </p:cNvSpPr>
          <p:nvPr>
            <p:ph type="body" idx="1"/>
          </p:nvPr>
        </p:nvSpPr>
        <p:spPr>
          <a:xfrm>
            <a:off x="329184"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 name="Google Shape;366;p80"/>
          <p:cNvSpPr txBox="1">
            <a:spLocks noGrp="1"/>
          </p:cNvSpPr>
          <p:nvPr>
            <p:ph type="body" idx="2"/>
          </p:nvPr>
        </p:nvSpPr>
        <p:spPr>
          <a:xfrm>
            <a:off x="4221413"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80"/>
          <p:cNvSpPr txBox="1">
            <a:spLocks noGrp="1"/>
          </p:cNvSpPr>
          <p:nvPr>
            <p:ph type="body" idx="3"/>
          </p:nvPr>
        </p:nvSpPr>
        <p:spPr>
          <a:xfrm>
            <a:off x="8113643"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8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1_4 column">
  <p:cSld name="21_4 column">
    <p:spTree>
      <p:nvGrpSpPr>
        <p:cNvPr id="1" name="Shape 369"/>
        <p:cNvGrpSpPr/>
        <p:nvPr/>
      </p:nvGrpSpPr>
      <p:grpSpPr>
        <a:xfrm>
          <a:off x="0" y="0"/>
          <a:ext cx="0" cy="0"/>
          <a:chOff x="0" y="0"/>
          <a:chExt cx="0" cy="0"/>
        </a:xfrm>
      </p:grpSpPr>
      <p:sp>
        <p:nvSpPr>
          <p:cNvPr id="370" name="Google Shape;370;p81"/>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81"/>
          <p:cNvSpPr txBox="1">
            <a:spLocks noGrp="1"/>
          </p:cNvSpPr>
          <p:nvPr>
            <p:ph type="body" idx="1"/>
          </p:nvPr>
        </p:nvSpPr>
        <p:spPr>
          <a:xfrm>
            <a:off x="417443"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 name="Google Shape;372;p81"/>
          <p:cNvSpPr txBox="1">
            <a:spLocks noGrp="1"/>
          </p:cNvSpPr>
          <p:nvPr>
            <p:ph type="body" idx="2"/>
          </p:nvPr>
        </p:nvSpPr>
        <p:spPr>
          <a:xfrm>
            <a:off x="3337516"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81"/>
          <p:cNvSpPr txBox="1">
            <a:spLocks noGrp="1"/>
          </p:cNvSpPr>
          <p:nvPr>
            <p:ph type="body" idx="3"/>
          </p:nvPr>
        </p:nvSpPr>
        <p:spPr>
          <a:xfrm>
            <a:off x="6257589"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81"/>
          <p:cNvSpPr txBox="1">
            <a:spLocks noGrp="1"/>
          </p:cNvSpPr>
          <p:nvPr>
            <p:ph type="body" idx="4"/>
          </p:nvPr>
        </p:nvSpPr>
        <p:spPr>
          <a:xfrm>
            <a:off x="9177661"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8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2_4 column, intro">
  <p:cSld name="22_4 column, intro">
    <p:spTree>
      <p:nvGrpSpPr>
        <p:cNvPr id="1" name="Shape 376"/>
        <p:cNvGrpSpPr/>
        <p:nvPr/>
      </p:nvGrpSpPr>
      <p:grpSpPr>
        <a:xfrm>
          <a:off x="0" y="0"/>
          <a:ext cx="0" cy="0"/>
          <a:chOff x="0" y="0"/>
          <a:chExt cx="0" cy="0"/>
        </a:xfrm>
      </p:grpSpPr>
      <p:sp>
        <p:nvSpPr>
          <p:cNvPr id="377" name="Google Shape;377;p82"/>
          <p:cNvSpPr/>
          <p:nvPr/>
        </p:nvSpPr>
        <p:spPr>
          <a:xfrm>
            <a:off x="0" y="0"/>
            <a:ext cx="12192000" cy="1006475"/>
          </a:xfrm>
          <a:prstGeom prst="rect">
            <a:avLst/>
          </a:prstGeom>
          <a:solidFill>
            <a:srgbClr val="971260"/>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8" name="Google Shape;378;p82"/>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1">
                <a:solidFill>
                  <a:srgbClr val="971260"/>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9" name="Google Shape;379;p82"/>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0" name="Google Shape;380;p82"/>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82"/>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82"/>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8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3_3column, panels">
  <p:cSld name="23_3column, panels">
    <p:spTree>
      <p:nvGrpSpPr>
        <p:cNvPr id="1" name="Shape 384"/>
        <p:cNvGrpSpPr/>
        <p:nvPr/>
      </p:nvGrpSpPr>
      <p:grpSpPr>
        <a:xfrm>
          <a:off x="0" y="0"/>
          <a:ext cx="0" cy="0"/>
          <a:chOff x="0" y="0"/>
          <a:chExt cx="0" cy="0"/>
        </a:xfrm>
      </p:grpSpPr>
      <p:sp>
        <p:nvSpPr>
          <p:cNvPr id="385" name="Google Shape;385;p83"/>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6" name="Google Shape;386;p83"/>
          <p:cNvSpPr txBox="1">
            <a:spLocks noGrp="1"/>
          </p:cNvSpPr>
          <p:nvPr>
            <p:ph type="body" idx="1"/>
          </p:nvPr>
        </p:nvSpPr>
        <p:spPr>
          <a:xfrm>
            <a:off x="329184"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83"/>
          <p:cNvSpPr txBox="1">
            <a:spLocks noGrp="1"/>
          </p:cNvSpPr>
          <p:nvPr>
            <p:ph type="body" idx="2"/>
          </p:nvPr>
        </p:nvSpPr>
        <p:spPr>
          <a:xfrm>
            <a:off x="3276291"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83"/>
          <p:cNvSpPr txBox="1">
            <a:spLocks noGrp="1"/>
          </p:cNvSpPr>
          <p:nvPr>
            <p:ph type="body" idx="3"/>
          </p:nvPr>
        </p:nvSpPr>
        <p:spPr>
          <a:xfrm>
            <a:off x="6223398"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8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83"/>
          <p:cNvSpPr txBox="1">
            <a:spLocks noGrp="1"/>
          </p:cNvSpPr>
          <p:nvPr>
            <p:ph type="body" idx="4"/>
          </p:nvPr>
        </p:nvSpPr>
        <p:spPr>
          <a:xfrm>
            <a:off x="9170504"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6_3column, panels">
  <p:cSld name="26_3column, panels">
    <p:spTree>
      <p:nvGrpSpPr>
        <p:cNvPr id="1" name="Shape 391"/>
        <p:cNvGrpSpPr/>
        <p:nvPr/>
      </p:nvGrpSpPr>
      <p:grpSpPr>
        <a:xfrm>
          <a:off x="0" y="0"/>
          <a:ext cx="0" cy="0"/>
          <a:chOff x="0" y="0"/>
          <a:chExt cx="0" cy="0"/>
        </a:xfrm>
      </p:grpSpPr>
      <p:sp>
        <p:nvSpPr>
          <p:cNvPr id="392" name="Google Shape;392;p84"/>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3" name="Google Shape;393;p84"/>
          <p:cNvSpPr txBox="1">
            <a:spLocks noGrp="1"/>
          </p:cNvSpPr>
          <p:nvPr>
            <p:ph type="body" idx="1"/>
          </p:nvPr>
        </p:nvSpPr>
        <p:spPr>
          <a:xfrm>
            <a:off x="329184"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84"/>
          <p:cNvSpPr txBox="1">
            <a:spLocks noGrp="1"/>
          </p:cNvSpPr>
          <p:nvPr>
            <p:ph type="body" idx="2"/>
          </p:nvPr>
        </p:nvSpPr>
        <p:spPr>
          <a:xfrm>
            <a:off x="3276291"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84"/>
          <p:cNvSpPr txBox="1">
            <a:spLocks noGrp="1"/>
          </p:cNvSpPr>
          <p:nvPr>
            <p:ph type="body" idx="3"/>
          </p:nvPr>
        </p:nvSpPr>
        <p:spPr>
          <a:xfrm>
            <a:off x="6223398"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 name="Google Shape;396;p8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84"/>
          <p:cNvSpPr txBox="1">
            <a:spLocks noGrp="1"/>
          </p:cNvSpPr>
          <p:nvPr>
            <p:ph type="body" idx="4"/>
          </p:nvPr>
        </p:nvSpPr>
        <p:spPr>
          <a:xfrm>
            <a:off x="9170504"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8" name="Google Shape;398;p84"/>
          <p:cNvSpPr txBox="1">
            <a:spLocks noGrp="1"/>
          </p:cNvSpPr>
          <p:nvPr>
            <p:ph type="body" idx="5"/>
          </p:nvPr>
        </p:nvSpPr>
        <p:spPr>
          <a:xfrm>
            <a:off x="328613" y="1422400"/>
            <a:ext cx="11585575" cy="88106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2_4 column">
  <p:cSld name="22_4 column">
    <p:spTree>
      <p:nvGrpSpPr>
        <p:cNvPr id="1" name="Shape 399"/>
        <p:cNvGrpSpPr/>
        <p:nvPr/>
      </p:nvGrpSpPr>
      <p:grpSpPr>
        <a:xfrm>
          <a:off x="0" y="0"/>
          <a:ext cx="0" cy="0"/>
          <a:chOff x="0" y="0"/>
          <a:chExt cx="0" cy="0"/>
        </a:xfrm>
      </p:grpSpPr>
      <p:sp>
        <p:nvSpPr>
          <p:cNvPr id="400" name="Google Shape;400;p85"/>
          <p:cNvSpPr/>
          <p:nvPr/>
        </p:nvSpPr>
        <p:spPr>
          <a:xfrm>
            <a:off x="0" y="0"/>
            <a:ext cx="12192000" cy="1006475"/>
          </a:xfrm>
          <a:prstGeom prst="rect">
            <a:avLst/>
          </a:prstGeom>
          <a:solidFill>
            <a:srgbClr val="971260"/>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85"/>
          <p:cNvSpPr txBox="1">
            <a:spLocks noGrp="1"/>
          </p:cNvSpPr>
          <p:nvPr>
            <p:ph type="body" idx="1"/>
          </p:nvPr>
        </p:nvSpPr>
        <p:spPr>
          <a:xfrm>
            <a:off x="32918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85"/>
          <p:cNvSpPr txBox="1">
            <a:spLocks noGrp="1"/>
          </p:cNvSpPr>
          <p:nvPr>
            <p:ph type="body" idx="2"/>
          </p:nvPr>
        </p:nvSpPr>
        <p:spPr>
          <a:xfrm>
            <a:off x="4267200"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3" name="Google Shape;403;p85"/>
          <p:cNvSpPr txBox="1">
            <a:spLocks noGrp="1"/>
          </p:cNvSpPr>
          <p:nvPr>
            <p:ph type="body" idx="3"/>
          </p:nvPr>
        </p:nvSpPr>
        <p:spPr>
          <a:xfrm>
            <a:off x="825610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4" name="Google Shape;404;p85"/>
          <p:cNvSpPr txBox="1">
            <a:spLocks noGrp="1"/>
          </p:cNvSpPr>
          <p:nvPr>
            <p:ph type="body" idx="4"/>
          </p:nvPr>
        </p:nvSpPr>
        <p:spPr>
          <a:xfrm>
            <a:off x="32918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5" name="Google Shape;405;p8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85"/>
          <p:cNvSpPr txBox="1">
            <a:spLocks noGrp="1"/>
          </p:cNvSpPr>
          <p:nvPr>
            <p:ph type="body" idx="5"/>
          </p:nvPr>
        </p:nvSpPr>
        <p:spPr>
          <a:xfrm>
            <a:off x="4292644" y="4037188"/>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85"/>
          <p:cNvSpPr txBox="1">
            <a:spLocks noGrp="1"/>
          </p:cNvSpPr>
          <p:nvPr>
            <p:ph type="body" idx="6"/>
          </p:nvPr>
        </p:nvSpPr>
        <p:spPr>
          <a:xfrm>
            <a:off x="825610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3_4 Column, Headers">
  <p:cSld name="23_4 Column, Headers">
    <p:spTree>
      <p:nvGrpSpPr>
        <p:cNvPr id="1" name="Shape 408"/>
        <p:cNvGrpSpPr/>
        <p:nvPr/>
      </p:nvGrpSpPr>
      <p:grpSpPr>
        <a:xfrm>
          <a:off x="0" y="0"/>
          <a:ext cx="0" cy="0"/>
          <a:chOff x="0" y="0"/>
          <a:chExt cx="0" cy="0"/>
        </a:xfrm>
      </p:grpSpPr>
      <p:sp>
        <p:nvSpPr>
          <p:cNvPr id="409" name="Google Shape;409;p86"/>
          <p:cNvSpPr/>
          <p:nvPr/>
        </p:nvSpPr>
        <p:spPr>
          <a:xfrm>
            <a:off x="0" y="0"/>
            <a:ext cx="12192000" cy="1006475"/>
          </a:xfrm>
          <a:prstGeom prst="rect">
            <a:avLst/>
          </a:prstGeom>
          <a:solidFill>
            <a:srgbClr val="971260"/>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0" name="Google Shape;410;p86"/>
          <p:cNvSpPr txBox="1">
            <a:spLocks noGrp="1"/>
          </p:cNvSpPr>
          <p:nvPr>
            <p:ph type="body" idx="1"/>
          </p:nvPr>
        </p:nvSpPr>
        <p:spPr>
          <a:xfrm>
            <a:off x="417443"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1" name="Google Shape;411;p86"/>
          <p:cNvSpPr txBox="1">
            <a:spLocks noGrp="1"/>
          </p:cNvSpPr>
          <p:nvPr>
            <p:ph type="body" idx="2"/>
          </p:nvPr>
        </p:nvSpPr>
        <p:spPr>
          <a:xfrm>
            <a:off x="417443"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 name="Google Shape;412;p86"/>
          <p:cNvSpPr txBox="1">
            <a:spLocks noGrp="1"/>
          </p:cNvSpPr>
          <p:nvPr>
            <p:ph type="body" idx="3"/>
          </p:nvPr>
        </p:nvSpPr>
        <p:spPr>
          <a:xfrm>
            <a:off x="3347054" y="1550449"/>
            <a:ext cx="2588223"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3" name="Google Shape;413;p86"/>
          <p:cNvSpPr txBox="1">
            <a:spLocks noGrp="1"/>
          </p:cNvSpPr>
          <p:nvPr>
            <p:ph type="body" idx="4"/>
          </p:nvPr>
        </p:nvSpPr>
        <p:spPr>
          <a:xfrm>
            <a:off x="3347054" y="2152333"/>
            <a:ext cx="2588223"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 name="Google Shape;414;p86"/>
          <p:cNvSpPr txBox="1">
            <a:spLocks noGrp="1"/>
          </p:cNvSpPr>
          <p:nvPr>
            <p:ph type="body" idx="5"/>
          </p:nvPr>
        </p:nvSpPr>
        <p:spPr>
          <a:xfrm>
            <a:off x="6255380"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5" name="Google Shape;415;p86"/>
          <p:cNvSpPr txBox="1">
            <a:spLocks noGrp="1"/>
          </p:cNvSpPr>
          <p:nvPr>
            <p:ph type="body" idx="6"/>
          </p:nvPr>
        </p:nvSpPr>
        <p:spPr>
          <a:xfrm>
            <a:off x="6255380"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86"/>
          <p:cNvSpPr txBox="1">
            <a:spLocks noGrp="1"/>
          </p:cNvSpPr>
          <p:nvPr>
            <p:ph type="body" idx="7"/>
          </p:nvPr>
        </p:nvSpPr>
        <p:spPr>
          <a:xfrm>
            <a:off x="9174849"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7" name="Google Shape;417;p86"/>
          <p:cNvSpPr txBox="1">
            <a:spLocks noGrp="1"/>
          </p:cNvSpPr>
          <p:nvPr>
            <p:ph type="body" idx="8"/>
          </p:nvPr>
        </p:nvSpPr>
        <p:spPr>
          <a:xfrm>
            <a:off x="9174849"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8" name="Google Shape;418;p8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5_Title Left, Picture Right" type="picTx">
  <p:cSld name="PICTURE_WITH_CAPTION_TEXT">
    <p:spTree>
      <p:nvGrpSpPr>
        <p:cNvPr id="1" name="Shape 419"/>
        <p:cNvGrpSpPr/>
        <p:nvPr/>
      </p:nvGrpSpPr>
      <p:grpSpPr>
        <a:xfrm>
          <a:off x="0" y="0"/>
          <a:ext cx="0" cy="0"/>
          <a:chOff x="0" y="0"/>
          <a:chExt cx="0" cy="0"/>
        </a:xfrm>
      </p:grpSpPr>
      <p:sp>
        <p:nvSpPr>
          <p:cNvPr id="420" name="Google Shape;420;p87"/>
          <p:cNvSpPr txBox="1">
            <a:spLocks noGrp="1"/>
          </p:cNvSpPr>
          <p:nvPr>
            <p:ph type="title"/>
          </p:nvPr>
        </p:nvSpPr>
        <p:spPr>
          <a:xfrm>
            <a:off x="839788" y="1041737"/>
            <a:ext cx="3932237" cy="1015663"/>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1" name="Google Shape;421;p87"/>
          <p:cNvSpPr txBox="1">
            <a:spLocks noGrp="1"/>
          </p:cNvSpPr>
          <p:nvPr>
            <p:ph type="body" idx="1"/>
          </p:nvPr>
        </p:nvSpPr>
        <p:spPr>
          <a:xfrm>
            <a:off x="839788" y="2260600"/>
            <a:ext cx="3932237"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2" name="Google Shape;422;p87"/>
          <p:cNvSpPr>
            <a:spLocks noGrp="1"/>
          </p:cNvSpPr>
          <p:nvPr>
            <p:ph type="pic" idx="2"/>
          </p:nvPr>
        </p:nvSpPr>
        <p:spPr>
          <a:xfrm>
            <a:off x="5183188" y="987425"/>
            <a:ext cx="6172200" cy="606833"/>
          </a:xfrm>
          <a:prstGeom prst="rect">
            <a:avLst/>
          </a:prstGeom>
          <a:noFill/>
          <a:ln>
            <a:noFill/>
          </a:ln>
        </p:spPr>
      </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6_Split Horizontal, text, picture">
  <p:cSld name="26_Split Horizontal, text, picture">
    <p:spTree>
      <p:nvGrpSpPr>
        <p:cNvPr id="1" name="Shape 423"/>
        <p:cNvGrpSpPr/>
        <p:nvPr/>
      </p:nvGrpSpPr>
      <p:grpSpPr>
        <a:xfrm>
          <a:off x="0" y="0"/>
          <a:ext cx="0" cy="0"/>
          <a:chOff x="0" y="0"/>
          <a:chExt cx="0" cy="0"/>
        </a:xfrm>
      </p:grpSpPr>
      <p:sp>
        <p:nvSpPr>
          <p:cNvPr id="424" name="Google Shape;424;p88"/>
          <p:cNvSpPr/>
          <p:nvPr/>
        </p:nvSpPr>
        <p:spPr>
          <a:xfrm rot="5400000">
            <a:off x="5951537" y="-3273424"/>
            <a:ext cx="288925" cy="12192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88"/>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88"/>
          <p:cNvSpPr>
            <a:spLocks noGrp="1"/>
          </p:cNvSpPr>
          <p:nvPr>
            <p:ph type="pic" idx="2"/>
          </p:nvPr>
        </p:nvSpPr>
        <p:spPr>
          <a:xfrm>
            <a:off x="0" y="2677887"/>
            <a:ext cx="12192000" cy="4180114"/>
          </a:xfrm>
          <a:prstGeom prst="rect">
            <a:avLst/>
          </a:prstGeom>
          <a:noFill/>
          <a:ln>
            <a:noFill/>
          </a:ln>
        </p:spPr>
      </p:sp>
      <p:sp>
        <p:nvSpPr>
          <p:cNvPr id="427" name="Google Shape;427;p88"/>
          <p:cNvSpPr txBox="1">
            <a:spLocks noGrp="1"/>
          </p:cNvSpPr>
          <p:nvPr>
            <p:ph type="title"/>
          </p:nvPr>
        </p:nvSpPr>
        <p:spPr>
          <a:xfrm>
            <a:off x="329184" y="246888"/>
            <a:ext cx="1037408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8" name="Google Shape;428;p88"/>
          <p:cNvSpPr txBox="1">
            <a:spLocks noGrp="1"/>
          </p:cNvSpPr>
          <p:nvPr>
            <p:ph type="body" idx="1"/>
          </p:nvPr>
        </p:nvSpPr>
        <p:spPr>
          <a:xfrm>
            <a:off x="329184" y="1353312"/>
            <a:ext cx="11604172"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240"/>
              <a:buNone/>
              <a:defRPr sz="16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429"/>
        <p:cNvGrpSpPr/>
        <p:nvPr/>
      </p:nvGrpSpPr>
      <p:grpSpPr>
        <a:xfrm>
          <a:off x="0" y="0"/>
          <a:ext cx="0" cy="0"/>
          <a:chOff x="0" y="0"/>
          <a:chExt cx="0" cy="0"/>
        </a:xfrm>
      </p:grpSpPr>
      <p:sp>
        <p:nvSpPr>
          <p:cNvPr id="430" name="Google Shape;430;p89"/>
          <p:cNvSpPr/>
          <p:nvPr/>
        </p:nvSpPr>
        <p:spPr>
          <a:xfrm>
            <a:off x="0" y="0"/>
            <a:ext cx="12192000" cy="1006475"/>
          </a:xfrm>
          <a:prstGeom prst="rect">
            <a:avLst/>
          </a:prstGeom>
          <a:solidFill>
            <a:srgbClr val="971260"/>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8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2_Title">
  <p:cSld name="12_Title">
    <p:spTree>
      <p:nvGrpSpPr>
        <p:cNvPr id="1" name="Shape 57"/>
        <p:cNvGrpSpPr/>
        <p:nvPr/>
      </p:nvGrpSpPr>
      <p:grpSpPr>
        <a:xfrm>
          <a:off x="0" y="0"/>
          <a:ext cx="0" cy="0"/>
          <a:chOff x="0" y="0"/>
          <a:chExt cx="0" cy="0"/>
        </a:xfrm>
      </p:grpSpPr>
      <p:pic>
        <p:nvPicPr>
          <p:cNvPr id="58" name="Google Shape;58;p39"/>
          <p:cNvPicPr preferRelativeResize="0"/>
          <p:nvPr/>
        </p:nvPicPr>
        <p:blipFill rotWithShape="1">
          <a:blip r:embed="rId2">
            <a:alphaModFix/>
          </a:blip>
          <a:srcRect l="-562" t="17" r="-1" b="16679"/>
          <a:stretch/>
        </p:blipFill>
        <p:spPr>
          <a:xfrm>
            <a:off x="6700356" y="-2"/>
            <a:ext cx="5491644" cy="6858000"/>
          </a:xfrm>
          <a:prstGeom prst="rect">
            <a:avLst/>
          </a:prstGeom>
          <a:noFill/>
          <a:ln>
            <a:noFill/>
          </a:ln>
        </p:spPr>
      </p:pic>
      <p:sp>
        <p:nvSpPr>
          <p:cNvPr id="59" name="Google Shape;59;p39"/>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371"/>
              </a:solidFill>
              <a:latin typeface="Calibri"/>
              <a:ea typeface="Calibri"/>
              <a:cs typeface="Calibri"/>
              <a:sym typeface="Calibri"/>
            </a:endParaRPr>
          </a:p>
        </p:txBody>
      </p:sp>
      <p:sp>
        <p:nvSpPr>
          <p:cNvPr id="60" name="Google Shape;60;p39"/>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F6F3EB"/>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9"/>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8_title only, noPanel" type="titleOnly">
  <p:cSld name="TITLE_ONLY">
    <p:spTree>
      <p:nvGrpSpPr>
        <p:cNvPr id="1" name="Shape 432"/>
        <p:cNvGrpSpPr/>
        <p:nvPr/>
      </p:nvGrpSpPr>
      <p:grpSpPr>
        <a:xfrm>
          <a:off x="0" y="0"/>
          <a:ext cx="0" cy="0"/>
          <a:chOff x="0" y="0"/>
          <a:chExt cx="0" cy="0"/>
        </a:xfrm>
      </p:grpSpPr>
      <p:sp>
        <p:nvSpPr>
          <p:cNvPr id="433" name="Google Shape;433;p90"/>
          <p:cNvSpPr txBox="1">
            <a:spLocks noGrp="1"/>
          </p:cNvSpPr>
          <p:nvPr>
            <p:ph type="title"/>
          </p:nvPr>
        </p:nvSpPr>
        <p:spPr>
          <a:xfrm>
            <a:off x="329184" y="243708"/>
            <a:ext cx="1143515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9_blank" type="blank">
  <p:cSld name="BLANK">
    <p:spTree>
      <p:nvGrpSpPr>
        <p:cNvPr id="1" name="Shape 434"/>
        <p:cNvGrpSpPr/>
        <p:nvPr/>
      </p:nvGrpSpPr>
      <p:grpSpPr>
        <a:xfrm>
          <a:off x="0" y="0"/>
          <a:ext cx="0" cy="0"/>
          <a:chOff x="0" y="0"/>
          <a:chExt cx="0" cy="0"/>
        </a:xfrm>
      </p:grpSpPr>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0_quote green">
  <p:cSld name="30_quote green">
    <p:spTree>
      <p:nvGrpSpPr>
        <p:cNvPr id="1" name="Shape 435"/>
        <p:cNvGrpSpPr/>
        <p:nvPr/>
      </p:nvGrpSpPr>
      <p:grpSpPr>
        <a:xfrm>
          <a:off x="0" y="0"/>
          <a:ext cx="0" cy="0"/>
          <a:chOff x="0" y="0"/>
          <a:chExt cx="0" cy="0"/>
        </a:xfrm>
      </p:grpSpPr>
      <p:sp>
        <p:nvSpPr>
          <p:cNvPr id="436" name="Google Shape;436;p92"/>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7" name="Google Shape;437;p92"/>
          <p:cNvSpPr txBox="1">
            <a:spLocks noGrp="1"/>
          </p:cNvSpPr>
          <p:nvPr>
            <p:ph type="body" idx="2"/>
          </p:nvPr>
        </p:nvSpPr>
        <p:spPr>
          <a:xfrm>
            <a:off x="2253342" y="768350"/>
            <a:ext cx="8349343" cy="2157898"/>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971260"/>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8" name="Google Shape;438;p92"/>
          <p:cNvPicPr preferRelativeResize="0"/>
          <p:nvPr/>
        </p:nvPicPr>
        <p:blipFill rotWithShape="1">
          <a:blip r:embed="rId2">
            <a:alphaModFix/>
          </a:blip>
          <a:srcRect/>
          <a:stretch/>
        </p:blipFill>
        <p:spPr>
          <a:xfrm>
            <a:off x="614965" y="669271"/>
            <a:ext cx="1162319" cy="1162319"/>
          </a:xfrm>
          <a:prstGeom prst="rect">
            <a:avLst/>
          </a:prstGeom>
          <a:noFill/>
          <a:ln>
            <a:noFill/>
          </a:ln>
        </p:spPr>
      </p:pic>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1_Quote" type="secHead">
  <p:cSld name="SECTION_HEADER">
    <p:spTree>
      <p:nvGrpSpPr>
        <p:cNvPr id="1" name="Shape 439"/>
        <p:cNvGrpSpPr/>
        <p:nvPr/>
      </p:nvGrpSpPr>
      <p:grpSpPr>
        <a:xfrm>
          <a:off x="0" y="0"/>
          <a:ext cx="0" cy="0"/>
          <a:chOff x="0" y="0"/>
          <a:chExt cx="0" cy="0"/>
        </a:xfrm>
      </p:grpSpPr>
      <p:sp>
        <p:nvSpPr>
          <p:cNvPr id="440" name="Google Shape;440;p93"/>
          <p:cNvSpPr txBox="1">
            <a:spLocks noGrp="1"/>
          </p:cNvSpPr>
          <p:nvPr>
            <p:ph type="title"/>
          </p:nvPr>
        </p:nvSpPr>
        <p:spPr>
          <a:xfrm>
            <a:off x="1674541" y="780744"/>
            <a:ext cx="8842918" cy="776945"/>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SzPts val="1400"/>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93"/>
          <p:cNvSpPr txBox="1">
            <a:spLocks noGrp="1"/>
          </p:cNvSpPr>
          <p:nvPr>
            <p:ph type="body" idx="1"/>
          </p:nvPr>
        </p:nvSpPr>
        <p:spPr>
          <a:xfrm>
            <a:off x="831850" y="1686000"/>
            <a:ext cx="10515600" cy="496098"/>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a:solidFill>
                  <a:schemeClr val="dk1"/>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442"/>
        <p:cNvGrpSpPr/>
        <p:nvPr/>
      </p:nvGrpSpPr>
      <p:grpSpPr>
        <a:xfrm>
          <a:off x="0" y="0"/>
          <a:ext cx="0" cy="0"/>
          <a:chOff x="0" y="0"/>
          <a:chExt cx="0" cy="0"/>
        </a:xfrm>
      </p:grpSpPr>
      <p:pic>
        <p:nvPicPr>
          <p:cNvPr id="443" name="Google Shape;443;p94"/>
          <p:cNvPicPr preferRelativeResize="0"/>
          <p:nvPr/>
        </p:nvPicPr>
        <p:blipFill rotWithShape="1">
          <a:blip r:embed="rId2">
            <a:alphaModFix/>
          </a:blip>
          <a:srcRect l="4" t="24107" r="899"/>
          <a:stretch/>
        </p:blipFill>
        <p:spPr>
          <a:xfrm>
            <a:off x="-40708" y="0"/>
            <a:ext cx="12232707" cy="6858000"/>
          </a:xfrm>
          <a:prstGeom prst="rect">
            <a:avLst/>
          </a:prstGeom>
          <a:noFill/>
          <a:ln>
            <a:noFill/>
          </a:ln>
        </p:spPr>
      </p:pic>
      <p:sp>
        <p:nvSpPr>
          <p:cNvPr id="444" name="Google Shape;444;p94"/>
          <p:cNvSpPr/>
          <p:nvPr/>
        </p:nvSpPr>
        <p:spPr>
          <a:xfrm>
            <a:off x="616226" y="576470"/>
            <a:ext cx="10873409" cy="5645426"/>
          </a:xfrm>
          <a:prstGeom prst="rect">
            <a:avLst/>
          </a:prstGeom>
          <a:solidFill>
            <a:srgbClr val="F6F3EB"/>
          </a:solidFill>
          <a:ln>
            <a:noFill/>
          </a:ln>
          <a:effectLst>
            <a:outerShdw blurRad="209195" dist="38100" dir="5400000" algn="t" rotWithShape="0">
              <a:srgbClr val="000000">
                <a:alpha val="4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5" name="Google Shape;445;p94"/>
          <p:cNvPicPr preferRelativeResize="0"/>
          <p:nvPr/>
        </p:nvPicPr>
        <p:blipFill rotWithShape="1">
          <a:blip r:embed="rId3">
            <a:alphaModFix/>
          </a:blip>
          <a:srcRect/>
          <a:stretch/>
        </p:blipFill>
        <p:spPr>
          <a:xfrm>
            <a:off x="1546225" y="2543338"/>
            <a:ext cx="4859385" cy="914400"/>
          </a:xfrm>
          <a:prstGeom prst="rect">
            <a:avLst/>
          </a:prstGeom>
          <a:noFill/>
          <a:ln>
            <a:noFill/>
          </a:ln>
        </p:spPr>
      </p:pic>
      <p:grpSp>
        <p:nvGrpSpPr>
          <p:cNvPr id="446" name="Google Shape;446;p94"/>
          <p:cNvGrpSpPr/>
          <p:nvPr/>
        </p:nvGrpSpPr>
        <p:grpSpPr>
          <a:xfrm>
            <a:off x="7258050" y="1809750"/>
            <a:ext cx="2705100" cy="2705100"/>
            <a:chOff x="7258050" y="2057400"/>
            <a:chExt cx="2705100" cy="2705100"/>
          </a:xfrm>
        </p:grpSpPr>
        <p:sp>
          <p:nvSpPr>
            <p:cNvPr id="447" name="Google Shape;447;p94"/>
            <p:cNvSpPr/>
            <p:nvPr/>
          </p:nvSpPr>
          <p:spPr>
            <a:xfrm>
              <a:off x="7258050" y="2057400"/>
              <a:ext cx="2705100" cy="2705100"/>
            </a:xfrm>
            <a:prstGeom prst="rect">
              <a:avLst/>
            </a:prstGeom>
            <a:solidFill>
              <a:schemeClr val="lt1"/>
            </a:solidFill>
            <a:ln>
              <a:noFill/>
            </a:ln>
            <a:effectLst>
              <a:outerShdw blurRad="254000" dist="1270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94"/>
            <p:cNvSpPr txBox="1"/>
            <p:nvPr/>
          </p:nvSpPr>
          <p:spPr>
            <a:xfrm>
              <a:off x="7774921" y="2329150"/>
              <a:ext cx="167135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70C0"/>
                  </a:solidFill>
                  <a:latin typeface="Arial"/>
                  <a:ea typeface="Arial"/>
                  <a:cs typeface="Arial"/>
                  <a:sym typeface="Arial"/>
                </a:rPr>
                <a:t>Developed by</a:t>
              </a:r>
              <a:endParaRPr/>
            </a:p>
          </p:txBody>
        </p:sp>
        <p:pic>
          <p:nvPicPr>
            <p:cNvPr id="449" name="Google Shape;449;p94"/>
            <p:cNvPicPr preferRelativeResize="0"/>
            <p:nvPr/>
          </p:nvPicPr>
          <p:blipFill rotWithShape="1">
            <a:blip r:embed="rId4">
              <a:alphaModFix/>
            </a:blip>
            <a:srcRect l="15178" t="11123" r="13595" b="10873"/>
            <a:stretch/>
          </p:blipFill>
          <p:spPr>
            <a:xfrm>
              <a:off x="8059903" y="2965116"/>
              <a:ext cx="1178150" cy="1302150"/>
            </a:xfrm>
            <a:prstGeom prst="rect">
              <a:avLst/>
            </a:prstGeom>
            <a:noFill/>
            <a:ln>
              <a:noFill/>
            </a:ln>
          </p:spPr>
        </p:pic>
      </p:grpSp>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1_Title">
  <p:cSld name="11_Title">
    <p:spTree>
      <p:nvGrpSpPr>
        <p:cNvPr id="1" name="Shape 12"/>
        <p:cNvGrpSpPr/>
        <p:nvPr/>
      </p:nvGrpSpPr>
      <p:grpSpPr>
        <a:xfrm>
          <a:off x="0" y="0"/>
          <a:ext cx="0" cy="0"/>
          <a:chOff x="0" y="0"/>
          <a:chExt cx="0" cy="0"/>
        </a:xfrm>
      </p:grpSpPr>
      <p:pic>
        <p:nvPicPr>
          <p:cNvPr id="13" name="Google Shape;13;p28"/>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14" name="Google Shape;14;p28"/>
          <p:cNvSpPr/>
          <p:nvPr/>
        </p:nvSpPr>
        <p:spPr>
          <a:xfrm>
            <a:off x="-40707" y="1600200"/>
            <a:ext cx="12232707" cy="32766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 name="Google Shape;15;p28"/>
          <p:cNvPicPr preferRelativeResize="0"/>
          <p:nvPr/>
        </p:nvPicPr>
        <p:blipFill rotWithShape="1">
          <a:blip r:embed="rId3">
            <a:alphaModFix/>
          </a:blip>
          <a:srcRect/>
          <a:stretch/>
        </p:blipFill>
        <p:spPr>
          <a:xfrm>
            <a:off x="9110087" y="4127656"/>
            <a:ext cx="2933020" cy="551912"/>
          </a:xfrm>
          <a:prstGeom prst="rect">
            <a:avLst/>
          </a:prstGeom>
          <a:noFill/>
          <a:ln>
            <a:noFill/>
          </a:ln>
        </p:spPr>
      </p:pic>
      <p:sp>
        <p:nvSpPr>
          <p:cNvPr id="16" name="Google Shape;16;p28"/>
          <p:cNvSpPr txBox="1">
            <a:spLocks noGrp="1"/>
          </p:cNvSpPr>
          <p:nvPr>
            <p:ph type="title"/>
          </p:nvPr>
        </p:nvSpPr>
        <p:spPr>
          <a:xfrm>
            <a:off x="1454133" y="1977832"/>
            <a:ext cx="9283734" cy="1286067"/>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454133" y="3338794"/>
            <a:ext cx="9283734"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081483506"/>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4_3column, panels">
  <p:cSld name="24_3column, panels">
    <p:spTree>
      <p:nvGrpSpPr>
        <p:cNvPr id="1" name="Shape 18"/>
        <p:cNvGrpSpPr/>
        <p:nvPr/>
      </p:nvGrpSpPr>
      <p:grpSpPr>
        <a:xfrm>
          <a:off x="0" y="0"/>
          <a:ext cx="0" cy="0"/>
          <a:chOff x="0" y="0"/>
          <a:chExt cx="0" cy="0"/>
        </a:xfrm>
      </p:grpSpPr>
      <p:sp>
        <p:nvSpPr>
          <p:cNvPr id="19" name="Google Shape;19;p29"/>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 name="Google Shape;20;p29"/>
          <p:cNvSpPr txBox="1">
            <a:spLocks noGrp="1"/>
          </p:cNvSpPr>
          <p:nvPr>
            <p:ph type="body" idx="1"/>
          </p:nvPr>
        </p:nvSpPr>
        <p:spPr>
          <a:xfrm>
            <a:off x="329184"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9"/>
          <p:cNvSpPr txBox="1">
            <a:spLocks noGrp="1"/>
          </p:cNvSpPr>
          <p:nvPr>
            <p:ph type="body" idx="2"/>
          </p:nvPr>
        </p:nvSpPr>
        <p:spPr>
          <a:xfrm>
            <a:off x="422141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9"/>
          <p:cNvSpPr txBox="1">
            <a:spLocks noGrp="1"/>
          </p:cNvSpPr>
          <p:nvPr>
            <p:ph type="body" idx="3"/>
          </p:nvPr>
        </p:nvSpPr>
        <p:spPr>
          <a:xfrm>
            <a:off x="811364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49856191"/>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4_1 column full-width">
  <p:cSld name="14_1 column full-width">
    <p:spTree>
      <p:nvGrpSpPr>
        <p:cNvPr id="1" name="Shape 24"/>
        <p:cNvGrpSpPr/>
        <p:nvPr/>
      </p:nvGrpSpPr>
      <p:grpSpPr>
        <a:xfrm>
          <a:off x="0" y="0"/>
          <a:ext cx="0" cy="0"/>
          <a:chOff x="0" y="0"/>
          <a:chExt cx="0" cy="0"/>
        </a:xfrm>
      </p:grpSpPr>
      <p:sp>
        <p:nvSpPr>
          <p:cNvPr id="25" name="Google Shape;25;p31"/>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p3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27;p3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1"/>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1"/>
          <p:cNvSpPr txBox="1">
            <a:spLocks noGrp="1"/>
          </p:cNvSpPr>
          <p:nvPr>
            <p:ph type="body" idx="2"/>
          </p:nvPr>
        </p:nvSpPr>
        <p:spPr>
          <a:xfrm>
            <a:off x="6094412" y="1392026"/>
            <a:ext cx="5599616" cy="3219728"/>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92124576"/>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7_1 column, halfWidth wHeader, fullBleed img">
    <p:spTree>
      <p:nvGrpSpPr>
        <p:cNvPr id="1" name="Shape 30"/>
        <p:cNvGrpSpPr/>
        <p:nvPr/>
      </p:nvGrpSpPr>
      <p:grpSpPr>
        <a:xfrm>
          <a:off x="0" y="0"/>
          <a:ext cx="0" cy="0"/>
          <a:chOff x="0" y="0"/>
          <a:chExt cx="0" cy="0"/>
        </a:xfrm>
      </p:grpSpPr>
      <p:sp>
        <p:nvSpPr>
          <p:cNvPr id="31" name="Google Shape;31;p30"/>
          <p:cNvSpPr>
            <a:spLocks noGrp="1"/>
          </p:cNvSpPr>
          <p:nvPr>
            <p:ph type="pic" idx="2"/>
          </p:nvPr>
        </p:nvSpPr>
        <p:spPr>
          <a:xfrm>
            <a:off x="6556916" y="0"/>
            <a:ext cx="5635083" cy="6858000"/>
          </a:xfrm>
          <a:prstGeom prst="rect">
            <a:avLst/>
          </a:prstGeom>
          <a:noFill/>
          <a:ln>
            <a:noFill/>
          </a:ln>
        </p:spPr>
      </p:sp>
      <p:sp>
        <p:nvSpPr>
          <p:cNvPr id="32" name="Google Shape;32;p30"/>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30"/>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30"/>
          <p:cNvSpPr/>
          <p:nvPr/>
        </p:nvSpPr>
        <p:spPr>
          <a:xfrm>
            <a:off x="0" y="0"/>
            <a:ext cx="6556375"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30"/>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0"/>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30097539"/>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8_1 column, halfWidth wHeader, fullBleed img">
    <p:spTree>
      <p:nvGrpSpPr>
        <p:cNvPr id="1" name="Shape 38"/>
        <p:cNvGrpSpPr/>
        <p:nvPr/>
      </p:nvGrpSpPr>
      <p:grpSpPr>
        <a:xfrm>
          <a:off x="0" y="0"/>
          <a:ext cx="0" cy="0"/>
          <a:chOff x="0" y="0"/>
          <a:chExt cx="0" cy="0"/>
        </a:xfrm>
      </p:grpSpPr>
      <p:sp>
        <p:nvSpPr>
          <p:cNvPr id="39" name="Google Shape;39;p96"/>
          <p:cNvSpPr>
            <a:spLocks noGrp="1"/>
          </p:cNvSpPr>
          <p:nvPr>
            <p:ph type="pic" idx="2"/>
          </p:nvPr>
        </p:nvSpPr>
        <p:spPr>
          <a:xfrm>
            <a:off x="6556916" y="0"/>
            <a:ext cx="5635083" cy="6858000"/>
          </a:xfrm>
          <a:prstGeom prst="rect">
            <a:avLst/>
          </a:prstGeom>
          <a:noFill/>
          <a:ln>
            <a:noFill/>
          </a:ln>
        </p:spPr>
      </p:sp>
      <p:sp>
        <p:nvSpPr>
          <p:cNvPr id="40" name="Google Shape;40;p96"/>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96"/>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96"/>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6"/>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96"/>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0020493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Title">
  <p:cSld name="10_Title">
    <p:spTree>
      <p:nvGrpSpPr>
        <p:cNvPr id="1" name="Shape 62"/>
        <p:cNvGrpSpPr/>
        <p:nvPr/>
      </p:nvGrpSpPr>
      <p:grpSpPr>
        <a:xfrm>
          <a:off x="0" y="0"/>
          <a:ext cx="0" cy="0"/>
          <a:chOff x="0" y="0"/>
          <a:chExt cx="0" cy="0"/>
        </a:xfrm>
      </p:grpSpPr>
      <p:pic>
        <p:nvPicPr>
          <p:cNvPr id="63" name="Google Shape;63;p40"/>
          <p:cNvPicPr preferRelativeResize="0"/>
          <p:nvPr/>
        </p:nvPicPr>
        <p:blipFill rotWithShape="1">
          <a:blip r:embed="rId2">
            <a:alphaModFix/>
          </a:blip>
          <a:srcRect l="-562" t="17" r="-1" b="16679"/>
          <a:stretch/>
        </p:blipFill>
        <p:spPr>
          <a:xfrm>
            <a:off x="6700356" y="-2"/>
            <a:ext cx="5491644" cy="6858000"/>
          </a:xfrm>
          <a:prstGeom prst="rect">
            <a:avLst/>
          </a:prstGeom>
          <a:noFill/>
          <a:ln>
            <a:noFill/>
          </a:ln>
        </p:spPr>
      </p:pic>
      <p:sp>
        <p:nvSpPr>
          <p:cNvPr id="64" name="Google Shape;64;p40"/>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 name="Google Shape;65;p40"/>
          <p:cNvSpPr txBox="1">
            <a:spLocks noGrp="1"/>
          </p:cNvSpPr>
          <p:nvPr>
            <p:ph type="title"/>
          </p:nvPr>
        </p:nvSpPr>
        <p:spPr>
          <a:xfrm>
            <a:off x="1478702" y="1979671"/>
            <a:ext cx="4899660" cy="1286067"/>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00737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0"/>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1_2column wHeaders">
  <p:cSld name="21_2column wHeaders">
    <p:spTree>
      <p:nvGrpSpPr>
        <p:cNvPr id="1" name="Shape 45"/>
        <p:cNvGrpSpPr/>
        <p:nvPr/>
      </p:nvGrpSpPr>
      <p:grpSpPr>
        <a:xfrm>
          <a:off x="0" y="0"/>
          <a:ext cx="0" cy="0"/>
          <a:chOff x="0" y="0"/>
          <a:chExt cx="0" cy="0"/>
        </a:xfrm>
      </p:grpSpPr>
      <p:sp>
        <p:nvSpPr>
          <p:cNvPr id="46" name="Google Shape;46;p36"/>
          <p:cNvSpPr txBox="1">
            <a:spLocks noGrp="1"/>
          </p:cNvSpPr>
          <p:nvPr>
            <p:ph type="body" idx="1"/>
          </p:nvPr>
        </p:nvSpPr>
        <p:spPr>
          <a:xfrm>
            <a:off x="5074920" y="350161"/>
            <a:ext cx="673946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6"/>
          <p:cNvSpPr txBox="1">
            <a:spLocks noGrp="1"/>
          </p:cNvSpPr>
          <p:nvPr>
            <p:ph type="body" idx="2"/>
          </p:nvPr>
        </p:nvSpPr>
        <p:spPr>
          <a:xfrm>
            <a:off x="5074920" y="932452"/>
            <a:ext cx="6739467"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6"/>
          <p:cNvSpPr/>
          <p:nvPr/>
        </p:nvSpPr>
        <p:spPr>
          <a:xfrm>
            <a:off x="-1" y="0"/>
            <a:ext cx="4707467" cy="6858000"/>
          </a:xfrm>
          <a:prstGeom prst="rect">
            <a:avLst/>
          </a:prstGeom>
          <a:solidFill>
            <a:schemeClr val="lt1"/>
          </a:solidFill>
          <a:ln>
            <a:noFill/>
          </a:ln>
          <a:effectLst>
            <a:outerShdw blurRad="355142" dist="38100" dir="5400000" algn="t" rotWithShape="0">
              <a:srgbClr val="000000">
                <a:alpha val="2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9" name="Google Shape;49;p36"/>
          <p:cNvSpPr txBox="1">
            <a:spLocks noGrp="1"/>
          </p:cNvSpPr>
          <p:nvPr>
            <p:ph type="title"/>
          </p:nvPr>
        </p:nvSpPr>
        <p:spPr>
          <a:xfrm>
            <a:off x="329183" y="350161"/>
            <a:ext cx="4069080" cy="193852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D14F97"/>
              </a:buClr>
              <a:buSzPts val="3000"/>
              <a:buFont typeface="Arial"/>
              <a:buNone/>
              <a:defRPr sz="3000"/>
            </a:lvl1pPr>
            <a:lvl2pPr lvl="1" algn="l">
              <a:lnSpc>
                <a:spcPct val="100000"/>
              </a:lnSpc>
              <a:spcBef>
                <a:spcPts val="0"/>
              </a:spcBef>
              <a:spcAft>
                <a:spcPts val="0"/>
              </a:spcAft>
              <a:buClr>
                <a:srgbClr val="D14F97"/>
              </a:buClr>
              <a:buSzPts val="1400"/>
              <a:buFont typeface="Arial"/>
              <a:buNone/>
              <a:defRPr/>
            </a:lvl2pPr>
            <a:lvl3pPr lvl="2" algn="l">
              <a:lnSpc>
                <a:spcPct val="100000"/>
              </a:lnSpc>
              <a:spcBef>
                <a:spcPts val="0"/>
              </a:spcBef>
              <a:spcAft>
                <a:spcPts val="0"/>
              </a:spcAft>
              <a:buClr>
                <a:srgbClr val="D14F97"/>
              </a:buClr>
              <a:buSzPts val="1400"/>
              <a:buFont typeface="Arial"/>
              <a:buNone/>
              <a:defRPr/>
            </a:lvl3pPr>
            <a:lvl4pPr lvl="3" algn="l">
              <a:lnSpc>
                <a:spcPct val="100000"/>
              </a:lnSpc>
              <a:spcBef>
                <a:spcPts val="0"/>
              </a:spcBef>
              <a:spcAft>
                <a:spcPts val="0"/>
              </a:spcAft>
              <a:buClr>
                <a:srgbClr val="D14F97"/>
              </a:buClr>
              <a:buSzPts val="1400"/>
              <a:buFont typeface="Arial"/>
              <a:buNone/>
              <a:defRPr/>
            </a:lvl4pPr>
            <a:lvl5pPr lvl="4" algn="l">
              <a:lnSpc>
                <a:spcPct val="100000"/>
              </a:lnSpc>
              <a:spcBef>
                <a:spcPts val="0"/>
              </a:spcBef>
              <a:spcAft>
                <a:spcPts val="0"/>
              </a:spcAft>
              <a:buClr>
                <a:srgbClr val="D14F97"/>
              </a:buClr>
              <a:buSzPts val="1400"/>
              <a:buFont typeface="Arial"/>
              <a:buNone/>
              <a:defRPr/>
            </a:lvl5pPr>
            <a:lvl6pPr lvl="5" algn="l">
              <a:lnSpc>
                <a:spcPct val="100000"/>
              </a:lnSpc>
              <a:spcBef>
                <a:spcPts val="0"/>
              </a:spcBef>
              <a:spcAft>
                <a:spcPts val="0"/>
              </a:spcAft>
              <a:buClr>
                <a:srgbClr val="D14F97"/>
              </a:buClr>
              <a:buSzPts val="1400"/>
              <a:buFont typeface="Arial"/>
              <a:buNone/>
              <a:defRPr/>
            </a:lvl6pPr>
            <a:lvl7pPr lvl="6" algn="l">
              <a:lnSpc>
                <a:spcPct val="100000"/>
              </a:lnSpc>
              <a:spcBef>
                <a:spcPts val="0"/>
              </a:spcBef>
              <a:spcAft>
                <a:spcPts val="0"/>
              </a:spcAft>
              <a:buClr>
                <a:srgbClr val="D14F97"/>
              </a:buClr>
              <a:buSzPts val="1400"/>
              <a:buFont typeface="Arial"/>
              <a:buNone/>
              <a:defRPr/>
            </a:lvl7pPr>
            <a:lvl8pPr lvl="7" algn="l">
              <a:lnSpc>
                <a:spcPct val="100000"/>
              </a:lnSpc>
              <a:spcBef>
                <a:spcPts val="0"/>
              </a:spcBef>
              <a:spcAft>
                <a:spcPts val="0"/>
              </a:spcAft>
              <a:buClr>
                <a:srgbClr val="D14F97"/>
              </a:buClr>
              <a:buSzPts val="1400"/>
              <a:buFont typeface="Arial"/>
              <a:buNone/>
              <a:defRPr/>
            </a:lvl8pPr>
            <a:lvl9pPr lvl="8" algn="l">
              <a:lnSpc>
                <a:spcPct val="100000"/>
              </a:lnSpc>
              <a:spcBef>
                <a:spcPts val="0"/>
              </a:spcBef>
              <a:spcAft>
                <a:spcPts val="0"/>
              </a:spcAft>
              <a:buClr>
                <a:srgbClr val="D14F97"/>
              </a:buClr>
              <a:buSzPts val="1400"/>
              <a:buFont typeface="Arial"/>
              <a:buNone/>
              <a:defRPr/>
            </a:lvl9pPr>
          </a:lstStyle>
          <a:p>
            <a:endParaRPr/>
          </a:p>
        </p:txBody>
      </p:sp>
      <p:sp>
        <p:nvSpPr>
          <p:cNvPr id="50" name="Google Shape;50;p36"/>
          <p:cNvSpPr txBox="1">
            <a:spLocks noGrp="1"/>
          </p:cNvSpPr>
          <p:nvPr>
            <p:ph type="body" idx="3"/>
          </p:nvPr>
        </p:nvSpPr>
        <p:spPr>
          <a:xfrm>
            <a:off x="5074920" y="4026154"/>
            <a:ext cx="4409710"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6"/>
          <p:cNvSpPr txBox="1">
            <a:spLocks noGrp="1"/>
          </p:cNvSpPr>
          <p:nvPr>
            <p:ph type="body" idx="4"/>
          </p:nvPr>
        </p:nvSpPr>
        <p:spPr>
          <a:xfrm>
            <a:off x="5074920" y="4608445"/>
            <a:ext cx="4409711"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1426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8_1 column, halfWidth wHeader, fullBleed img">
  <p:cSld name="8_1 column, halfWidth wHeader, fullBleed img">
    <p:spTree>
      <p:nvGrpSpPr>
        <p:cNvPr id="1" name="Shape 52"/>
        <p:cNvGrpSpPr/>
        <p:nvPr/>
      </p:nvGrpSpPr>
      <p:grpSpPr>
        <a:xfrm>
          <a:off x="0" y="0"/>
          <a:ext cx="0" cy="0"/>
          <a:chOff x="0" y="0"/>
          <a:chExt cx="0" cy="0"/>
        </a:xfrm>
      </p:grpSpPr>
      <p:sp>
        <p:nvSpPr>
          <p:cNvPr id="53" name="Google Shape;53;p37"/>
          <p:cNvSpPr>
            <a:spLocks noGrp="1"/>
          </p:cNvSpPr>
          <p:nvPr>
            <p:ph type="pic" idx="2"/>
          </p:nvPr>
        </p:nvSpPr>
        <p:spPr>
          <a:xfrm>
            <a:off x="3243352" y="0"/>
            <a:ext cx="9537371" cy="6858000"/>
          </a:xfrm>
          <a:prstGeom prst="rect">
            <a:avLst/>
          </a:prstGeom>
          <a:noFill/>
          <a:ln>
            <a:noFill/>
          </a:ln>
        </p:spPr>
      </p:sp>
      <p:sp>
        <p:nvSpPr>
          <p:cNvPr id="54" name="Google Shape;54;p37"/>
          <p:cNvSpPr/>
          <p:nvPr/>
        </p:nvSpPr>
        <p:spPr>
          <a:xfrm>
            <a:off x="1" y="0"/>
            <a:ext cx="3245128" cy="6858000"/>
          </a:xfrm>
          <a:prstGeom prst="rect">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55;p37"/>
          <p:cNvSpPr txBox="1">
            <a:spLocks noGrp="1"/>
          </p:cNvSpPr>
          <p:nvPr>
            <p:ph type="title"/>
          </p:nvPr>
        </p:nvSpPr>
        <p:spPr>
          <a:xfrm>
            <a:off x="412471" y="1440493"/>
            <a:ext cx="2418411" cy="2520750"/>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40898738"/>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56"/>
        <p:cNvGrpSpPr/>
        <p:nvPr/>
      </p:nvGrpSpPr>
      <p:grpSpPr>
        <a:xfrm>
          <a:off x="0" y="0"/>
          <a:ext cx="0" cy="0"/>
          <a:chOff x="0" y="0"/>
          <a:chExt cx="0" cy="0"/>
        </a:xfrm>
      </p:grpSpPr>
      <p:pic>
        <p:nvPicPr>
          <p:cNvPr id="57" name="Google Shape;57;p38"/>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58" name="Google Shape;58;p38"/>
          <p:cNvSpPr/>
          <p:nvPr/>
        </p:nvSpPr>
        <p:spPr>
          <a:xfrm>
            <a:off x="616226" y="576470"/>
            <a:ext cx="10873409" cy="5645426"/>
          </a:xfrm>
          <a:prstGeom prst="rect">
            <a:avLst/>
          </a:prstGeom>
          <a:solidFill>
            <a:srgbClr val="F6F3EB"/>
          </a:solidFill>
          <a:ln>
            <a:noFill/>
          </a:ln>
          <a:effectLst>
            <a:outerShdw blurRad="209195"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9" name="Google Shape;59;p38"/>
          <p:cNvPicPr preferRelativeResize="0"/>
          <p:nvPr/>
        </p:nvPicPr>
        <p:blipFill rotWithShape="1">
          <a:blip r:embed="rId3">
            <a:alphaModFix/>
          </a:blip>
          <a:srcRect/>
          <a:stretch/>
        </p:blipFill>
        <p:spPr>
          <a:xfrm>
            <a:off x="1546225" y="2543338"/>
            <a:ext cx="4859385" cy="914400"/>
          </a:xfrm>
          <a:prstGeom prst="rect">
            <a:avLst/>
          </a:prstGeom>
          <a:noFill/>
          <a:ln>
            <a:noFill/>
          </a:ln>
        </p:spPr>
      </p:pic>
      <p:grpSp>
        <p:nvGrpSpPr>
          <p:cNvPr id="60" name="Google Shape;60;p38"/>
          <p:cNvGrpSpPr/>
          <p:nvPr/>
        </p:nvGrpSpPr>
        <p:grpSpPr>
          <a:xfrm>
            <a:off x="7258050" y="1809750"/>
            <a:ext cx="2705100" cy="2705100"/>
            <a:chOff x="7258050" y="2057400"/>
            <a:chExt cx="2705100" cy="2705100"/>
          </a:xfrm>
        </p:grpSpPr>
        <p:sp>
          <p:nvSpPr>
            <p:cNvPr id="61" name="Google Shape;61;p38"/>
            <p:cNvSpPr/>
            <p:nvPr/>
          </p:nvSpPr>
          <p:spPr>
            <a:xfrm>
              <a:off x="7258050" y="2057400"/>
              <a:ext cx="2705100" cy="2705100"/>
            </a:xfrm>
            <a:prstGeom prst="rect">
              <a:avLst/>
            </a:prstGeom>
            <a:solidFill>
              <a:schemeClr val="lt1"/>
            </a:solidFill>
            <a:ln>
              <a:noFill/>
            </a:ln>
            <a:effectLst>
              <a:outerShdw blurRad="254000" dist="1270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38"/>
            <p:cNvSpPr txBox="1"/>
            <p:nvPr/>
          </p:nvSpPr>
          <p:spPr>
            <a:xfrm>
              <a:off x="7774921" y="2329150"/>
              <a:ext cx="167135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Arial"/>
                  <a:ea typeface="Arial"/>
                  <a:cs typeface="Arial"/>
                  <a:sym typeface="Arial"/>
                </a:rPr>
                <a:t>Developed by</a:t>
              </a:r>
              <a:endParaRPr sz="1400" b="0" i="0" u="none" strike="noStrike" cap="none">
                <a:solidFill>
                  <a:srgbClr val="000000"/>
                </a:solidFill>
                <a:latin typeface="Arial"/>
                <a:ea typeface="Arial"/>
                <a:cs typeface="Arial"/>
                <a:sym typeface="Arial"/>
              </a:endParaRPr>
            </a:p>
          </p:txBody>
        </p:sp>
        <p:pic>
          <p:nvPicPr>
            <p:cNvPr id="63" name="Google Shape;63;p38"/>
            <p:cNvPicPr preferRelativeResize="0"/>
            <p:nvPr/>
          </p:nvPicPr>
          <p:blipFill rotWithShape="1">
            <a:blip r:embed="rId4">
              <a:alphaModFix/>
            </a:blip>
            <a:srcRect l="15178" t="11123" r="13594" b="10873"/>
            <a:stretch/>
          </p:blipFill>
          <p:spPr>
            <a:xfrm>
              <a:off x="8059903" y="2965116"/>
              <a:ext cx="1178150" cy="1302150"/>
            </a:xfrm>
            <a:prstGeom prst="rect">
              <a:avLst/>
            </a:prstGeom>
            <a:noFill/>
            <a:ln>
              <a:noFill/>
            </a:ln>
          </p:spPr>
        </p:pic>
      </p:grpSp>
    </p:spTree>
    <p:extLst>
      <p:ext uri="{BB962C8B-B14F-4D97-AF65-F5344CB8AC3E}">
        <p14:creationId xmlns:p14="http://schemas.microsoft.com/office/powerpoint/2010/main" val="283356533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2_Title">
  <p:cSld name="12_Title">
    <p:spTree>
      <p:nvGrpSpPr>
        <p:cNvPr id="1" name="Shape 64"/>
        <p:cNvGrpSpPr/>
        <p:nvPr/>
      </p:nvGrpSpPr>
      <p:grpSpPr>
        <a:xfrm>
          <a:off x="0" y="0"/>
          <a:ext cx="0" cy="0"/>
          <a:chOff x="0" y="0"/>
          <a:chExt cx="0" cy="0"/>
        </a:xfrm>
      </p:grpSpPr>
      <p:pic>
        <p:nvPicPr>
          <p:cNvPr id="65" name="Google Shape;65;p39"/>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66" name="Google Shape;66;p39"/>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7371"/>
              </a:solidFill>
              <a:latin typeface="Calibri"/>
              <a:ea typeface="Calibri"/>
              <a:cs typeface="Calibri"/>
              <a:sym typeface="Calibri"/>
            </a:endParaRPr>
          </a:p>
        </p:txBody>
      </p:sp>
      <p:sp>
        <p:nvSpPr>
          <p:cNvPr id="67" name="Google Shape;67;p39"/>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9"/>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279678996"/>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0_Title">
  <p:cSld name="10_Title">
    <p:spTree>
      <p:nvGrpSpPr>
        <p:cNvPr id="1" name="Shape 69"/>
        <p:cNvGrpSpPr/>
        <p:nvPr/>
      </p:nvGrpSpPr>
      <p:grpSpPr>
        <a:xfrm>
          <a:off x="0" y="0"/>
          <a:ext cx="0" cy="0"/>
          <a:chOff x="0" y="0"/>
          <a:chExt cx="0" cy="0"/>
        </a:xfrm>
      </p:grpSpPr>
      <p:pic>
        <p:nvPicPr>
          <p:cNvPr id="70" name="Google Shape;70;p40"/>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71" name="Google Shape;71;p40"/>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40"/>
          <p:cNvSpPr txBox="1">
            <a:spLocks noGrp="1"/>
          </p:cNvSpPr>
          <p:nvPr>
            <p:ph type="title"/>
          </p:nvPr>
        </p:nvSpPr>
        <p:spPr>
          <a:xfrm>
            <a:off x="1478702" y="1979671"/>
            <a:ext cx="4899660" cy="1286067"/>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0"/>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334038463"/>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4_Title">
  <p:cSld name="14_Title">
    <p:spTree>
      <p:nvGrpSpPr>
        <p:cNvPr id="1" name="Shape 74"/>
        <p:cNvGrpSpPr/>
        <p:nvPr/>
      </p:nvGrpSpPr>
      <p:grpSpPr>
        <a:xfrm>
          <a:off x="0" y="0"/>
          <a:ext cx="0" cy="0"/>
          <a:chOff x="0" y="0"/>
          <a:chExt cx="0" cy="0"/>
        </a:xfrm>
      </p:grpSpPr>
      <p:pic>
        <p:nvPicPr>
          <p:cNvPr id="75" name="Google Shape;75;p41"/>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76" name="Google Shape;76;p41"/>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41"/>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1"/>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79" name="Google Shape;79;p41"/>
          <p:cNvGrpSpPr/>
          <p:nvPr/>
        </p:nvGrpSpPr>
        <p:grpSpPr>
          <a:xfrm>
            <a:off x="424602" y="-1"/>
            <a:ext cx="1389888" cy="2099322"/>
            <a:chOff x="2413975" y="-1"/>
            <a:chExt cx="1389888" cy="2099322"/>
          </a:xfrm>
        </p:grpSpPr>
        <p:grpSp>
          <p:nvGrpSpPr>
            <p:cNvPr id="80" name="Google Shape;80;p41"/>
            <p:cNvGrpSpPr/>
            <p:nvPr/>
          </p:nvGrpSpPr>
          <p:grpSpPr>
            <a:xfrm>
              <a:off x="2413975" y="-1"/>
              <a:ext cx="1389888" cy="2099322"/>
              <a:chOff x="2365422" y="-1"/>
              <a:chExt cx="1460502" cy="2099322"/>
            </a:xfrm>
          </p:grpSpPr>
          <p:sp>
            <p:nvSpPr>
              <p:cNvPr id="81" name="Google Shape;81;p41"/>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 name="Google Shape;82;p41"/>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3" name="Google Shape;83;p41"/>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4" name="Google Shape;84;p41"/>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41"/>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49010509"/>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5_Title">
  <p:cSld name="15_Title">
    <p:spTree>
      <p:nvGrpSpPr>
        <p:cNvPr id="1" name="Shape 86"/>
        <p:cNvGrpSpPr/>
        <p:nvPr/>
      </p:nvGrpSpPr>
      <p:grpSpPr>
        <a:xfrm>
          <a:off x="0" y="0"/>
          <a:ext cx="0" cy="0"/>
          <a:chOff x="0" y="0"/>
          <a:chExt cx="0" cy="0"/>
        </a:xfrm>
      </p:grpSpPr>
      <p:pic>
        <p:nvPicPr>
          <p:cNvPr id="87" name="Google Shape;87;p42"/>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88" name="Google Shape;88;p42"/>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42"/>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2"/>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91" name="Google Shape;91;p42"/>
          <p:cNvGrpSpPr/>
          <p:nvPr/>
        </p:nvGrpSpPr>
        <p:grpSpPr>
          <a:xfrm>
            <a:off x="424602" y="-1"/>
            <a:ext cx="1389888" cy="2099322"/>
            <a:chOff x="2413975" y="-1"/>
            <a:chExt cx="1389888" cy="2099322"/>
          </a:xfrm>
        </p:grpSpPr>
        <p:grpSp>
          <p:nvGrpSpPr>
            <p:cNvPr id="92" name="Google Shape;92;p42"/>
            <p:cNvGrpSpPr/>
            <p:nvPr/>
          </p:nvGrpSpPr>
          <p:grpSpPr>
            <a:xfrm>
              <a:off x="2413975" y="-1"/>
              <a:ext cx="1389888" cy="2099322"/>
              <a:chOff x="2365422" y="-1"/>
              <a:chExt cx="1460502" cy="2099322"/>
            </a:xfrm>
          </p:grpSpPr>
          <p:sp>
            <p:nvSpPr>
              <p:cNvPr id="93" name="Google Shape;93;p42"/>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42"/>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5" name="Google Shape;95;p42"/>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6" name="Google Shape;96;p42"/>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2"/>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90333889"/>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6_Title">
  <p:cSld name="16_Title">
    <p:spTree>
      <p:nvGrpSpPr>
        <p:cNvPr id="1" name="Shape 98"/>
        <p:cNvGrpSpPr/>
        <p:nvPr/>
      </p:nvGrpSpPr>
      <p:grpSpPr>
        <a:xfrm>
          <a:off x="0" y="0"/>
          <a:ext cx="0" cy="0"/>
          <a:chOff x="0" y="0"/>
          <a:chExt cx="0" cy="0"/>
        </a:xfrm>
      </p:grpSpPr>
      <p:pic>
        <p:nvPicPr>
          <p:cNvPr id="99" name="Google Shape;99;p43"/>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100" name="Google Shape;100;p43"/>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3"/>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3"/>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03" name="Google Shape;103;p43"/>
          <p:cNvGrpSpPr/>
          <p:nvPr/>
        </p:nvGrpSpPr>
        <p:grpSpPr>
          <a:xfrm>
            <a:off x="424602" y="-1"/>
            <a:ext cx="1389888" cy="2099322"/>
            <a:chOff x="2413975" y="-1"/>
            <a:chExt cx="1389888" cy="2099322"/>
          </a:xfrm>
        </p:grpSpPr>
        <p:grpSp>
          <p:nvGrpSpPr>
            <p:cNvPr id="104" name="Google Shape;104;p43"/>
            <p:cNvGrpSpPr/>
            <p:nvPr/>
          </p:nvGrpSpPr>
          <p:grpSpPr>
            <a:xfrm>
              <a:off x="2413975" y="-1"/>
              <a:ext cx="1389888" cy="2099322"/>
              <a:chOff x="2365422" y="-1"/>
              <a:chExt cx="1460502" cy="2099322"/>
            </a:xfrm>
          </p:grpSpPr>
          <p:sp>
            <p:nvSpPr>
              <p:cNvPr id="105" name="Google Shape;105;p43"/>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43"/>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7" name="Google Shape;107;p43"/>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8" name="Google Shape;108;p43"/>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43"/>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14163220"/>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3_Title">
  <p:cSld name="13_Title">
    <p:spTree>
      <p:nvGrpSpPr>
        <p:cNvPr id="1" name="Shape 110"/>
        <p:cNvGrpSpPr/>
        <p:nvPr/>
      </p:nvGrpSpPr>
      <p:grpSpPr>
        <a:xfrm>
          <a:off x="0" y="0"/>
          <a:ext cx="0" cy="0"/>
          <a:chOff x="0" y="0"/>
          <a:chExt cx="0" cy="0"/>
        </a:xfrm>
      </p:grpSpPr>
      <p:pic>
        <p:nvPicPr>
          <p:cNvPr id="111" name="Google Shape;111;p44"/>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112" name="Google Shape;112;p44"/>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44"/>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4"/>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15" name="Google Shape;115;p44"/>
          <p:cNvGrpSpPr/>
          <p:nvPr/>
        </p:nvGrpSpPr>
        <p:grpSpPr>
          <a:xfrm>
            <a:off x="424602" y="-1"/>
            <a:ext cx="1389888" cy="2099322"/>
            <a:chOff x="2413975" y="-1"/>
            <a:chExt cx="1389888" cy="2099322"/>
          </a:xfrm>
        </p:grpSpPr>
        <p:grpSp>
          <p:nvGrpSpPr>
            <p:cNvPr id="116" name="Google Shape;116;p44"/>
            <p:cNvGrpSpPr/>
            <p:nvPr/>
          </p:nvGrpSpPr>
          <p:grpSpPr>
            <a:xfrm>
              <a:off x="2413975" y="-1"/>
              <a:ext cx="1389888" cy="2099322"/>
              <a:chOff x="2365422" y="-1"/>
              <a:chExt cx="1460502" cy="2099322"/>
            </a:xfrm>
          </p:grpSpPr>
          <p:sp>
            <p:nvSpPr>
              <p:cNvPr id="117" name="Google Shape;117;p44"/>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44"/>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9" name="Google Shape;119;p44"/>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0" name="Google Shape;120;p44"/>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44"/>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6314265"/>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6_1 column full-width" type="obj">
  <p:cSld name="6_1 column full-width">
    <p:spTree>
      <p:nvGrpSpPr>
        <p:cNvPr id="1" name="Shape 122"/>
        <p:cNvGrpSpPr/>
        <p:nvPr/>
      </p:nvGrpSpPr>
      <p:grpSpPr>
        <a:xfrm>
          <a:off x="0" y="0"/>
          <a:ext cx="0" cy="0"/>
          <a:chOff x="0" y="0"/>
          <a:chExt cx="0" cy="0"/>
        </a:xfrm>
      </p:grpSpPr>
      <p:sp>
        <p:nvSpPr>
          <p:cNvPr id="123" name="Google Shape;123;p45"/>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45"/>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5"/>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7733230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4_Title">
  <p:cSld name="14_Title">
    <p:spTree>
      <p:nvGrpSpPr>
        <p:cNvPr id="1" name="Shape 67"/>
        <p:cNvGrpSpPr/>
        <p:nvPr/>
      </p:nvGrpSpPr>
      <p:grpSpPr>
        <a:xfrm>
          <a:off x="0" y="0"/>
          <a:ext cx="0" cy="0"/>
          <a:chOff x="0" y="0"/>
          <a:chExt cx="0" cy="0"/>
        </a:xfrm>
      </p:grpSpPr>
      <p:pic>
        <p:nvPicPr>
          <p:cNvPr id="68" name="Google Shape;68;p41"/>
          <p:cNvPicPr preferRelativeResize="0"/>
          <p:nvPr/>
        </p:nvPicPr>
        <p:blipFill rotWithShape="1">
          <a:blip r:embed="rId2">
            <a:alphaModFix/>
          </a:blip>
          <a:srcRect l="-562" t="17" r="-1" b="16679"/>
          <a:stretch/>
        </p:blipFill>
        <p:spPr>
          <a:xfrm>
            <a:off x="6700356" y="-2"/>
            <a:ext cx="5491644" cy="6858000"/>
          </a:xfrm>
          <a:prstGeom prst="rect">
            <a:avLst/>
          </a:prstGeom>
          <a:noFill/>
          <a:ln>
            <a:noFill/>
          </a:ln>
        </p:spPr>
      </p:pic>
      <p:sp>
        <p:nvSpPr>
          <p:cNvPr id="69" name="Google Shape;69;p41"/>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41"/>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F6F3EB"/>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72" name="Google Shape;72;p41"/>
          <p:cNvGrpSpPr/>
          <p:nvPr/>
        </p:nvGrpSpPr>
        <p:grpSpPr>
          <a:xfrm>
            <a:off x="424602" y="-1"/>
            <a:ext cx="1389888" cy="2099322"/>
            <a:chOff x="2413975" y="-1"/>
            <a:chExt cx="1389888" cy="2099322"/>
          </a:xfrm>
        </p:grpSpPr>
        <p:grpSp>
          <p:nvGrpSpPr>
            <p:cNvPr id="73" name="Google Shape;73;p41"/>
            <p:cNvGrpSpPr/>
            <p:nvPr/>
          </p:nvGrpSpPr>
          <p:grpSpPr>
            <a:xfrm>
              <a:off x="2413975" y="-1"/>
              <a:ext cx="1389888" cy="2099322"/>
              <a:chOff x="2365422" y="-1"/>
              <a:chExt cx="1460502" cy="2099322"/>
            </a:xfrm>
          </p:grpSpPr>
          <p:sp>
            <p:nvSpPr>
              <p:cNvPr id="74" name="Google Shape;74;p41"/>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41"/>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6" name="Google Shape;76;p41"/>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7" name="Google Shape;77;p41"/>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 name="Google Shape;78;p41"/>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6F3EB"/>
                </a:solidFill>
                <a:latin typeface="Arial"/>
                <a:ea typeface="Arial"/>
                <a:cs typeface="Arial"/>
                <a:sym typeface="Arial"/>
              </a:rPr>
              <a:t>1</a:t>
            </a:r>
            <a:endParaRPr/>
          </a:p>
        </p:txBody>
      </p:sp>
    </p:spTree>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2_2 column" type="twoObj">
  <p:cSld name="12_2 column">
    <p:spTree>
      <p:nvGrpSpPr>
        <p:cNvPr id="1" name="Shape 127"/>
        <p:cNvGrpSpPr/>
        <p:nvPr/>
      </p:nvGrpSpPr>
      <p:grpSpPr>
        <a:xfrm>
          <a:off x="0" y="0"/>
          <a:ext cx="0" cy="0"/>
          <a:chOff x="0" y="0"/>
          <a:chExt cx="0" cy="0"/>
        </a:xfrm>
      </p:grpSpPr>
      <p:sp>
        <p:nvSpPr>
          <p:cNvPr id="128" name="Google Shape;128;p47"/>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4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47"/>
          <p:cNvSpPr txBox="1">
            <a:spLocks noGrp="1"/>
          </p:cNvSpPr>
          <p:nvPr>
            <p:ph type="body" idx="1"/>
          </p:nvPr>
        </p:nvSpPr>
        <p:spPr>
          <a:xfrm>
            <a:off x="417443" y="1353312"/>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47"/>
          <p:cNvSpPr txBox="1">
            <a:spLocks noGrp="1"/>
          </p:cNvSpPr>
          <p:nvPr>
            <p:ph type="body" idx="2"/>
          </p:nvPr>
        </p:nvSpPr>
        <p:spPr>
          <a:xfrm>
            <a:off x="6172199" y="1353312"/>
            <a:ext cx="563548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92060809"/>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3_2column wHeaders">
  <p:cSld name="13_2column wHeaders">
    <p:spTree>
      <p:nvGrpSpPr>
        <p:cNvPr id="1" name="Shape 132"/>
        <p:cNvGrpSpPr/>
        <p:nvPr/>
      </p:nvGrpSpPr>
      <p:grpSpPr>
        <a:xfrm>
          <a:off x="0" y="0"/>
          <a:ext cx="0" cy="0"/>
          <a:chOff x="0" y="0"/>
          <a:chExt cx="0" cy="0"/>
        </a:xfrm>
      </p:grpSpPr>
      <p:sp>
        <p:nvSpPr>
          <p:cNvPr id="133" name="Google Shape;133;p48"/>
          <p:cNvSpPr/>
          <p:nvPr/>
        </p:nvSpPr>
        <p:spPr>
          <a:xfrm>
            <a:off x="0" y="0"/>
            <a:ext cx="12188825"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 name="Google Shape;134;p48"/>
          <p:cNvSpPr txBox="1">
            <a:spLocks noGrp="1"/>
          </p:cNvSpPr>
          <p:nvPr>
            <p:ph type="body" idx="1"/>
          </p:nvPr>
        </p:nvSpPr>
        <p:spPr>
          <a:xfrm>
            <a:off x="839787" y="1695851"/>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 name="Google Shape;135;p48"/>
          <p:cNvSpPr txBox="1">
            <a:spLocks noGrp="1"/>
          </p:cNvSpPr>
          <p:nvPr>
            <p:ph type="body" idx="2"/>
          </p:nvPr>
        </p:nvSpPr>
        <p:spPr>
          <a:xfrm>
            <a:off x="839787" y="2273117"/>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48"/>
          <p:cNvSpPr txBox="1">
            <a:spLocks noGrp="1"/>
          </p:cNvSpPr>
          <p:nvPr>
            <p:ph type="body" idx="3"/>
          </p:nvPr>
        </p:nvSpPr>
        <p:spPr>
          <a:xfrm>
            <a:off x="6326188" y="1695851"/>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7" name="Google Shape;137;p48"/>
          <p:cNvSpPr txBox="1">
            <a:spLocks noGrp="1"/>
          </p:cNvSpPr>
          <p:nvPr>
            <p:ph type="body" idx="4"/>
          </p:nvPr>
        </p:nvSpPr>
        <p:spPr>
          <a:xfrm>
            <a:off x="6326188" y="2273117"/>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4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9076285"/>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9_1 column, halfWidth wHeader, fullBleed img">
  <p:cSld name="9_1 column, halfWidth wHeader, fullBleed img">
    <p:spTree>
      <p:nvGrpSpPr>
        <p:cNvPr id="1" name="Shape 139"/>
        <p:cNvGrpSpPr/>
        <p:nvPr/>
      </p:nvGrpSpPr>
      <p:grpSpPr>
        <a:xfrm>
          <a:off x="0" y="0"/>
          <a:ext cx="0" cy="0"/>
          <a:chOff x="0" y="0"/>
          <a:chExt cx="0" cy="0"/>
        </a:xfrm>
      </p:grpSpPr>
      <p:sp>
        <p:nvSpPr>
          <p:cNvPr id="140" name="Google Shape;140;p49"/>
          <p:cNvSpPr>
            <a:spLocks noGrp="1"/>
          </p:cNvSpPr>
          <p:nvPr>
            <p:ph type="pic" idx="2"/>
          </p:nvPr>
        </p:nvSpPr>
        <p:spPr>
          <a:xfrm>
            <a:off x="6556916" y="0"/>
            <a:ext cx="5635083" cy="6858000"/>
          </a:xfrm>
          <a:prstGeom prst="rect">
            <a:avLst/>
          </a:prstGeom>
          <a:noFill/>
          <a:ln>
            <a:noFill/>
          </a:ln>
        </p:spPr>
      </p:sp>
      <p:sp>
        <p:nvSpPr>
          <p:cNvPr id="141" name="Google Shape;141;p49"/>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49"/>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49"/>
          <p:cNvSpPr/>
          <p:nvPr/>
        </p:nvSpPr>
        <p:spPr>
          <a:xfrm>
            <a:off x="0" y="0"/>
            <a:ext cx="6556375"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49"/>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49"/>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49"/>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49"/>
          <p:cNvSpPr txBox="1">
            <a:spLocks noGrp="1"/>
          </p:cNvSpPr>
          <p:nvPr>
            <p:ph type="body" idx="4"/>
          </p:nvPr>
        </p:nvSpPr>
        <p:spPr>
          <a:xfrm>
            <a:off x="7943850" y="1955800"/>
            <a:ext cx="3143250" cy="235902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37910576"/>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6_1 column, longTitle, halfWidth, fullBleed img">
  <p:cSld name="6_1 column, longTitle, halfWidth, fullBleed img">
    <p:spTree>
      <p:nvGrpSpPr>
        <p:cNvPr id="1" name="Shape 148"/>
        <p:cNvGrpSpPr/>
        <p:nvPr/>
      </p:nvGrpSpPr>
      <p:grpSpPr>
        <a:xfrm>
          <a:off x="0" y="0"/>
          <a:ext cx="0" cy="0"/>
          <a:chOff x="0" y="0"/>
          <a:chExt cx="0" cy="0"/>
        </a:xfrm>
      </p:grpSpPr>
      <p:sp>
        <p:nvSpPr>
          <p:cNvPr id="149" name="Google Shape;149;p50"/>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50"/>
          <p:cNvSpPr/>
          <p:nvPr/>
        </p:nvSpPr>
        <p:spPr>
          <a:xfrm>
            <a:off x="0" y="0"/>
            <a:ext cx="6556375" cy="1536700"/>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50"/>
          <p:cNvSpPr txBox="1">
            <a:spLocks noGrp="1"/>
          </p:cNvSpPr>
          <p:nvPr>
            <p:ph type="title"/>
          </p:nvPr>
        </p:nvSpPr>
        <p:spPr>
          <a:xfrm>
            <a:off x="329184" y="243708"/>
            <a:ext cx="5897880" cy="574581"/>
          </a:xfrm>
          <a:prstGeom prst="rect">
            <a:avLst/>
          </a:prstGeom>
          <a:noFill/>
          <a:ln>
            <a:noFill/>
          </a:ln>
        </p:spPr>
        <p:txBody>
          <a:bodyPr spcFirstLastPara="1" wrap="square" lIns="91425" tIns="45700" rIns="91425" bIns="45700" anchor="t" anchorCtr="0">
            <a:spAutoFit/>
          </a:bodyPr>
          <a:lstStyle>
            <a:lvl1pPr lvl="0" algn="l">
              <a:lnSpc>
                <a:spcPct val="114000"/>
              </a:lnSpc>
              <a:spcBef>
                <a:spcPts val="0"/>
              </a:spcBef>
              <a:spcAft>
                <a:spcPts val="0"/>
              </a:spcAft>
              <a:buSzPts val="1400"/>
              <a:buNone/>
              <a:defRPr sz="3000">
                <a:solidFill>
                  <a:srgbClr val="F6F3E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50"/>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50"/>
          <p:cNvSpPr txBox="1">
            <a:spLocks noGrp="1"/>
          </p:cNvSpPr>
          <p:nvPr>
            <p:ph type="body" idx="2"/>
          </p:nvPr>
        </p:nvSpPr>
        <p:spPr>
          <a:xfrm>
            <a:off x="329184" y="2440945"/>
            <a:ext cx="589788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50"/>
          <p:cNvSpPr>
            <a:spLocks noGrp="1"/>
          </p:cNvSpPr>
          <p:nvPr>
            <p:ph type="pic" idx="3"/>
          </p:nvPr>
        </p:nvSpPr>
        <p:spPr>
          <a:xfrm>
            <a:off x="6556916" y="0"/>
            <a:ext cx="5635083" cy="6858000"/>
          </a:xfrm>
          <a:prstGeom prst="rect">
            <a:avLst/>
          </a:prstGeom>
          <a:noFill/>
          <a:ln>
            <a:noFill/>
          </a:ln>
        </p:spPr>
      </p:sp>
    </p:spTree>
    <p:extLst>
      <p:ext uri="{BB962C8B-B14F-4D97-AF65-F5344CB8AC3E}">
        <p14:creationId xmlns:p14="http://schemas.microsoft.com/office/powerpoint/2010/main" val="2521931105"/>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6_3columns">
  <p:cSld name="16_3columns">
    <p:spTree>
      <p:nvGrpSpPr>
        <p:cNvPr id="1" name="Shape 155"/>
        <p:cNvGrpSpPr/>
        <p:nvPr/>
      </p:nvGrpSpPr>
      <p:grpSpPr>
        <a:xfrm>
          <a:off x="0" y="0"/>
          <a:ext cx="0" cy="0"/>
          <a:chOff x="0" y="0"/>
          <a:chExt cx="0" cy="0"/>
        </a:xfrm>
      </p:grpSpPr>
      <p:sp>
        <p:nvSpPr>
          <p:cNvPr id="156" name="Google Shape;156;p51"/>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51"/>
          <p:cNvSpPr txBox="1">
            <a:spLocks noGrp="1"/>
          </p:cNvSpPr>
          <p:nvPr>
            <p:ph type="body" idx="1"/>
          </p:nvPr>
        </p:nvSpPr>
        <p:spPr>
          <a:xfrm>
            <a:off x="417443"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51"/>
          <p:cNvSpPr txBox="1">
            <a:spLocks noGrp="1"/>
          </p:cNvSpPr>
          <p:nvPr>
            <p:ph type="body" idx="2"/>
          </p:nvPr>
        </p:nvSpPr>
        <p:spPr>
          <a:xfrm>
            <a:off x="4414520"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51"/>
          <p:cNvSpPr txBox="1">
            <a:spLocks noGrp="1"/>
          </p:cNvSpPr>
          <p:nvPr>
            <p:ph type="body" idx="3"/>
          </p:nvPr>
        </p:nvSpPr>
        <p:spPr>
          <a:xfrm>
            <a:off x="8411597"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5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67598938"/>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7_3column, headers">
  <p:cSld name="17_3column, headers">
    <p:spTree>
      <p:nvGrpSpPr>
        <p:cNvPr id="1" name="Shape 161"/>
        <p:cNvGrpSpPr/>
        <p:nvPr/>
      </p:nvGrpSpPr>
      <p:grpSpPr>
        <a:xfrm>
          <a:off x="0" y="0"/>
          <a:ext cx="0" cy="0"/>
          <a:chOff x="0" y="0"/>
          <a:chExt cx="0" cy="0"/>
        </a:xfrm>
      </p:grpSpPr>
      <p:sp>
        <p:nvSpPr>
          <p:cNvPr id="162" name="Google Shape;162;p52"/>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52"/>
          <p:cNvSpPr txBox="1">
            <a:spLocks noGrp="1"/>
          </p:cNvSpPr>
          <p:nvPr>
            <p:ph type="body" idx="1"/>
          </p:nvPr>
        </p:nvSpPr>
        <p:spPr>
          <a:xfrm>
            <a:off x="417443"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4" name="Google Shape;164;p52"/>
          <p:cNvSpPr txBox="1">
            <a:spLocks noGrp="1"/>
          </p:cNvSpPr>
          <p:nvPr>
            <p:ph type="body" idx="2"/>
          </p:nvPr>
        </p:nvSpPr>
        <p:spPr>
          <a:xfrm>
            <a:off x="417443"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52"/>
          <p:cNvSpPr txBox="1">
            <a:spLocks noGrp="1"/>
          </p:cNvSpPr>
          <p:nvPr>
            <p:ph type="body" idx="3"/>
          </p:nvPr>
        </p:nvSpPr>
        <p:spPr>
          <a:xfrm>
            <a:off x="4414520"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6" name="Google Shape;166;p52"/>
          <p:cNvSpPr txBox="1">
            <a:spLocks noGrp="1"/>
          </p:cNvSpPr>
          <p:nvPr>
            <p:ph type="body" idx="4"/>
          </p:nvPr>
        </p:nvSpPr>
        <p:spPr>
          <a:xfrm>
            <a:off x="4414520"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52"/>
          <p:cNvSpPr txBox="1">
            <a:spLocks noGrp="1"/>
          </p:cNvSpPr>
          <p:nvPr>
            <p:ph type="body" idx="5"/>
          </p:nvPr>
        </p:nvSpPr>
        <p:spPr>
          <a:xfrm>
            <a:off x="8411596" y="1584315"/>
            <a:ext cx="3362917"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8" name="Google Shape;168;p52"/>
          <p:cNvSpPr txBox="1">
            <a:spLocks noGrp="1"/>
          </p:cNvSpPr>
          <p:nvPr>
            <p:ph type="body" idx="6"/>
          </p:nvPr>
        </p:nvSpPr>
        <p:spPr>
          <a:xfrm>
            <a:off x="8411596" y="2186199"/>
            <a:ext cx="3362917"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5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24777843"/>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0_3column, intro">
  <p:cSld name="20_3column, intro">
    <p:spTree>
      <p:nvGrpSpPr>
        <p:cNvPr id="1" name="Shape 170"/>
        <p:cNvGrpSpPr/>
        <p:nvPr/>
      </p:nvGrpSpPr>
      <p:grpSpPr>
        <a:xfrm>
          <a:off x="0" y="0"/>
          <a:ext cx="0" cy="0"/>
          <a:chOff x="0" y="0"/>
          <a:chExt cx="0" cy="0"/>
        </a:xfrm>
      </p:grpSpPr>
      <p:sp>
        <p:nvSpPr>
          <p:cNvPr id="171" name="Google Shape;171;p53"/>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53"/>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1">
                <a:solidFill>
                  <a:srgbClr val="007371"/>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53"/>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3"/>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3"/>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14019936"/>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1_4 column">
  <p:cSld name="21_4 column">
    <p:spTree>
      <p:nvGrpSpPr>
        <p:cNvPr id="1" name="Shape 177"/>
        <p:cNvGrpSpPr/>
        <p:nvPr/>
      </p:nvGrpSpPr>
      <p:grpSpPr>
        <a:xfrm>
          <a:off x="0" y="0"/>
          <a:ext cx="0" cy="0"/>
          <a:chOff x="0" y="0"/>
          <a:chExt cx="0" cy="0"/>
        </a:xfrm>
      </p:grpSpPr>
      <p:sp>
        <p:nvSpPr>
          <p:cNvPr id="178" name="Google Shape;178;p54"/>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54"/>
          <p:cNvSpPr txBox="1">
            <a:spLocks noGrp="1"/>
          </p:cNvSpPr>
          <p:nvPr>
            <p:ph type="body" idx="1"/>
          </p:nvPr>
        </p:nvSpPr>
        <p:spPr>
          <a:xfrm>
            <a:off x="417443"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54"/>
          <p:cNvSpPr txBox="1">
            <a:spLocks noGrp="1"/>
          </p:cNvSpPr>
          <p:nvPr>
            <p:ph type="body" idx="2"/>
          </p:nvPr>
        </p:nvSpPr>
        <p:spPr>
          <a:xfrm>
            <a:off x="3337516"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54"/>
          <p:cNvSpPr txBox="1">
            <a:spLocks noGrp="1"/>
          </p:cNvSpPr>
          <p:nvPr>
            <p:ph type="body" idx="3"/>
          </p:nvPr>
        </p:nvSpPr>
        <p:spPr>
          <a:xfrm>
            <a:off x="6257589"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54"/>
          <p:cNvSpPr txBox="1">
            <a:spLocks noGrp="1"/>
          </p:cNvSpPr>
          <p:nvPr>
            <p:ph type="body" idx="4"/>
          </p:nvPr>
        </p:nvSpPr>
        <p:spPr>
          <a:xfrm>
            <a:off x="9177661"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5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4675135"/>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2_4 column, intro">
  <p:cSld name="22_4 column, intro">
    <p:spTree>
      <p:nvGrpSpPr>
        <p:cNvPr id="1" name="Shape 184"/>
        <p:cNvGrpSpPr/>
        <p:nvPr/>
      </p:nvGrpSpPr>
      <p:grpSpPr>
        <a:xfrm>
          <a:off x="0" y="0"/>
          <a:ext cx="0" cy="0"/>
          <a:chOff x="0" y="0"/>
          <a:chExt cx="0" cy="0"/>
        </a:xfrm>
      </p:grpSpPr>
      <p:sp>
        <p:nvSpPr>
          <p:cNvPr id="185" name="Google Shape;185;p55"/>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 name="Google Shape;186;p55"/>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1">
                <a:solidFill>
                  <a:srgbClr val="007371"/>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55"/>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5"/>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5"/>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5"/>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761185"/>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3_3column, panels">
  <p:cSld name="23_3column, panels">
    <p:spTree>
      <p:nvGrpSpPr>
        <p:cNvPr id="1" name="Shape 192"/>
        <p:cNvGrpSpPr/>
        <p:nvPr/>
      </p:nvGrpSpPr>
      <p:grpSpPr>
        <a:xfrm>
          <a:off x="0" y="0"/>
          <a:ext cx="0" cy="0"/>
          <a:chOff x="0" y="0"/>
          <a:chExt cx="0" cy="0"/>
        </a:xfrm>
      </p:grpSpPr>
      <p:sp>
        <p:nvSpPr>
          <p:cNvPr id="193" name="Google Shape;193;p56"/>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56"/>
          <p:cNvSpPr txBox="1">
            <a:spLocks noGrp="1"/>
          </p:cNvSpPr>
          <p:nvPr>
            <p:ph type="body" idx="1"/>
          </p:nvPr>
        </p:nvSpPr>
        <p:spPr>
          <a:xfrm>
            <a:off x="32918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6"/>
          <p:cNvSpPr txBox="1">
            <a:spLocks noGrp="1"/>
          </p:cNvSpPr>
          <p:nvPr>
            <p:ph type="body" idx="2"/>
          </p:nvPr>
        </p:nvSpPr>
        <p:spPr>
          <a:xfrm>
            <a:off x="3276291"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56"/>
          <p:cNvSpPr txBox="1">
            <a:spLocks noGrp="1"/>
          </p:cNvSpPr>
          <p:nvPr>
            <p:ph type="body" idx="3"/>
          </p:nvPr>
        </p:nvSpPr>
        <p:spPr>
          <a:xfrm>
            <a:off x="6223398"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5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56"/>
          <p:cNvSpPr txBox="1">
            <a:spLocks noGrp="1"/>
          </p:cNvSpPr>
          <p:nvPr>
            <p:ph type="body" idx="4"/>
          </p:nvPr>
        </p:nvSpPr>
        <p:spPr>
          <a:xfrm>
            <a:off x="917050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3005528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_Title">
  <p:cSld name="15_Title">
    <p:spTree>
      <p:nvGrpSpPr>
        <p:cNvPr id="1" name="Shape 79"/>
        <p:cNvGrpSpPr/>
        <p:nvPr/>
      </p:nvGrpSpPr>
      <p:grpSpPr>
        <a:xfrm>
          <a:off x="0" y="0"/>
          <a:ext cx="0" cy="0"/>
          <a:chOff x="0" y="0"/>
          <a:chExt cx="0" cy="0"/>
        </a:xfrm>
      </p:grpSpPr>
      <p:pic>
        <p:nvPicPr>
          <p:cNvPr id="80" name="Google Shape;80;p42"/>
          <p:cNvPicPr preferRelativeResize="0"/>
          <p:nvPr/>
        </p:nvPicPr>
        <p:blipFill rotWithShape="1">
          <a:blip r:embed="rId2">
            <a:alphaModFix/>
          </a:blip>
          <a:srcRect l="-562" t="17" r="-1" b="16679"/>
          <a:stretch/>
        </p:blipFill>
        <p:spPr>
          <a:xfrm>
            <a:off x="6700356" y="-2"/>
            <a:ext cx="5491644" cy="6858000"/>
          </a:xfrm>
          <a:prstGeom prst="rect">
            <a:avLst/>
          </a:prstGeom>
          <a:noFill/>
          <a:ln>
            <a:noFill/>
          </a:ln>
        </p:spPr>
      </p:pic>
      <p:sp>
        <p:nvSpPr>
          <p:cNvPr id="81" name="Google Shape;81;p42"/>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 name="Google Shape;82;p42"/>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F6F3EB"/>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2"/>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84" name="Google Shape;84;p42"/>
          <p:cNvGrpSpPr/>
          <p:nvPr/>
        </p:nvGrpSpPr>
        <p:grpSpPr>
          <a:xfrm>
            <a:off x="424602" y="-1"/>
            <a:ext cx="1389888" cy="2099322"/>
            <a:chOff x="2413975" y="-1"/>
            <a:chExt cx="1389888" cy="2099322"/>
          </a:xfrm>
        </p:grpSpPr>
        <p:grpSp>
          <p:nvGrpSpPr>
            <p:cNvPr id="85" name="Google Shape;85;p42"/>
            <p:cNvGrpSpPr/>
            <p:nvPr/>
          </p:nvGrpSpPr>
          <p:grpSpPr>
            <a:xfrm>
              <a:off x="2413975" y="-1"/>
              <a:ext cx="1389888" cy="2099322"/>
              <a:chOff x="2365422" y="-1"/>
              <a:chExt cx="1460502" cy="2099322"/>
            </a:xfrm>
          </p:grpSpPr>
          <p:sp>
            <p:nvSpPr>
              <p:cNvPr id="86" name="Google Shape;86;p42"/>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Google Shape;87;p42"/>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8" name="Google Shape;88;p42"/>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9" name="Google Shape;89;p42"/>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42"/>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6F3EB"/>
                </a:solidFill>
                <a:latin typeface="Arial"/>
                <a:ea typeface="Arial"/>
                <a:cs typeface="Arial"/>
                <a:sym typeface="Arial"/>
              </a:rPr>
              <a:t>2</a:t>
            </a:r>
            <a:endParaRPr/>
          </a:p>
        </p:txBody>
      </p:sp>
    </p:spTree>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6_3column, panels">
  <p:cSld name="26_3column, panels">
    <p:spTree>
      <p:nvGrpSpPr>
        <p:cNvPr id="1" name="Shape 199"/>
        <p:cNvGrpSpPr/>
        <p:nvPr/>
      </p:nvGrpSpPr>
      <p:grpSpPr>
        <a:xfrm>
          <a:off x="0" y="0"/>
          <a:ext cx="0" cy="0"/>
          <a:chOff x="0" y="0"/>
          <a:chExt cx="0" cy="0"/>
        </a:xfrm>
      </p:grpSpPr>
      <p:sp>
        <p:nvSpPr>
          <p:cNvPr id="200" name="Google Shape;200;p57"/>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57"/>
          <p:cNvSpPr txBox="1">
            <a:spLocks noGrp="1"/>
          </p:cNvSpPr>
          <p:nvPr>
            <p:ph type="body" idx="1"/>
          </p:nvPr>
        </p:nvSpPr>
        <p:spPr>
          <a:xfrm>
            <a:off x="32918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57"/>
          <p:cNvSpPr txBox="1">
            <a:spLocks noGrp="1"/>
          </p:cNvSpPr>
          <p:nvPr>
            <p:ph type="body" idx="2"/>
          </p:nvPr>
        </p:nvSpPr>
        <p:spPr>
          <a:xfrm>
            <a:off x="3276291"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57"/>
          <p:cNvSpPr txBox="1">
            <a:spLocks noGrp="1"/>
          </p:cNvSpPr>
          <p:nvPr>
            <p:ph type="body" idx="3"/>
          </p:nvPr>
        </p:nvSpPr>
        <p:spPr>
          <a:xfrm>
            <a:off x="6223398"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5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57"/>
          <p:cNvSpPr txBox="1">
            <a:spLocks noGrp="1"/>
          </p:cNvSpPr>
          <p:nvPr>
            <p:ph type="body" idx="4"/>
          </p:nvPr>
        </p:nvSpPr>
        <p:spPr>
          <a:xfrm>
            <a:off x="917050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57"/>
          <p:cNvSpPr txBox="1">
            <a:spLocks noGrp="1"/>
          </p:cNvSpPr>
          <p:nvPr>
            <p:ph type="body" idx="5"/>
          </p:nvPr>
        </p:nvSpPr>
        <p:spPr>
          <a:xfrm>
            <a:off x="328613" y="1422400"/>
            <a:ext cx="11585575" cy="88106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38176921"/>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2_4 column">
  <p:cSld name="22_4 column">
    <p:spTree>
      <p:nvGrpSpPr>
        <p:cNvPr id="1" name="Shape 207"/>
        <p:cNvGrpSpPr/>
        <p:nvPr/>
      </p:nvGrpSpPr>
      <p:grpSpPr>
        <a:xfrm>
          <a:off x="0" y="0"/>
          <a:ext cx="0" cy="0"/>
          <a:chOff x="0" y="0"/>
          <a:chExt cx="0" cy="0"/>
        </a:xfrm>
      </p:grpSpPr>
      <p:sp>
        <p:nvSpPr>
          <p:cNvPr id="208" name="Google Shape;208;p58"/>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p58"/>
          <p:cNvSpPr txBox="1">
            <a:spLocks noGrp="1"/>
          </p:cNvSpPr>
          <p:nvPr>
            <p:ph type="body" idx="1"/>
          </p:nvPr>
        </p:nvSpPr>
        <p:spPr>
          <a:xfrm>
            <a:off x="32918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58"/>
          <p:cNvSpPr txBox="1">
            <a:spLocks noGrp="1"/>
          </p:cNvSpPr>
          <p:nvPr>
            <p:ph type="body" idx="2"/>
          </p:nvPr>
        </p:nvSpPr>
        <p:spPr>
          <a:xfrm>
            <a:off x="4267200"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58"/>
          <p:cNvSpPr txBox="1">
            <a:spLocks noGrp="1"/>
          </p:cNvSpPr>
          <p:nvPr>
            <p:ph type="body" idx="3"/>
          </p:nvPr>
        </p:nvSpPr>
        <p:spPr>
          <a:xfrm>
            <a:off x="825610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8"/>
          <p:cNvSpPr txBox="1">
            <a:spLocks noGrp="1"/>
          </p:cNvSpPr>
          <p:nvPr>
            <p:ph type="body" idx="4"/>
          </p:nvPr>
        </p:nvSpPr>
        <p:spPr>
          <a:xfrm>
            <a:off x="32918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5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58"/>
          <p:cNvSpPr txBox="1">
            <a:spLocks noGrp="1"/>
          </p:cNvSpPr>
          <p:nvPr>
            <p:ph type="body" idx="5"/>
          </p:nvPr>
        </p:nvSpPr>
        <p:spPr>
          <a:xfrm>
            <a:off x="4292644" y="4037188"/>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58"/>
          <p:cNvSpPr txBox="1">
            <a:spLocks noGrp="1"/>
          </p:cNvSpPr>
          <p:nvPr>
            <p:ph type="body" idx="6"/>
          </p:nvPr>
        </p:nvSpPr>
        <p:spPr>
          <a:xfrm>
            <a:off x="825610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4998065"/>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3_4 Column, Headers">
  <p:cSld name="23_4 Column, Headers">
    <p:spTree>
      <p:nvGrpSpPr>
        <p:cNvPr id="1" name="Shape 216"/>
        <p:cNvGrpSpPr/>
        <p:nvPr/>
      </p:nvGrpSpPr>
      <p:grpSpPr>
        <a:xfrm>
          <a:off x="0" y="0"/>
          <a:ext cx="0" cy="0"/>
          <a:chOff x="0" y="0"/>
          <a:chExt cx="0" cy="0"/>
        </a:xfrm>
      </p:grpSpPr>
      <p:sp>
        <p:nvSpPr>
          <p:cNvPr id="217" name="Google Shape;217;p59"/>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59"/>
          <p:cNvSpPr txBox="1">
            <a:spLocks noGrp="1"/>
          </p:cNvSpPr>
          <p:nvPr>
            <p:ph type="body" idx="1"/>
          </p:nvPr>
        </p:nvSpPr>
        <p:spPr>
          <a:xfrm>
            <a:off x="417443"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9" name="Google Shape;219;p59"/>
          <p:cNvSpPr txBox="1">
            <a:spLocks noGrp="1"/>
          </p:cNvSpPr>
          <p:nvPr>
            <p:ph type="body" idx="2"/>
          </p:nvPr>
        </p:nvSpPr>
        <p:spPr>
          <a:xfrm>
            <a:off x="417443"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9"/>
          <p:cNvSpPr txBox="1">
            <a:spLocks noGrp="1"/>
          </p:cNvSpPr>
          <p:nvPr>
            <p:ph type="body" idx="3"/>
          </p:nvPr>
        </p:nvSpPr>
        <p:spPr>
          <a:xfrm>
            <a:off x="3347054" y="1550449"/>
            <a:ext cx="2588223"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1" name="Google Shape;221;p59"/>
          <p:cNvSpPr txBox="1">
            <a:spLocks noGrp="1"/>
          </p:cNvSpPr>
          <p:nvPr>
            <p:ph type="body" idx="4"/>
          </p:nvPr>
        </p:nvSpPr>
        <p:spPr>
          <a:xfrm>
            <a:off x="3347054" y="2152333"/>
            <a:ext cx="2588223"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59"/>
          <p:cNvSpPr txBox="1">
            <a:spLocks noGrp="1"/>
          </p:cNvSpPr>
          <p:nvPr>
            <p:ph type="body" idx="5"/>
          </p:nvPr>
        </p:nvSpPr>
        <p:spPr>
          <a:xfrm>
            <a:off x="6255380"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3" name="Google Shape;223;p59"/>
          <p:cNvSpPr txBox="1">
            <a:spLocks noGrp="1"/>
          </p:cNvSpPr>
          <p:nvPr>
            <p:ph type="body" idx="6"/>
          </p:nvPr>
        </p:nvSpPr>
        <p:spPr>
          <a:xfrm>
            <a:off x="6255380"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59"/>
          <p:cNvSpPr txBox="1">
            <a:spLocks noGrp="1"/>
          </p:cNvSpPr>
          <p:nvPr>
            <p:ph type="body" idx="7"/>
          </p:nvPr>
        </p:nvSpPr>
        <p:spPr>
          <a:xfrm>
            <a:off x="9174849"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5" name="Google Shape;225;p59"/>
          <p:cNvSpPr txBox="1">
            <a:spLocks noGrp="1"/>
          </p:cNvSpPr>
          <p:nvPr>
            <p:ph type="body" idx="8"/>
          </p:nvPr>
        </p:nvSpPr>
        <p:spPr>
          <a:xfrm>
            <a:off x="9174849"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5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87586864"/>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5_Title Left, Picture Right" type="picTx">
  <p:cSld name="25_Title Left, Picture Right">
    <p:spTree>
      <p:nvGrpSpPr>
        <p:cNvPr id="1" name="Shape 227"/>
        <p:cNvGrpSpPr/>
        <p:nvPr/>
      </p:nvGrpSpPr>
      <p:grpSpPr>
        <a:xfrm>
          <a:off x="0" y="0"/>
          <a:ext cx="0" cy="0"/>
          <a:chOff x="0" y="0"/>
          <a:chExt cx="0" cy="0"/>
        </a:xfrm>
      </p:grpSpPr>
      <p:sp>
        <p:nvSpPr>
          <p:cNvPr id="228" name="Google Shape;228;p60"/>
          <p:cNvSpPr txBox="1">
            <a:spLocks noGrp="1"/>
          </p:cNvSpPr>
          <p:nvPr>
            <p:ph type="title"/>
          </p:nvPr>
        </p:nvSpPr>
        <p:spPr>
          <a:xfrm>
            <a:off x="839788" y="1041737"/>
            <a:ext cx="3932237" cy="101566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60"/>
          <p:cNvSpPr txBox="1">
            <a:spLocks noGrp="1"/>
          </p:cNvSpPr>
          <p:nvPr>
            <p:ph type="body" idx="1"/>
          </p:nvPr>
        </p:nvSpPr>
        <p:spPr>
          <a:xfrm>
            <a:off x="839788" y="2260600"/>
            <a:ext cx="3932237"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0" name="Google Shape;230;p60"/>
          <p:cNvSpPr>
            <a:spLocks noGrp="1"/>
          </p:cNvSpPr>
          <p:nvPr>
            <p:ph type="pic" idx="2"/>
          </p:nvPr>
        </p:nvSpPr>
        <p:spPr>
          <a:xfrm>
            <a:off x="5183188" y="987425"/>
            <a:ext cx="6172200" cy="606833"/>
          </a:xfrm>
          <a:prstGeom prst="rect">
            <a:avLst/>
          </a:prstGeom>
          <a:noFill/>
          <a:ln>
            <a:noFill/>
          </a:ln>
        </p:spPr>
      </p:sp>
    </p:spTree>
    <p:extLst>
      <p:ext uri="{BB962C8B-B14F-4D97-AF65-F5344CB8AC3E}">
        <p14:creationId xmlns:p14="http://schemas.microsoft.com/office/powerpoint/2010/main" val="1786088984"/>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6_Split Horizontal, text, picture">
  <p:cSld name="26_Split Horizontal, text, picture">
    <p:spTree>
      <p:nvGrpSpPr>
        <p:cNvPr id="1" name="Shape 231"/>
        <p:cNvGrpSpPr/>
        <p:nvPr/>
      </p:nvGrpSpPr>
      <p:grpSpPr>
        <a:xfrm>
          <a:off x="0" y="0"/>
          <a:ext cx="0" cy="0"/>
          <a:chOff x="0" y="0"/>
          <a:chExt cx="0" cy="0"/>
        </a:xfrm>
      </p:grpSpPr>
      <p:sp>
        <p:nvSpPr>
          <p:cNvPr id="232" name="Google Shape;232;p61"/>
          <p:cNvSpPr/>
          <p:nvPr/>
        </p:nvSpPr>
        <p:spPr>
          <a:xfrm rot="5400000">
            <a:off x="5951537" y="-3273424"/>
            <a:ext cx="288925" cy="12192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61"/>
          <p:cNvSpPr/>
          <p:nvPr/>
        </p:nvSpPr>
        <p:spPr>
          <a:xfrm>
            <a:off x="0" y="0"/>
            <a:ext cx="12192000" cy="1006475"/>
          </a:xfrm>
          <a:prstGeom prst="rect">
            <a:avLst/>
          </a:prstGeom>
          <a:solidFill>
            <a:schemeClr val="lt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p61"/>
          <p:cNvSpPr>
            <a:spLocks noGrp="1"/>
          </p:cNvSpPr>
          <p:nvPr>
            <p:ph type="pic" idx="2"/>
          </p:nvPr>
        </p:nvSpPr>
        <p:spPr>
          <a:xfrm>
            <a:off x="0" y="2677887"/>
            <a:ext cx="12192000" cy="4180114"/>
          </a:xfrm>
          <a:prstGeom prst="rect">
            <a:avLst/>
          </a:prstGeom>
          <a:noFill/>
          <a:ln>
            <a:noFill/>
          </a:ln>
        </p:spPr>
      </p:sp>
      <p:sp>
        <p:nvSpPr>
          <p:cNvPr id="235" name="Google Shape;235;p61"/>
          <p:cNvSpPr txBox="1">
            <a:spLocks noGrp="1"/>
          </p:cNvSpPr>
          <p:nvPr>
            <p:ph type="title"/>
          </p:nvPr>
        </p:nvSpPr>
        <p:spPr>
          <a:xfrm>
            <a:off x="329184" y="246888"/>
            <a:ext cx="10374086"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61"/>
          <p:cNvSpPr txBox="1">
            <a:spLocks noGrp="1"/>
          </p:cNvSpPr>
          <p:nvPr>
            <p:ph type="body" idx="1"/>
          </p:nvPr>
        </p:nvSpPr>
        <p:spPr>
          <a:xfrm>
            <a:off x="329184" y="1353312"/>
            <a:ext cx="11604172"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240"/>
              <a:buNone/>
              <a:defRPr sz="16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064422104"/>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237"/>
        <p:cNvGrpSpPr/>
        <p:nvPr/>
      </p:nvGrpSpPr>
      <p:grpSpPr>
        <a:xfrm>
          <a:off x="0" y="0"/>
          <a:ext cx="0" cy="0"/>
          <a:chOff x="0" y="0"/>
          <a:chExt cx="0" cy="0"/>
        </a:xfrm>
      </p:grpSpPr>
      <p:sp>
        <p:nvSpPr>
          <p:cNvPr id="238" name="Google Shape;238;p62"/>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6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29008716"/>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8_title only, noPanel" type="titleOnly">
  <p:cSld name="28_title only, noPanel">
    <p:spTree>
      <p:nvGrpSpPr>
        <p:cNvPr id="1" name="Shape 240"/>
        <p:cNvGrpSpPr/>
        <p:nvPr/>
      </p:nvGrpSpPr>
      <p:grpSpPr>
        <a:xfrm>
          <a:off x="0" y="0"/>
          <a:ext cx="0" cy="0"/>
          <a:chOff x="0" y="0"/>
          <a:chExt cx="0" cy="0"/>
        </a:xfrm>
      </p:grpSpPr>
      <p:sp>
        <p:nvSpPr>
          <p:cNvPr id="241" name="Google Shape;241;p63"/>
          <p:cNvSpPr txBox="1">
            <a:spLocks noGrp="1"/>
          </p:cNvSpPr>
          <p:nvPr>
            <p:ph type="title"/>
          </p:nvPr>
        </p:nvSpPr>
        <p:spPr>
          <a:xfrm>
            <a:off x="329184" y="243708"/>
            <a:ext cx="1143515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55605932"/>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9_blank" type="blank">
  <p:cSld name="29_blank">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347287849"/>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30_quote green">
  <p:cSld name="30_quote green">
    <p:spTree>
      <p:nvGrpSpPr>
        <p:cNvPr id="1" name="Shape 243"/>
        <p:cNvGrpSpPr/>
        <p:nvPr/>
      </p:nvGrpSpPr>
      <p:grpSpPr>
        <a:xfrm>
          <a:off x="0" y="0"/>
          <a:ext cx="0" cy="0"/>
          <a:chOff x="0" y="0"/>
          <a:chExt cx="0" cy="0"/>
        </a:xfrm>
      </p:grpSpPr>
      <p:sp>
        <p:nvSpPr>
          <p:cNvPr id="244" name="Google Shape;244;p65"/>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5" name="Google Shape;245;p65"/>
          <p:cNvSpPr txBox="1">
            <a:spLocks noGrp="1"/>
          </p:cNvSpPr>
          <p:nvPr>
            <p:ph type="body" idx="2"/>
          </p:nvPr>
        </p:nvSpPr>
        <p:spPr>
          <a:xfrm>
            <a:off x="2253342" y="768350"/>
            <a:ext cx="8349343" cy="2157898"/>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00737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6" name="Google Shape;246;p65"/>
          <p:cNvPicPr preferRelativeResize="0"/>
          <p:nvPr/>
        </p:nvPicPr>
        <p:blipFill rotWithShape="1">
          <a:blip r:embed="rId2">
            <a:alphaModFix/>
          </a:blip>
          <a:srcRect/>
          <a:stretch/>
        </p:blipFill>
        <p:spPr>
          <a:xfrm>
            <a:off x="614965" y="669271"/>
            <a:ext cx="1162319" cy="1162319"/>
          </a:xfrm>
          <a:prstGeom prst="rect">
            <a:avLst/>
          </a:prstGeom>
          <a:noFill/>
          <a:ln>
            <a:noFill/>
          </a:ln>
        </p:spPr>
      </p:pic>
    </p:spTree>
    <p:extLst>
      <p:ext uri="{BB962C8B-B14F-4D97-AF65-F5344CB8AC3E}">
        <p14:creationId xmlns:p14="http://schemas.microsoft.com/office/powerpoint/2010/main" val="1889535974"/>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1_Quote" type="secHead">
  <p:cSld name="11_Quote">
    <p:spTree>
      <p:nvGrpSpPr>
        <p:cNvPr id="1" name="Shape 247"/>
        <p:cNvGrpSpPr/>
        <p:nvPr/>
      </p:nvGrpSpPr>
      <p:grpSpPr>
        <a:xfrm>
          <a:off x="0" y="0"/>
          <a:ext cx="0" cy="0"/>
          <a:chOff x="0" y="0"/>
          <a:chExt cx="0" cy="0"/>
        </a:xfrm>
      </p:grpSpPr>
      <p:sp>
        <p:nvSpPr>
          <p:cNvPr id="248" name="Google Shape;248;p66"/>
          <p:cNvSpPr txBox="1">
            <a:spLocks noGrp="1"/>
          </p:cNvSpPr>
          <p:nvPr>
            <p:ph type="title"/>
          </p:nvPr>
        </p:nvSpPr>
        <p:spPr>
          <a:xfrm>
            <a:off x="1674541" y="780744"/>
            <a:ext cx="8842918" cy="77694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66"/>
          <p:cNvSpPr txBox="1">
            <a:spLocks noGrp="1"/>
          </p:cNvSpPr>
          <p:nvPr>
            <p:ph type="body" idx="1"/>
          </p:nvPr>
        </p:nvSpPr>
        <p:spPr>
          <a:xfrm>
            <a:off x="831850" y="1686000"/>
            <a:ext cx="10515600" cy="496098"/>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a:solidFill>
                  <a:schemeClr val="dk1"/>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87986392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theme" Target="../theme/theme3.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417513" y="303213"/>
            <a:ext cx="11390312" cy="574675"/>
          </a:xfrm>
          <a:prstGeom prst="rect">
            <a:avLst/>
          </a:prstGeom>
          <a:noFill/>
          <a:ln>
            <a:noFill/>
          </a:ln>
        </p:spPr>
        <p:txBody>
          <a:bodyPr spcFirstLastPara="1" wrap="square" lIns="91425" tIns="45700" rIns="91425" bIns="45700" anchor="t" anchorCtr="0">
            <a:spAutoFit/>
          </a:bodyPr>
          <a:lstStyle>
            <a:lvl1pPr marR="0" lvl="0" algn="l" rtl="0">
              <a:spcBef>
                <a:spcPts val="0"/>
              </a:spcBef>
              <a:spcAft>
                <a:spcPts val="0"/>
              </a:spcAft>
              <a:buSzPts val="1400"/>
              <a:buNone/>
              <a:defRPr sz="3000" b="1" i="0" u="none" strike="noStrike" cap="none">
                <a:solidFill>
                  <a:srgbClr val="007371"/>
                </a:solidFill>
                <a:latin typeface="Arial"/>
                <a:ea typeface="Arial"/>
                <a:cs typeface="Arial"/>
                <a:sym typeface="Arial"/>
              </a:defRPr>
            </a:lvl1pPr>
            <a:lvl2pPr marR="0" lvl="1" algn="l" rtl="0">
              <a:spcBef>
                <a:spcPts val="0"/>
              </a:spcBef>
              <a:spcAft>
                <a:spcPts val="0"/>
              </a:spcAft>
              <a:buSzPts val="1400"/>
              <a:buNone/>
              <a:defRPr sz="3000" b="1" i="0" u="none" strike="noStrike" cap="none">
                <a:solidFill>
                  <a:srgbClr val="D14F97"/>
                </a:solidFill>
                <a:latin typeface="Arial"/>
                <a:ea typeface="Arial"/>
                <a:cs typeface="Arial"/>
                <a:sym typeface="Arial"/>
              </a:defRPr>
            </a:lvl2pPr>
            <a:lvl3pPr marR="0" lvl="2" algn="l" rtl="0">
              <a:spcBef>
                <a:spcPts val="0"/>
              </a:spcBef>
              <a:spcAft>
                <a:spcPts val="0"/>
              </a:spcAft>
              <a:buSzPts val="1400"/>
              <a:buNone/>
              <a:defRPr sz="3000" b="1" i="0" u="none" strike="noStrike" cap="none">
                <a:solidFill>
                  <a:srgbClr val="D14F97"/>
                </a:solidFill>
                <a:latin typeface="Arial"/>
                <a:ea typeface="Arial"/>
                <a:cs typeface="Arial"/>
                <a:sym typeface="Arial"/>
              </a:defRPr>
            </a:lvl3pPr>
            <a:lvl4pPr marR="0" lvl="3" algn="l" rtl="0">
              <a:spcBef>
                <a:spcPts val="0"/>
              </a:spcBef>
              <a:spcAft>
                <a:spcPts val="0"/>
              </a:spcAft>
              <a:buSzPts val="1400"/>
              <a:buNone/>
              <a:defRPr sz="3000" b="1" i="0" u="none" strike="noStrike" cap="none">
                <a:solidFill>
                  <a:srgbClr val="D14F97"/>
                </a:solidFill>
                <a:latin typeface="Arial"/>
                <a:ea typeface="Arial"/>
                <a:cs typeface="Arial"/>
                <a:sym typeface="Arial"/>
              </a:defRPr>
            </a:lvl4pPr>
            <a:lvl5pPr marR="0" lvl="4" algn="l" rtl="0">
              <a:spcBef>
                <a:spcPts val="0"/>
              </a:spcBef>
              <a:spcAft>
                <a:spcPts val="0"/>
              </a:spcAft>
              <a:buSzPts val="1400"/>
              <a:buNone/>
              <a:defRPr sz="3000" b="1" i="0" u="none" strike="noStrike" cap="none">
                <a:solidFill>
                  <a:srgbClr val="D14F97"/>
                </a:solidFill>
                <a:latin typeface="Arial"/>
                <a:ea typeface="Arial"/>
                <a:cs typeface="Arial"/>
                <a:sym typeface="Arial"/>
              </a:defRPr>
            </a:lvl5pPr>
            <a:lvl6pPr marR="0" lvl="5" algn="l" rtl="0">
              <a:spcBef>
                <a:spcPts val="0"/>
              </a:spcBef>
              <a:spcAft>
                <a:spcPts val="0"/>
              </a:spcAft>
              <a:buSzPts val="1400"/>
              <a:buNone/>
              <a:defRPr sz="3000" b="1" i="0" u="none" strike="noStrike" cap="none">
                <a:solidFill>
                  <a:srgbClr val="D14F97"/>
                </a:solidFill>
                <a:latin typeface="Arial"/>
                <a:ea typeface="Arial"/>
                <a:cs typeface="Arial"/>
                <a:sym typeface="Arial"/>
              </a:defRPr>
            </a:lvl6pPr>
            <a:lvl7pPr marR="0" lvl="6" algn="l" rtl="0">
              <a:spcBef>
                <a:spcPts val="0"/>
              </a:spcBef>
              <a:spcAft>
                <a:spcPts val="0"/>
              </a:spcAft>
              <a:buSzPts val="1400"/>
              <a:buNone/>
              <a:defRPr sz="3000" b="1" i="0" u="none" strike="noStrike" cap="none">
                <a:solidFill>
                  <a:srgbClr val="D14F97"/>
                </a:solidFill>
                <a:latin typeface="Arial"/>
                <a:ea typeface="Arial"/>
                <a:cs typeface="Arial"/>
                <a:sym typeface="Arial"/>
              </a:defRPr>
            </a:lvl7pPr>
            <a:lvl8pPr marR="0" lvl="7" algn="l" rtl="0">
              <a:spcBef>
                <a:spcPts val="0"/>
              </a:spcBef>
              <a:spcAft>
                <a:spcPts val="0"/>
              </a:spcAft>
              <a:buSzPts val="1400"/>
              <a:buNone/>
              <a:defRPr sz="3000" b="1" i="0" u="none" strike="noStrike" cap="none">
                <a:solidFill>
                  <a:srgbClr val="D14F97"/>
                </a:solidFill>
                <a:latin typeface="Arial"/>
                <a:ea typeface="Arial"/>
                <a:cs typeface="Arial"/>
                <a:sym typeface="Arial"/>
              </a:defRPr>
            </a:lvl8pPr>
            <a:lvl9pPr marR="0" lvl="8" algn="l" rtl="0">
              <a:spcBef>
                <a:spcPts val="0"/>
              </a:spcBef>
              <a:spcAft>
                <a:spcPts val="0"/>
              </a:spcAft>
              <a:buSzPts val="1400"/>
              <a:buNone/>
              <a:defRPr sz="3000" b="1" i="0" u="none" strike="noStrike" cap="none">
                <a:solidFill>
                  <a:srgbClr val="D14F97"/>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417513" y="1195388"/>
            <a:ext cx="11390312" cy="2181225"/>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14000"/>
              </a:lnSpc>
              <a:spcBef>
                <a:spcPts val="1000"/>
              </a:spcBef>
              <a:spcAft>
                <a:spcPts val="0"/>
              </a:spcAft>
              <a:buSzPts val="1400"/>
              <a:buNone/>
              <a:defRPr sz="2400" b="0" i="0" u="none" strike="noStrike" cap="none">
                <a:solidFill>
                  <a:srgbClr val="1E1E2D"/>
                </a:solidFill>
                <a:latin typeface="Arial"/>
                <a:ea typeface="Arial"/>
                <a:cs typeface="Arial"/>
                <a:sym typeface="Arial"/>
              </a:defRPr>
            </a:lvl1pPr>
            <a:lvl2pPr marL="914400" marR="0" lvl="1" indent="-424180" algn="l" rtl="0">
              <a:lnSpc>
                <a:spcPct val="90000"/>
              </a:lnSpc>
              <a:spcBef>
                <a:spcPts val="600"/>
              </a:spcBef>
              <a:spcAft>
                <a:spcPts val="0"/>
              </a:spcAft>
              <a:buClr>
                <a:srgbClr val="007371"/>
              </a:buClr>
              <a:buSzPts val="3080"/>
              <a:buFont typeface="Arial"/>
              <a:buChar char="•"/>
              <a:defRPr sz="2200" b="0" i="0" u="none" strike="noStrike" cap="none">
                <a:solidFill>
                  <a:srgbClr val="1E1E2D"/>
                </a:solidFill>
                <a:latin typeface="Arial"/>
                <a:ea typeface="Arial"/>
                <a:cs typeface="Arial"/>
                <a:sym typeface="Arial"/>
              </a:defRPr>
            </a:lvl2pPr>
            <a:lvl3pPr marL="1371600" marR="0" lvl="2" indent="-406400" algn="l" rtl="0">
              <a:lnSpc>
                <a:spcPct val="90000"/>
              </a:lnSpc>
              <a:spcBef>
                <a:spcPts val="600"/>
              </a:spcBef>
              <a:spcAft>
                <a:spcPts val="0"/>
              </a:spcAft>
              <a:buClr>
                <a:srgbClr val="007371"/>
              </a:buClr>
              <a:buSzPts val="2800"/>
              <a:buFont typeface="Arial"/>
              <a:buChar char="•"/>
              <a:defRPr sz="2000" b="0" i="0" u="none" strike="noStrike" cap="none">
                <a:solidFill>
                  <a:srgbClr val="1E1E2D"/>
                </a:solidFill>
                <a:latin typeface="Arial"/>
                <a:ea typeface="Arial"/>
                <a:cs typeface="Arial"/>
                <a:sym typeface="Arial"/>
              </a:defRPr>
            </a:lvl3pPr>
            <a:lvl4pPr marL="1828800" marR="0" lvl="3" indent="-388619" algn="l" rtl="0">
              <a:lnSpc>
                <a:spcPct val="90000"/>
              </a:lnSpc>
              <a:spcBef>
                <a:spcPts val="600"/>
              </a:spcBef>
              <a:spcAft>
                <a:spcPts val="0"/>
              </a:spcAft>
              <a:buClr>
                <a:srgbClr val="007371"/>
              </a:buClr>
              <a:buSzPts val="2520"/>
              <a:buFont typeface="Arial"/>
              <a:buChar char="•"/>
              <a:defRPr sz="1800" b="0" i="0" u="none" strike="noStrike" cap="none">
                <a:solidFill>
                  <a:srgbClr val="1E1E2D"/>
                </a:solidFill>
                <a:latin typeface="Arial"/>
                <a:ea typeface="Arial"/>
                <a:cs typeface="Arial"/>
                <a:sym typeface="Arial"/>
              </a:defRPr>
            </a:lvl4pPr>
            <a:lvl5pPr marL="2286000" marR="0" lvl="4" indent="-388620" algn="l" rtl="0">
              <a:lnSpc>
                <a:spcPct val="90000"/>
              </a:lnSpc>
              <a:spcBef>
                <a:spcPts val="600"/>
              </a:spcBef>
              <a:spcAft>
                <a:spcPts val="0"/>
              </a:spcAft>
              <a:buClr>
                <a:srgbClr val="007371"/>
              </a:buClr>
              <a:buSzPts val="2520"/>
              <a:buFont typeface="Arial"/>
              <a:buChar char="•"/>
              <a:defRPr sz="1800" b="0" i="0" u="none" strike="noStrike" cap="none">
                <a:solidFill>
                  <a:srgbClr val="1E1E2D"/>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716" r:id="rId3"/>
    <p:sldLayoutId id="2147483652" r:id="rId4"/>
    <p:sldLayoutId id="2147483653"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Shape 248"/>
        <p:cNvGrpSpPr/>
        <p:nvPr/>
      </p:nvGrpSpPr>
      <p:grpSpPr>
        <a:xfrm>
          <a:off x="0" y="0"/>
          <a:ext cx="0" cy="0"/>
          <a:chOff x="0" y="0"/>
          <a:chExt cx="0" cy="0"/>
        </a:xfrm>
      </p:grpSpPr>
      <p:sp>
        <p:nvSpPr>
          <p:cNvPr id="249" name="Google Shape;249;p32"/>
          <p:cNvSpPr txBox="1">
            <a:spLocks noGrp="1"/>
          </p:cNvSpPr>
          <p:nvPr>
            <p:ph type="title"/>
          </p:nvPr>
        </p:nvSpPr>
        <p:spPr>
          <a:xfrm>
            <a:off x="417513" y="303213"/>
            <a:ext cx="11390312" cy="574675"/>
          </a:xfrm>
          <a:prstGeom prst="rect">
            <a:avLst/>
          </a:prstGeom>
          <a:noFill/>
          <a:ln>
            <a:noFill/>
          </a:ln>
        </p:spPr>
        <p:txBody>
          <a:bodyPr spcFirstLastPara="1" wrap="square" lIns="91425" tIns="45700" rIns="91425" bIns="45700" anchor="t" anchorCtr="0">
            <a:spAutoFit/>
          </a:bodyPr>
          <a:lstStyle>
            <a:lvl1pPr marR="0" lvl="0" algn="l" rtl="0">
              <a:spcBef>
                <a:spcPts val="0"/>
              </a:spcBef>
              <a:spcAft>
                <a:spcPts val="0"/>
              </a:spcAft>
              <a:buSzPts val="1400"/>
              <a:buNone/>
              <a:defRPr sz="3000" b="1" i="0" u="none" strike="noStrike" cap="none">
                <a:solidFill>
                  <a:srgbClr val="971260"/>
                </a:solidFill>
                <a:latin typeface="Arial"/>
                <a:ea typeface="Arial"/>
                <a:cs typeface="Arial"/>
                <a:sym typeface="Arial"/>
              </a:defRPr>
            </a:lvl1pPr>
            <a:lvl2pPr marR="0" lvl="1" algn="l" rtl="0">
              <a:spcBef>
                <a:spcPts val="0"/>
              </a:spcBef>
              <a:spcAft>
                <a:spcPts val="0"/>
              </a:spcAft>
              <a:buSzPts val="1400"/>
              <a:buNone/>
              <a:defRPr sz="3000" b="1" i="0" u="none" strike="noStrike" cap="none">
                <a:solidFill>
                  <a:srgbClr val="D14F97"/>
                </a:solidFill>
                <a:latin typeface="Arial"/>
                <a:ea typeface="Arial"/>
                <a:cs typeface="Arial"/>
                <a:sym typeface="Arial"/>
              </a:defRPr>
            </a:lvl2pPr>
            <a:lvl3pPr marR="0" lvl="2" algn="l" rtl="0">
              <a:spcBef>
                <a:spcPts val="0"/>
              </a:spcBef>
              <a:spcAft>
                <a:spcPts val="0"/>
              </a:spcAft>
              <a:buSzPts val="1400"/>
              <a:buNone/>
              <a:defRPr sz="3000" b="1" i="0" u="none" strike="noStrike" cap="none">
                <a:solidFill>
                  <a:srgbClr val="D14F97"/>
                </a:solidFill>
                <a:latin typeface="Arial"/>
                <a:ea typeface="Arial"/>
                <a:cs typeface="Arial"/>
                <a:sym typeface="Arial"/>
              </a:defRPr>
            </a:lvl3pPr>
            <a:lvl4pPr marR="0" lvl="3" algn="l" rtl="0">
              <a:spcBef>
                <a:spcPts val="0"/>
              </a:spcBef>
              <a:spcAft>
                <a:spcPts val="0"/>
              </a:spcAft>
              <a:buSzPts val="1400"/>
              <a:buNone/>
              <a:defRPr sz="3000" b="1" i="0" u="none" strike="noStrike" cap="none">
                <a:solidFill>
                  <a:srgbClr val="D14F97"/>
                </a:solidFill>
                <a:latin typeface="Arial"/>
                <a:ea typeface="Arial"/>
                <a:cs typeface="Arial"/>
                <a:sym typeface="Arial"/>
              </a:defRPr>
            </a:lvl4pPr>
            <a:lvl5pPr marR="0" lvl="4" algn="l" rtl="0">
              <a:spcBef>
                <a:spcPts val="0"/>
              </a:spcBef>
              <a:spcAft>
                <a:spcPts val="0"/>
              </a:spcAft>
              <a:buSzPts val="1400"/>
              <a:buNone/>
              <a:defRPr sz="3000" b="1" i="0" u="none" strike="noStrike" cap="none">
                <a:solidFill>
                  <a:srgbClr val="D14F97"/>
                </a:solidFill>
                <a:latin typeface="Arial"/>
                <a:ea typeface="Arial"/>
                <a:cs typeface="Arial"/>
                <a:sym typeface="Arial"/>
              </a:defRPr>
            </a:lvl5pPr>
            <a:lvl6pPr marR="0" lvl="5" algn="l" rtl="0">
              <a:spcBef>
                <a:spcPts val="0"/>
              </a:spcBef>
              <a:spcAft>
                <a:spcPts val="0"/>
              </a:spcAft>
              <a:buSzPts val="1400"/>
              <a:buNone/>
              <a:defRPr sz="3000" b="1" i="0" u="none" strike="noStrike" cap="none">
                <a:solidFill>
                  <a:srgbClr val="D14F97"/>
                </a:solidFill>
                <a:latin typeface="Arial"/>
                <a:ea typeface="Arial"/>
                <a:cs typeface="Arial"/>
                <a:sym typeface="Arial"/>
              </a:defRPr>
            </a:lvl6pPr>
            <a:lvl7pPr marR="0" lvl="6" algn="l" rtl="0">
              <a:spcBef>
                <a:spcPts val="0"/>
              </a:spcBef>
              <a:spcAft>
                <a:spcPts val="0"/>
              </a:spcAft>
              <a:buSzPts val="1400"/>
              <a:buNone/>
              <a:defRPr sz="3000" b="1" i="0" u="none" strike="noStrike" cap="none">
                <a:solidFill>
                  <a:srgbClr val="D14F97"/>
                </a:solidFill>
                <a:latin typeface="Arial"/>
                <a:ea typeface="Arial"/>
                <a:cs typeface="Arial"/>
                <a:sym typeface="Arial"/>
              </a:defRPr>
            </a:lvl7pPr>
            <a:lvl8pPr marR="0" lvl="7" algn="l" rtl="0">
              <a:spcBef>
                <a:spcPts val="0"/>
              </a:spcBef>
              <a:spcAft>
                <a:spcPts val="0"/>
              </a:spcAft>
              <a:buSzPts val="1400"/>
              <a:buNone/>
              <a:defRPr sz="3000" b="1" i="0" u="none" strike="noStrike" cap="none">
                <a:solidFill>
                  <a:srgbClr val="D14F97"/>
                </a:solidFill>
                <a:latin typeface="Arial"/>
                <a:ea typeface="Arial"/>
                <a:cs typeface="Arial"/>
                <a:sym typeface="Arial"/>
              </a:defRPr>
            </a:lvl8pPr>
            <a:lvl9pPr marR="0" lvl="8" algn="l" rtl="0">
              <a:spcBef>
                <a:spcPts val="0"/>
              </a:spcBef>
              <a:spcAft>
                <a:spcPts val="0"/>
              </a:spcAft>
              <a:buSzPts val="1400"/>
              <a:buNone/>
              <a:defRPr sz="3000" b="1" i="0" u="none" strike="noStrike" cap="none">
                <a:solidFill>
                  <a:srgbClr val="D14F97"/>
                </a:solidFill>
                <a:latin typeface="Arial"/>
                <a:ea typeface="Arial"/>
                <a:cs typeface="Arial"/>
                <a:sym typeface="Arial"/>
              </a:defRPr>
            </a:lvl9pPr>
          </a:lstStyle>
          <a:p>
            <a:endParaRPr/>
          </a:p>
        </p:txBody>
      </p:sp>
      <p:sp>
        <p:nvSpPr>
          <p:cNvPr id="250" name="Google Shape;250;p32"/>
          <p:cNvSpPr txBox="1">
            <a:spLocks noGrp="1"/>
          </p:cNvSpPr>
          <p:nvPr>
            <p:ph type="body" idx="1"/>
          </p:nvPr>
        </p:nvSpPr>
        <p:spPr>
          <a:xfrm>
            <a:off x="417513" y="1195388"/>
            <a:ext cx="11390312" cy="2181225"/>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14000"/>
              </a:lnSpc>
              <a:spcBef>
                <a:spcPts val="1000"/>
              </a:spcBef>
              <a:spcAft>
                <a:spcPts val="0"/>
              </a:spcAft>
              <a:buSzPts val="1400"/>
              <a:buNone/>
              <a:defRPr sz="2400" b="0" i="0" u="none" strike="noStrike" cap="none">
                <a:solidFill>
                  <a:srgbClr val="1E1E2D"/>
                </a:solidFill>
                <a:latin typeface="Arial"/>
                <a:ea typeface="Arial"/>
                <a:cs typeface="Arial"/>
                <a:sym typeface="Arial"/>
              </a:defRPr>
            </a:lvl1pPr>
            <a:lvl2pPr marL="914400" marR="0" lvl="1" indent="-424180" algn="l" rtl="0">
              <a:lnSpc>
                <a:spcPct val="90000"/>
              </a:lnSpc>
              <a:spcBef>
                <a:spcPts val="600"/>
              </a:spcBef>
              <a:spcAft>
                <a:spcPts val="0"/>
              </a:spcAft>
              <a:buClr>
                <a:srgbClr val="971260"/>
              </a:buClr>
              <a:buSzPts val="3080"/>
              <a:buFont typeface="Arial"/>
              <a:buChar char="•"/>
              <a:defRPr sz="2200" b="0" i="0" u="none" strike="noStrike" cap="none">
                <a:solidFill>
                  <a:srgbClr val="1E1E2D"/>
                </a:solidFill>
                <a:latin typeface="Arial"/>
                <a:ea typeface="Arial"/>
                <a:cs typeface="Arial"/>
                <a:sym typeface="Arial"/>
              </a:defRPr>
            </a:lvl2pPr>
            <a:lvl3pPr marL="1371600" marR="0" lvl="2" indent="-406400" algn="l" rtl="0">
              <a:lnSpc>
                <a:spcPct val="90000"/>
              </a:lnSpc>
              <a:spcBef>
                <a:spcPts val="600"/>
              </a:spcBef>
              <a:spcAft>
                <a:spcPts val="0"/>
              </a:spcAft>
              <a:buClr>
                <a:srgbClr val="971260"/>
              </a:buClr>
              <a:buSzPts val="2800"/>
              <a:buFont typeface="Arial"/>
              <a:buChar char="•"/>
              <a:defRPr sz="2000" b="0" i="0" u="none" strike="noStrike" cap="none">
                <a:solidFill>
                  <a:srgbClr val="1E1E2D"/>
                </a:solidFill>
                <a:latin typeface="Arial"/>
                <a:ea typeface="Arial"/>
                <a:cs typeface="Arial"/>
                <a:sym typeface="Arial"/>
              </a:defRPr>
            </a:lvl3pPr>
            <a:lvl4pPr marL="1828800" marR="0" lvl="3" indent="-388619" algn="l" rtl="0">
              <a:lnSpc>
                <a:spcPct val="90000"/>
              </a:lnSpc>
              <a:spcBef>
                <a:spcPts val="600"/>
              </a:spcBef>
              <a:spcAft>
                <a:spcPts val="0"/>
              </a:spcAft>
              <a:buClr>
                <a:srgbClr val="971260"/>
              </a:buClr>
              <a:buSzPts val="2520"/>
              <a:buFont typeface="Arial"/>
              <a:buChar char="•"/>
              <a:defRPr sz="1800" b="0" i="0" u="none" strike="noStrike" cap="none">
                <a:solidFill>
                  <a:srgbClr val="1E1E2D"/>
                </a:solidFill>
                <a:latin typeface="Arial"/>
                <a:ea typeface="Arial"/>
                <a:cs typeface="Arial"/>
                <a:sym typeface="Arial"/>
              </a:defRPr>
            </a:lvl4pPr>
            <a:lvl5pPr marL="2286000" marR="0" lvl="4" indent="-388620" algn="l" rtl="0">
              <a:lnSpc>
                <a:spcPct val="90000"/>
              </a:lnSpc>
              <a:spcBef>
                <a:spcPts val="600"/>
              </a:spcBef>
              <a:spcAft>
                <a:spcPts val="0"/>
              </a:spcAft>
              <a:buClr>
                <a:srgbClr val="971260"/>
              </a:buClr>
              <a:buSzPts val="2520"/>
              <a:buFont typeface="Arial"/>
              <a:buChar char="•"/>
              <a:defRPr sz="1800" b="0" i="0" u="none" strike="noStrike" cap="none">
                <a:solidFill>
                  <a:srgbClr val="1E1E2D"/>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417513" y="303213"/>
            <a:ext cx="11390312" cy="574675"/>
          </a:xfrm>
          <a:prstGeom prst="rect">
            <a:avLst/>
          </a:prstGeom>
          <a:noFill/>
          <a:ln>
            <a:noFill/>
          </a:ln>
        </p:spPr>
        <p:txBody>
          <a:bodyPr spcFirstLastPara="1" wrap="square" lIns="91425" tIns="45700" rIns="91425" bIns="45700" anchor="t" anchorCtr="0">
            <a:sp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rgbClr val="00737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417513" y="1195388"/>
            <a:ext cx="11390312" cy="2181225"/>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14000"/>
              </a:lnSpc>
              <a:spcBef>
                <a:spcPts val="1000"/>
              </a:spcBef>
              <a:spcAft>
                <a:spcPts val="0"/>
              </a:spcAft>
              <a:buClr>
                <a:srgbClr val="000000"/>
              </a:buClr>
              <a:buSzPts val="1400"/>
              <a:buFont typeface="Arial"/>
              <a:buNone/>
              <a:defRPr sz="2400" b="0" i="0" u="none" strike="noStrike" cap="none">
                <a:solidFill>
                  <a:srgbClr val="1E1E2D"/>
                </a:solidFill>
                <a:latin typeface="Arial"/>
                <a:ea typeface="Arial"/>
                <a:cs typeface="Arial"/>
                <a:sym typeface="Arial"/>
              </a:defRPr>
            </a:lvl1pPr>
            <a:lvl2pPr marL="914400" marR="0" lvl="1" indent="-424180" algn="l" rtl="0">
              <a:lnSpc>
                <a:spcPct val="90000"/>
              </a:lnSpc>
              <a:spcBef>
                <a:spcPts val="600"/>
              </a:spcBef>
              <a:spcAft>
                <a:spcPts val="0"/>
              </a:spcAft>
              <a:buClr>
                <a:srgbClr val="007371"/>
              </a:buClr>
              <a:buSzPts val="3080"/>
              <a:buFont typeface="Arial"/>
              <a:buChar char="•"/>
              <a:defRPr sz="2200" b="0" i="0" u="none" strike="noStrike" cap="none">
                <a:solidFill>
                  <a:srgbClr val="1E1E2D"/>
                </a:solidFill>
                <a:latin typeface="Arial"/>
                <a:ea typeface="Arial"/>
                <a:cs typeface="Arial"/>
                <a:sym typeface="Arial"/>
              </a:defRPr>
            </a:lvl2pPr>
            <a:lvl3pPr marL="1371600" marR="0" lvl="2" indent="-406400" algn="l" rtl="0">
              <a:lnSpc>
                <a:spcPct val="90000"/>
              </a:lnSpc>
              <a:spcBef>
                <a:spcPts val="600"/>
              </a:spcBef>
              <a:spcAft>
                <a:spcPts val="0"/>
              </a:spcAft>
              <a:buClr>
                <a:srgbClr val="007371"/>
              </a:buClr>
              <a:buSzPts val="2800"/>
              <a:buFont typeface="Arial"/>
              <a:buChar char="•"/>
              <a:defRPr sz="2000" b="0" i="0" u="none" strike="noStrike" cap="none">
                <a:solidFill>
                  <a:srgbClr val="1E1E2D"/>
                </a:solidFill>
                <a:latin typeface="Arial"/>
                <a:ea typeface="Arial"/>
                <a:cs typeface="Arial"/>
                <a:sym typeface="Arial"/>
              </a:defRPr>
            </a:lvl3pPr>
            <a:lvl4pPr marL="1828800" marR="0" lvl="3" indent="-388619" algn="l" rtl="0">
              <a:lnSpc>
                <a:spcPct val="90000"/>
              </a:lnSpc>
              <a:spcBef>
                <a:spcPts val="600"/>
              </a:spcBef>
              <a:spcAft>
                <a:spcPts val="0"/>
              </a:spcAft>
              <a:buClr>
                <a:srgbClr val="007371"/>
              </a:buClr>
              <a:buSzPts val="2520"/>
              <a:buFont typeface="Arial"/>
              <a:buChar char="•"/>
              <a:defRPr sz="1800" b="0" i="0" u="none" strike="noStrike" cap="none">
                <a:solidFill>
                  <a:srgbClr val="1E1E2D"/>
                </a:solidFill>
                <a:latin typeface="Arial"/>
                <a:ea typeface="Arial"/>
                <a:cs typeface="Arial"/>
                <a:sym typeface="Arial"/>
              </a:defRPr>
            </a:lvl4pPr>
            <a:lvl5pPr marL="2286000" marR="0" lvl="4" indent="-388620" algn="l" rtl="0">
              <a:lnSpc>
                <a:spcPct val="90000"/>
              </a:lnSpc>
              <a:spcBef>
                <a:spcPts val="600"/>
              </a:spcBef>
              <a:spcAft>
                <a:spcPts val="0"/>
              </a:spcAft>
              <a:buClr>
                <a:srgbClr val="007371"/>
              </a:buClr>
              <a:buSzPts val="2520"/>
              <a:buFont typeface="Arial"/>
              <a:buChar char="•"/>
              <a:defRPr sz="1800" b="0" i="0" u="none" strike="noStrike" cap="none">
                <a:solidFill>
                  <a:srgbClr val="1E1E2D"/>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64185893"/>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30000"/>
          </a:blip>
          <a:tile tx="0" ty="0" sx="100000" sy="100000" flip="none" algn="tl"/>
        </a:blipFill>
        <a:effectLst/>
      </p:bgPr>
    </p:bg>
    <p:spTree>
      <p:nvGrpSpPr>
        <p:cNvPr id="1" name="Shape 454"/>
        <p:cNvGrpSpPr/>
        <p:nvPr/>
      </p:nvGrpSpPr>
      <p:grpSpPr>
        <a:xfrm>
          <a:off x="0" y="0"/>
          <a:ext cx="0" cy="0"/>
          <a:chOff x="0" y="0"/>
          <a:chExt cx="0" cy="0"/>
        </a:xfrm>
      </p:grpSpPr>
      <p:sp>
        <p:nvSpPr>
          <p:cNvPr id="455" name="Google Shape;455;p1"/>
          <p:cNvSpPr txBox="1">
            <a:spLocks noGrp="1"/>
          </p:cNvSpPr>
          <p:nvPr>
            <p:ph type="title"/>
          </p:nvPr>
        </p:nvSpPr>
        <p:spPr>
          <a:xfrm>
            <a:off x="1454133" y="2139757"/>
            <a:ext cx="9283734" cy="1286067"/>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dirty="0">
                <a:latin typeface="Arial"/>
                <a:ea typeface="Arial"/>
                <a:cs typeface="Arial"/>
                <a:sym typeface="Arial"/>
              </a:rPr>
              <a:t>Supporting Disciplinary Literacy in Science</a:t>
            </a:r>
            <a:endParaRPr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10"/>
          <p:cNvSpPr txBox="1">
            <a:spLocks noGrp="1"/>
          </p:cNvSpPr>
          <p:nvPr>
            <p:ph type="title"/>
          </p:nvPr>
        </p:nvSpPr>
        <p:spPr>
          <a:xfrm>
            <a:off x="329184" y="0"/>
            <a:ext cx="11364844" cy="892552"/>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2600" dirty="0"/>
              <a:t>Example of helping students expand scientific vocabulary and conceptual understanding by connecting to their prior knowledge</a:t>
            </a:r>
            <a:endParaRPr dirty="0"/>
          </a:p>
        </p:txBody>
      </p:sp>
      <p:sp>
        <p:nvSpPr>
          <p:cNvPr id="532" name="Google Shape;532;p10"/>
          <p:cNvSpPr txBox="1">
            <a:spLocks noGrp="1"/>
          </p:cNvSpPr>
          <p:nvPr>
            <p:ph type="body" idx="2"/>
          </p:nvPr>
        </p:nvSpPr>
        <p:spPr>
          <a:xfrm>
            <a:off x="887895" y="1639624"/>
            <a:ext cx="10416209" cy="4584909"/>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None/>
            </a:pPr>
            <a:r>
              <a:rPr lang="en-US" dirty="0"/>
              <a:t>After completing a lab experiment where fat and sodium hydroxide react to create soap, 8th grade students use everyday language to share their observations of the reaction. The teacher then introduces key technical terms, such as </a:t>
            </a:r>
            <a:r>
              <a:rPr lang="en-US" i="1" dirty="0"/>
              <a:t>chemical reaction</a:t>
            </a:r>
            <a:r>
              <a:rPr lang="en-US" dirty="0"/>
              <a:t>, </a:t>
            </a:r>
            <a:r>
              <a:rPr lang="en-US" i="1" dirty="0"/>
              <a:t>reactants</a:t>
            </a:r>
            <a:r>
              <a:rPr lang="en-US" dirty="0"/>
              <a:t>, </a:t>
            </a:r>
            <a:r>
              <a:rPr lang="en-US" i="1" dirty="0"/>
              <a:t>products</a:t>
            </a:r>
            <a:r>
              <a:rPr lang="en-US" dirty="0"/>
              <a:t> and </a:t>
            </a:r>
            <a:r>
              <a:rPr lang="en-US" i="1" dirty="0"/>
              <a:t>compounds</a:t>
            </a:r>
            <a:r>
              <a:rPr lang="en-US" dirty="0"/>
              <a:t>, deliberately connecting the students’ everyday language with the scientific terminology. The teacher facilitates a discussion on how these terms can be used to more accurately describe students’ observations and students revise their lab reports to ensure accurate use of important vocabulary.</a:t>
            </a:r>
            <a:endParaRPr dirty="0"/>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5" name="Google Shape;525;p9"/>
          <p:cNvSpPr txBox="1">
            <a:spLocks noGrp="1"/>
          </p:cNvSpPr>
          <p:nvPr>
            <p:ph type="title"/>
          </p:nvPr>
        </p:nvSpPr>
        <p:spPr>
          <a:xfrm>
            <a:off x="377614" y="350161"/>
            <a:ext cx="4062708" cy="6001603"/>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D14F97"/>
              </a:buClr>
              <a:buSzPts val="3000"/>
              <a:buFont typeface="Arial"/>
              <a:buNone/>
            </a:pPr>
            <a:r>
              <a:rPr lang="en-US" sz="4800" dirty="0"/>
              <a:t>Potential Pitfall:</a:t>
            </a:r>
            <a:br>
              <a:rPr lang="en-US" sz="4800" dirty="0"/>
            </a:br>
            <a:br>
              <a:rPr lang="en-US" sz="4800" dirty="0"/>
            </a:br>
            <a:r>
              <a:rPr lang="en-US" sz="4000" b="0" dirty="0"/>
              <a:t>Introducing new terminology without first exploring what students already know.</a:t>
            </a:r>
            <a:endParaRPr dirty="0"/>
          </a:p>
        </p:txBody>
      </p:sp>
      <p:sp>
        <p:nvSpPr>
          <p:cNvPr id="523" name="Google Shape;523;p9"/>
          <p:cNvSpPr txBox="1">
            <a:spLocks noGrp="1"/>
          </p:cNvSpPr>
          <p:nvPr>
            <p:ph type="body" idx="1"/>
          </p:nvPr>
        </p:nvSpPr>
        <p:spPr>
          <a:xfrm>
            <a:off x="5074920" y="350161"/>
            <a:ext cx="6739466" cy="922263"/>
          </a:xfrm>
          <a:prstGeom prst="rect">
            <a:avLst/>
          </a:prstGeom>
          <a:noFill/>
          <a:ln>
            <a:noFill/>
          </a:ln>
        </p:spPr>
        <p:txBody>
          <a:bodyPr spcFirstLastPara="1" wrap="square" lIns="91425" tIns="45700" rIns="91425" bIns="45700" anchor="t" anchorCtr="0">
            <a:spAutoFit/>
          </a:bodyPr>
          <a:lstStyle/>
          <a:p>
            <a:pPr marL="457200" lvl="0" indent="-228600" algn="l" rtl="0">
              <a:lnSpc>
                <a:spcPct val="114000"/>
              </a:lnSpc>
              <a:spcBef>
                <a:spcPts val="1000"/>
              </a:spcBef>
              <a:spcAft>
                <a:spcPts val="0"/>
              </a:spcAft>
              <a:buClr>
                <a:srgbClr val="2E6AA5"/>
              </a:buClr>
              <a:buSzPts val="2400"/>
              <a:buNone/>
            </a:pPr>
            <a:r>
              <a:rPr lang="en-US" sz="4000" dirty="0">
                <a:solidFill>
                  <a:srgbClr val="802858"/>
                </a:solidFill>
              </a:rPr>
              <a:t>Why It Matters</a:t>
            </a:r>
            <a:endParaRPr dirty="0"/>
          </a:p>
        </p:txBody>
      </p:sp>
      <p:sp>
        <p:nvSpPr>
          <p:cNvPr id="524" name="Google Shape;524;p9"/>
          <p:cNvSpPr txBox="1">
            <a:spLocks noGrp="1"/>
          </p:cNvSpPr>
          <p:nvPr>
            <p:ph type="body" idx="2"/>
          </p:nvPr>
        </p:nvSpPr>
        <p:spPr>
          <a:xfrm>
            <a:off x="5283441" y="1243611"/>
            <a:ext cx="6322424" cy="5108153"/>
          </a:xfrm>
          <a:prstGeom prst="rect">
            <a:avLst/>
          </a:prstGeom>
          <a:noFill/>
          <a:ln>
            <a:noFill/>
          </a:ln>
        </p:spPr>
        <p:txBody>
          <a:bodyPr spcFirstLastPara="1" wrap="square" lIns="91425" tIns="45700" rIns="91425" bIns="45700" anchor="t" anchorCtr="0">
            <a:spAutoFit/>
          </a:bodyPr>
          <a:lstStyle/>
          <a:p>
            <a:pPr marL="571500" lvl="0" indent="-342900">
              <a:buSzPct val="140000"/>
              <a:buFont typeface="Arial" panose="020B0604020202020204" pitchFamily="34" charset="0"/>
              <a:buChar char="•"/>
            </a:pPr>
            <a:r>
              <a:rPr lang="en-US" sz="24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When </a:t>
            </a:r>
            <a:r>
              <a:rPr lang="en-US" sz="2400" dirty="0"/>
              <a:t>teachers include the step of exploring what students already know, they leverage valuable opportunities to connect new terms to familiar concepts. </a:t>
            </a:r>
          </a:p>
          <a:p>
            <a:pPr marL="571500" lvl="0" indent="-342900">
              <a:buSzPct val="140000"/>
              <a:buFont typeface="Arial" panose="020B0604020202020204" pitchFamily="34" charset="0"/>
              <a:buChar char="•"/>
            </a:pPr>
            <a:r>
              <a:rPr lang="en-US" sz="2400" dirty="0"/>
              <a:t>Connecting new terms to familiar concepts can make new vocabulary feel more relevant and easier to understand. </a:t>
            </a:r>
          </a:p>
          <a:p>
            <a:pPr marL="571500" lvl="0" indent="-342900">
              <a:buSzPct val="140000"/>
              <a:buFont typeface="Arial" panose="020B0604020202020204" pitchFamily="34" charset="0"/>
              <a:buChar char="•"/>
            </a:pPr>
            <a:r>
              <a:rPr lang="en-US" sz="2400" dirty="0"/>
              <a:t>Students are more likely to engage with content that feels familiar and accessible, especially when they have relevant knowledge to draw from.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11"/>
          <p:cNvSpPr txBox="1">
            <a:spLocks noGrp="1"/>
          </p:cNvSpPr>
          <p:nvPr>
            <p:ph type="title"/>
          </p:nvPr>
        </p:nvSpPr>
        <p:spPr>
          <a:xfrm>
            <a:off x="424602" y="2151727"/>
            <a:ext cx="6858000" cy="2554545"/>
          </a:xfrm>
          <a:prstGeom prst="rect">
            <a:avLst/>
          </a:prstGeom>
          <a:noFill/>
          <a:ln>
            <a:noFill/>
          </a:ln>
        </p:spPr>
        <p:txBody>
          <a:bodyPr spcFirstLastPara="1" wrap="square" lIns="91425" tIns="45700" rIns="91425" bIns="45700" anchor="b" anchorCtr="0">
            <a:spAutoFit/>
          </a:bodyPr>
          <a:lstStyle/>
          <a:p>
            <a:pPr marL="0" lvl="0" indent="0" algn="l" rtl="0">
              <a:spcBef>
                <a:spcPts val="0"/>
              </a:spcBef>
              <a:spcAft>
                <a:spcPts val="0"/>
              </a:spcAft>
              <a:buNone/>
            </a:pPr>
            <a:r>
              <a:rPr lang="en-US" dirty="0"/>
              <a:t>Practice 2: </a:t>
            </a:r>
            <a:br>
              <a:rPr lang="en-US" dirty="0"/>
            </a:br>
            <a:r>
              <a:rPr lang="en-US" dirty="0"/>
              <a:t>Teach comprehension strategies specific to scientific texts.</a:t>
            </a:r>
            <a:endParaRPr dirty="0"/>
          </a:p>
        </p:txBody>
      </p:sp>
      <p:sp>
        <p:nvSpPr>
          <p:cNvPr id="540" name="Google Shape;540;p11"/>
          <p:cNvSpPr txBox="1">
            <a:spLocks noGrp="1"/>
          </p:cNvSpPr>
          <p:nvPr>
            <p:ph type="subTitle" idx="1"/>
          </p:nvPr>
        </p:nvSpPr>
        <p:spPr>
          <a:xfrm>
            <a:off x="424602" y="4757443"/>
            <a:ext cx="6858000" cy="413831"/>
          </a:xfrm>
          <a:prstGeom prst="rect">
            <a:avLst/>
          </a:prstGeom>
          <a:noFill/>
          <a:ln>
            <a:noFill/>
          </a:ln>
        </p:spPr>
        <p:txBody>
          <a:bodyPr spcFirstLastPara="1" wrap="square" lIns="91425" tIns="45700" rIns="91425" bIns="45700" anchor="t" anchorCtr="0">
            <a:spAutoFit/>
          </a:bodyPr>
          <a:lstStyle/>
          <a:p>
            <a:pPr marL="0" lvl="0" indent="0" algn="ctr" rtl="0">
              <a:lnSpc>
                <a:spcPct val="114000"/>
              </a:lnSpc>
              <a:spcBef>
                <a:spcPts val="0"/>
              </a:spcBef>
              <a:spcAft>
                <a:spcPts val="0"/>
              </a:spcAft>
              <a:buSzPts val="2800"/>
              <a:buNone/>
            </a:pPr>
            <a:r>
              <a:rPr lang="en-US"/>
              <a:t>How does using reading strategies foster student success?</a:t>
            </a:r>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 name="Picture 4">
            <a:extLst>
              <a:ext uri="{FF2B5EF4-FFF2-40B4-BE49-F238E27FC236}">
                <a16:creationId xmlns:a16="http://schemas.microsoft.com/office/drawing/2014/main" id="{B4EAB7AF-B2FD-C77D-F803-2C2180328E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184" y="1392025"/>
            <a:ext cx="7807076" cy="5204717"/>
          </a:xfrm>
          <a:prstGeom prst="rect">
            <a:avLst/>
          </a:prstGeom>
        </p:spPr>
      </p:pic>
      <p:sp>
        <p:nvSpPr>
          <p:cNvPr id="546" name="Google Shape;546;p12"/>
          <p:cNvSpPr txBox="1">
            <a:spLocks noGrp="1"/>
          </p:cNvSpPr>
          <p:nvPr>
            <p:ph type="title"/>
          </p:nvPr>
        </p:nvSpPr>
        <p:spPr>
          <a:xfrm>
            <a:off x="329184" y="246888"/>
            <a:ext cx="11364844" cy="1015663"/>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Teach comprehension strategies specific to scientific texts.</a:t>
            </a:r>
            <a:endParaRPr dirty="0"/>
          </a:p>
        </p:txBody>
      </p:sp>
      <p:sp>
        <p:nvSpPr>
          <p:cNvPr id="548" name="Google Shape;548;p12"/>
          <p:cNvSpPr txBox="1">
            <a:spLocks noGrp="1"/>
          </p:cNvSpPr>
          <p:nvPr>
            <p:ph type="body" idx="2"/>
          </p:nvPr>
        </p:nvSpPr>
        <p:spPr>
          <a:xfrm>
            <a:off x="4868586" y="1546844"/>
            <a:ext cx="6825442" cy="4848071"/>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None/>
            </a:pPr>
            <a:r>
              <a:rPr lang="en-US" dirty="0"/>
              <a:t>Students benefit when teachers clarify purposes for reading, how to break down conceptually dense text and how to interpret data sets and structures for presenting arguments and findings. Practicing discipline-specific comprehension strategies, like annotation and interpreting charts and graphs, supports students to engage deeply with scientific texts. </a:t>
            </a:r>
            <a:endParaRPr dirty="0"/>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14"/>
          <p:cNvSpPr txBox="1">
            <a:spLocks noGrp="1"/>
          </p:cNvSpPr>
          <p:nvPr>
            <p:ph type="title"/>
          </p:nvPr>
        </p:nvSpPr>
        <p:spPr>
          <a:xfrm>
            <a:off x="329184" y="0"/>
            <a:ext cx="11364844" cy="1015663"/>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a:t>Example of teaching comprehension strategies specific to scientific texts.</a:t>
            </a:r>
            <a:endParaRPr/>
          </a:p>
        </p:txBody>
      </p:sp>
      <p:pic>
        <p:nvPicPr>
          <p:cNvPr id="563" name="Google Shape;563;p14" descr="Close-up of purple cells"/>
          <p:cNvPicPr preferRelativeResize="0">
            <a:picLocks noGrp="1"/>
          </p:cNvPicPr>
          <p:nvPr>
            <p:ph type="body" idx="1"/>
          </p:nvPr>
        </p:nvPicPr>
        <p:blipFill rotWithShape="1">
          <a:blip r:embed="rId3">
            <a:alphaModFix/>
          </a:blip>
          <a:srcRect/>
          <a:stretch/>
        </p:blipFill>
        <p:spPr>
          <a:xfrm>
            <a:off x="497972" y="1410461"/>
            <a:ext cx="6740864" cy="5055649"/>
          </a:xfrm>
          <a:prstGeom prst="rect">
            <a:avLst/>
          </a:prstGeom>
          <a:noFill/>
          <a:ln>
            <a:noFill/>
          </a:ln>
        </p:spPr>
      </p:pic>
      <p:sp>
        <p:nvSpPr>
          <p:cNvPr id="564" name="Google Shape;564;p14"/>
          <p:cNvSpPr txBox="1">
            <a:spLocks noGrp="1"/>
          </p:cNvSpPr>
          <p:nvPr>
            <p:ph type="body" idx="2"/>
          </p:nvPr>
        </p:nvSpPr>
        <p:spPr>
          <a:xfrm>
            <a:off x="5432376" y="1749835"/>
            <a:ext cx="6261652" cy="4332913"/>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None/>
            </a:pPr>
            <a:r>
              <a:rPr lang="en-US"/>
              <a:t>To prepare for an investigation about cellular respiration, a science teacher models how to identify information that can be used as evidence to support a specific claim in a research article on cellular respiration. Students then review another text on their own to identify evidence to support a claim about cellular respiration.</a:t>
            </a:r>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6" name="Google Shape;556;p13"/>
          <p:cNvSpPr txBox="1">
            <a:spLocks noGrp="1"/>
          </p:cNvSpPr>
          <p:nvPr>
            <p:ph type="title"/>
          </p:nvPr>
        </p:nvSpPr>
        <p:spPr>
          <a:xfrm>
            <a:off x="328613" y="350838"/>
            <a:ext cx="4070350" cy="590927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D14F97"/>
              </a:buClr>
              <a:buSzPts val="3000"/>
              <a:buFont typeface="Arial"/>
              <a:buNone/>
            </a:pPr>
            <a:r>
              <a:rPr lang="en-US" sz="4800" dirty="0">
                <a:solidFill>
                  <a:srgbClr val="802858"/>
                </a:solidFill>
              </a:rPr>
              <a:t>Potential Pitfall: </a:t>
            </a:r>
            <a:br>
              <a:rPr lang="en-US" sz="3600" dirty="0">
                <a:solidFill>
                  <a:srgbClr val="802858"/>
                </a:solidFill>
              </a:rPr>
            </a:br>
            <a:br>
              <a:rPr lang="en-US" sz="3600" dirty="0">
                <a:solidFill>
                  <a:srgbClr val="802858"/>
                </a:solidFill>
              </a:rPr>
            </a:br>
            <a:r>
              <a:rPr lang="en-US" sz="3600" b="0" dirty="0">
                <a:solidFill>
                  <a:srgbClr val="802858"/>
                </a:solidFill>
              </a:rPr>
              <a:t>Providing real-world and authentic text without the explicit teaching of reading strategies.</a:t>
            </a:r>
            <a:endParaRPr dirty="0"/>
          </a:p>
        </p:txBody>
      </p:sp>
      <p:sp>
        <p:nvSpPr>
          <p:cNvPr id="554" name="Google Shape;554;p13"/>
          <p:cNvSpPr txBox="1">
            <a:spLocks noGrp="1"/>
          </p:cNvSpPr>
          <p:nvPr>
            <p:ph type="body" idx="1"/>
          </p:nvPr>
        </p:nvSpPr>
        <p:spPr>
          <a:xfrm>
            <a:off x="5074919" y="350838"/>
            <a:ext cx="6739466" cy="922263"/>
          </a:xfrm>
          <a:prstGeom prst="rect">
            <a:avLst/>
          </a:prstGeom>
          <a:noFill/>
          <a:ln>
            <a:noFill/>
          </a:ln>
        </p:spPr>
        <p:txBody>
          <a:bodyPr spcFirstLastPara="1" wrap="square" lIns="91425" tIns="45700" rIns="91425" bIns="45700" anchor="t" anchorCtr="0">
            <a:spAutoFit/>
          </a:bodyPr>
          <a:lstStyle/>
          <a:p>
            <a:pPr marL="457200" lvl="0" indent="-228600" algn="l" rtl="0">
              <a:lnSpc>
                <a:spcPct val="114000"/>
              </a:lnSpc>
              <a:spcBef>
                <a:spcPts val="1000"/>
              </a:spcBef>
              <a:spcAft>
                <a:spcPts val="0"/>
              </a:spcAft>
              <a:buClr>
                <a:srgbClr val="2E6AA5"/>
              </a:buClr>
              <a:buSzPts val="2400"/>
              <a:buNone/>
            </a:pPr>
            <a:r>
              <a:rPr lang="en-US" sz="4000" dirty="0">
                <a:solidFill>
                  <a:srgbClr val="802858"/>
                </a:solidFill>
              </a:rPr>
              <a:t>Why It Matters</a:t>
            </a:r>
            <a:endParaRPr dirty="0"/>
          </a:p>
        </p:txBody>
      </p:sp>
      <p:sp>
        <p:nvSpPr>
          <p:cNvPr id="555" name="Google Shape;555;p13"/>
          <p:cNvSpPr txBox="1">
            <a:spLocks noGrp="1"/>
          </p:cNvSpPr>
          <p:nvPr>
            <p:ph type="body" idx="2"/>
          </p:nvPr>
        </p:nvSpPr>
        <p:spPr>
          <a:xfrm>
            <a:off x="5074919" y="1280195"/>
            <a:ext cx="6417834" cy="4979913"/>
          </a:xfrm>
          <a:prstGeom prst="rect">
            <a:avLst/>
          </a:prstGeom>
          <a:noFill/>
          <a:ln>
            <a:noFill/>
          </a:ln>
        </p:spPr>
        <p:txBody>
          <a:bodyPr spcFirstLastPara="1" wrap="square" lIns="91425" tIns="45700" rIns="91425" bIns="45700" anchor="t" anchorCtr="0">
            <a:spAutoFit/>
          </a:bodyPr>
          <a:lstStyle/>
          <a:p>
            <a:pPr marL="571500" indent="-342900">
              <a:buSzPct val="140000"/>
              <a:buFont typeface="Arial" panose="020B0604020202020204" pitchFamily="34" charset="0"/>
              <a:buChar char="•"/>
            </a:pPr>
            <a:r>
              <a:rPr lang="en-US" sz="2400" dirty="0"/>
              <a:t>Providing reading support can make it easier for students to read authentic materials, as they may benefit from support to comprehend the long, dense sentences that often appear in scientific texts. </a:t>
            </a:r>
          </a:p>
          <a:p>
            <a:pPr marL="571500" lvl="0" indent="-342900" algn="l" rtl="0">
              <a:lnSpc>
                <a:spcPct val="114000"/>
              </a:lnSpc>
              <a:spcBef>
                <a:spcPts val="1000"/>
              </a:spcBef>
              <a:spcAft>
                <a:spcPts val="0"/>
              </a:spcAft>
              <a:buSzPct val="140000"/>
              <a:buFont typeface="Arial" panose="020B0604020202020204" pitchFamily="34" charset="0"/>
              <a:buChar char="•"/>
            </a:pPr>
            <a:r>
              <a:rPr lang="en-US" sz="2400" dirty="0"/>
              <a:t>Supported, appropriately scaffolded instruction can nurture connection and engagement with texts and mathematical content, helping students be successful in the course.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15"/>
          <p:cNvSpPr txBox="1">
            <a:spLocks noGrp="1"/>
          </p:cNvSpPr>
          <p:nvPr>
            <p:ph type="title"/>
          </p:nvPr>
        </p:nvSpPr>
        <p:spPr>
          <a:xfrm>
            <a:off x="424602" y="2248935"/>
            <a:ext cx="6858000" cy="2862322"/>
          </a:xfrm>
          <a:prstGeom prst="rect">
            <a:avLst/>
          </a:prstGeom>
          <a:noFill/>
          <a:ln>
            <a:noFill/>
          </a:ln>
        </p:spPr>
        <p:txBody>
          <a:bodyPr spcFirstLastPara="1" wrap="square" lIns="91425" tIns="45700" rIns="91425" bIns="45700" anchor="b" anchorCtr="0">
            <a:spAutoFit/>
          </a:bodyPr>
          <a:lstStyle/>
          <a:p>
            <a:pPr marL="0" lvl="0" indent="0" algn="l" rtl="0">
              <a:spcBef>
                <a:spcPts val="0"/>
              </a:spcBef>
              <a:spcAft>
                <a:spcPts val="0"/>
              </a:spcAft>
              <a:buNone/>
            </a:pPr>
            <a:r>
              <a:rPr lang="en-US" sz="3600" dirty="0"/>
              <a:t>Practice 3:</a:t>
            </a:r>
            <a:br>
              <a:rPr lang="en-US" sz="3600" dirty="0"/>
            </a:br>
            <a:r>
              <a:rPr lang="en-US" sz="3600" dirty="0">
                <a:latin typeface="Arial"/>
                <a:ea typeface="Arial"/>
                <a:cs typeface="Arial"/>
                <a:sym typeface="Arial"/>
              </a:rPr>
              <a:t>Teach students to clearly and accurately communicate complex scientific ideas in writing. </a:t>
            </a:r>
            <a:endParaRPr sz="3600" dirty="0"/>
          </a:p>
        </p:txBody>
      </p:sp>
      <p:sp>
        <p:nvSpPr>
          <p:cNvPr id="571" name="Google Shape;571;p15"/>
          <p:cNvSpPr txBox="1">
            <a:spLocks noGrp="1"/>
          </p:cNvSpPr>
          <p:nvPr>
            <p:ph type="subTitle" idx="1"/>
          </p:nvPr>
        </p:nvSpPr>
        <p:spPr>
          <a:xfrm>
            <a:off x="424602" y="5190803"/>
            <a:ext cx="6858000" cy="764697"/>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2800"/>
              <a:buNone/>
            </a:pPr>
            <a:r>
              <a:rPr lang="en-US"/>
              <a:t>How does knowing how to use writing strategies lead to student success?</a:t>
            </a:r>
            <a:endParaRPr/>
          </a:p>
        </p:txBody>
      </p:sp>
      <p:sp>
        <p:nvSpPr>
          <p:cNvPr id="572" name="Google Shape;572;p15"/>
          <p:cNvSpPr txBox="1"/>
          <p:nvPr/>
        </p:nvSpPr>
        <p:spPr>
          <a:xfrm>
            <a:off x="910390" y="1100413"/>
            <a:ext cx="79007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highlight>
                  <a:srgbClr val="971260"/>
                </a:highlight>
                <a:latin typeface="Arial"/>
                <a:ea typeface="Arial"/>
                <a:cs typeface="Arial"/>
                <a:sym typeface="Arial"/>
              </a:rPr>
              <a:t>3</a:t>
            </a:r>
            <a:endParaRPr sz="3600" b="1">
              <a:solidFill>
                <a:schemeClr val="lt1"/>
              </a:solidFill>
              <a:highlight>
                <a:srgbClr val="971260"/>
              </a:highlight>
              <a:latin typeface="Calibri"/>
              <a:ea typeface="Calibri"/>
              <a:cs typeface="Calibri"/>
              <a:sym typeface="Calibri"/>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 name="Picture 4">
            <a:extLst>
              <a:ext uri="{FF2B5EF4-FFF2-40B4-BE49-F238E27FC236}">
                <a16:creationId xmlns:a16="http://schemas.microsoft.com/office/drawing/2014/main" id="{9993683B-04A9-6762-E5D4-9AA1EB4DB4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6010" y="1274268"/>
            <a:ext cx="7979229" cy="5319486"/>
          </a:xfrm>
          <a:prstGeom prst="rect">
            <a:avLst/>
          </a:prstGeom>
        </p:spPr>
      </p:pic>
      <p:sp>
        <p:nvSpPr>
          <p:cNvPr id="578" name="Google Shape;578;p16"/>
          <p:cNvSpPr txBox="1">
            <a:spLocks noGrp="1"/>
          </p:cNvSpPr>
          <p:nvPr>
            <p:ph type="title"/>
          </p:nvPr>
        </p:nvSpPr>
        <p:spPr>
          <a:xfrm>
            <a:off x="329184" y="13537"/>
            <a:ext cx="11364844" cy="1015663"/>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Teach students to clearly and accurately communicate complex scientific ideas in writing.</a:t>
            </a:r>
            <a:endParaRPr sz="2100" dirty="0">
              <a:solidFill>
                <a:schemeClr val="dk1"/>
              </a:solidFill>
            </a:endParaRPr>
          </a:p>
        </p:txBody>
      </p:sp>
      <p:sp>
        <p:nvSpPr>
          <p:cNvPr id="580" name="Google Shape;580;p16"/>
          <p:cNvSpPr txBox="1">
            <a:spLocks noGrp="1"/>
          </p:cNvSpPr>
          <p:nvPr>
            <p:ph type="body" idx="2"/>
          </p:nvPr>
        </p:nvSpPr>
        <p:spPr>
          <a:xfrm>
            <a:off x="5507664" y="1746462"/>
            <a:ext cx="6355151" cy="4375098"/>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274300" rIns="457200" bIns="457200" anchor="t" anchorCtr="0">
            <a:spAutoFit/>
          </a:bodyPr>
          <a:lstStyle/>
          <a:p>
            <a:pPr marL="0" lvl="0" indent="0" algn="l" rtl="0">
              <a:lnSpc>
                <a:spcPct val="114000"/>
              </a:lnSpc>
              <a:spcBef>
                <a:spcPts val="0"/>
              </a:spcBef>
              <a:spcAft>
                <a:spcPts val="0"/>
              </a:spcAft>
              <a:buNone/>
            </a:pPr>
            <a:r>
              <a:rPr lang="en-US"/>
              <a:t>By analyzing authentic model texts and applying revision strategies to their own writing, such as refining word choice, restructuring sections for coherence and enhancing data representations, students refine their scientific reasoning, clarify their ideas and strengthen the connection between evidence and conclusions. </a:t>
            </a:r>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18"/>
          <p:cNvSpPr txBox="1">
            <a:spLocks noGrp="1"/>
          </p:cNvSpPr>
          <p:nvPr>
            <p:ph type="title"/>
          </p:nvPr>
        </p:nvSpPr>
        <p:spPr>
          <a:xfrm>
            <a:off x="329184" y="0"/>
            <a:ext cx="11862816" cy="1015663"/>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Example of teaching students to clearly and accurately communicate complex scientific ideas in writing</a:t>
            </a:r>
            <a:endParaRPr sz="2100" dirty="0">
              <a:solidFill>
                <a:schemeClr val="dk1"/>
              </a:solidFill>
            </a:endParaRPr>
          </a:p>
        </p:txBody>
      </p:sp>
      <p:pic>
        <p:nvPicPr>
          <p:cNvPr id="596" name="Google Shape;596;p18" descr="Person holding white and brown eggs in hands"/>
          <p:cNvPicPr preferRelativeResize="0">
            <a:picLocks noGrp="1"/>
          </p:cNvPicPr>
          <p:nvPr>
            <p:ph type="body" idx="1"/>
          </p:nvPr>
        </p:nvPicPr>
        <p:blipFill rotWithShape="1">
          <a:blip r:embed="rId3">
            <a:alphaModFix/>
          </a:blip>
          <a:srcRect/>
          <a:stretch/>
        </p:blipFill>
        <p:spPr>
          <a:xfrm>
            <a:off x="167933" y="1608307"/>
            <a:ext cx="3357699" cy="4476934"/>
          </a:xfrm>
          <a:prstGeom prst="rect">
            <a:avLst/>
          </a:prstGeom>
          <a:noFill/>
          <a:ln>
            <a:noFill/>
          </a:ln>
        </p:spPr>
      </p:pic>
      <p:sp>
        <p:nvSpPr>
          <p:cNvPr id="595" name="Google Shape;595;p18"/>
          <p:cNvSpPr txBox="1">
            <a:spLocks noGrp="1"/>
          </p:cNvSpPr>
          <p:nvPr>
            <p:ph type="body" idx="2"/>
          </p:nvPr>
        </p:nvSpPr>
        <p:spPr>
          <a:xfrm>
            <a:off x="3793067" y="1464706"/>
            <a:ext cx="8062049" cy="5041114"/>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None/>
            </a:pPr>
            <a:r>
              <a:rPr lang="en-US" dirty="0"/>
              <a:t>To prepare for writing lab reports in a physics class, students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analyze model lab reports</a:t>
            </a:r>
            <a:r>
              <a:rPr lang="en-US" dirty="0"/>
              <a:t>. They use a peer-review rubric to assess the clarity and accuracy of explanations of an egg drop experiment and provide targeted feedback on precision, ensuring that explanations of velocity, acceleration and force calculations are logically structured, supported by evidence and scientifically accurate. The teacher then leads the class through a collaborative revision of one of the model lab reports. </a:t>
            </a:r>
            <a:endParaRPr dirty="0"/>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8" name="Google Shape;588;p17"/>
          <p:cNvSpPr txBox="1">
            <a:spLocks noGrp="1"/>
          </p:cNvSpPr>
          <p:nvPr>
            <p:ph type="title"/>
          </p:nvPr>
        </p:nvSpPr>
        <p:spPr>
          <a:xfrm>
            <a:off x="329183" y="350161"/>
            <a:ext cx="4069080" cy="65556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D14F97"/>
              </a:buClr>
              <a:buSzPts val="3000"/>
              <a:buFont typeface="Arial"/>
              <a:buNone/>
            </a:pPr>
            <a:r>
              <a:rPr lang="en-US" sz="4800" dirty="0">
                <a:solidFill>
                  <a:srgbClr val="802858"/>
                </a:solidFill>
              </a:rPr>
              <a:t>Potential Pitfall:</a:t>
            </a:r>
            <a:br>
              <a:rPr lang="en-US" sz="4800" dirty="0">
                <a:solidFill>
                  <a:srgbClr val="802858"/>
                </a:solidFill>
              </a:rPr>
            </a:br>
            <a:br>
              <a:rPr lang="en-US" sz="3600" dirty="0">
                <a:solidFill>
                  <a:srgbClr val="802858"/>
                </a:solidFill>
              </a:rPr>
            </a:br>
            <a:r>
              <a:rPr lang="en-US" sz="3600" b="0" dirty="0">
                <a:solidFill>
                  <a:srgbClr val="802858"/>
                </a:solidFill>
              </a:rPr>
              <a:t>Using inauthentic or artificial writing models and not supporting students to engage in multi-draft writing. </a:t>
            </a:r>
            <a:endParaRPr sz="3600" dirty="0">
              <a:solidFill>
                <a:srgbClr val="802858"/>
              </a:solidFill>
            </a:endParaRPr>
          </a:p>
        </p:txBody>
      </p:sp>
      <p:sp>
        <p:nvSpPr>
          <p:cNvPr id="586" name="Google Shape;586;p17"/>
          <p:cNvSpPr txBox="1">
            <a:spLocks noGrp="1"/>
          </p:cNvSpPr>
          <p:nvPr>
            <p:ph type="body" idx="1"/>
          </p:nvPr>
        </p:nvSpPr>
        <p:spPr>
          <a:xfrm>
            <a:off x="5074920" y="350161"/>
            <a:ext cx="6739466" cy="922263"/>
          </a:xfrm>
          <a:prstGeom prst="rect">
            <a:avLst/>
          </a:prstGeom>
          <a:noFill/>
          <a:ln>
            <a:noFill/>
          </a:ln>
        </p:spPr>
        <p:txBody>
          <a:bodyPr spcFirstLastPara="1" wrap="square" lIns="91425" tIns="45700" rIns="91425" bIns="45700" anchor="t" anchorCtr="0">
            <a:spAutoFit/>
          </a:bodyPr>
          <a:lstStyle/>
          <a:p>
            <a:pPr marL="457200" lvl="0" indent="-228600" algn="l" rtl="0">
              <a:lnSpc>
                <a:spcPct val="114000"/>
              </a:lnSpc>
              <a:spcBef>
                <a:spcPts val="1000"/>
              </a:spcBef>
              <a:spcAft>
                <a:spcPts val="0"/>
              </a:spcAft>
              <a:buClr>
                <a:srgbClr val="2E6AA5"/>
              </a:buClr>
              <a:buSzPts val="2400"/>
              <a:buNone/>
            </a:pPr>
            <a:r>
              <a:rPr lang="en-US" sz="4000" dirty="0">
                <a:solidFill>
                  <a:srgbClr val="802858"/>
                </a:solidFill>
              </a:rPr>
              <a:t>Why It Matters</a:t>
            </a:r>
            <a:endParaRPr dirty="0"/>
          </a:p>
        </p:txBody>
      </p:sp>
      <p:sp>
        <p:nvSpPr>
          <p:cNvPr id="587" name="Google Shape;587;p17"/>
          <p:cNvSpPr txBox="1">
            <a:spLocks noGrp="1"/>
          </p:cNvSpPr>
          <p:nvPr>
            <p:ph type="body" idx="2"/>
          </p:nvPr>
        </p:nvSpPr>
        <p:spPr>
          <a:xfrm>
            <a:off x="5231951" y="1272424"/>
            <a:ext cx="6630866" cy="5108153"/>
          </a:xfrm>
          <a:prstGeom prst="rect">
            <a:avLst/>
          </a:prstGeom>
          <a:noFill/>
          <a:ln>
            <a:noFill/>
          </a:ln>
        </p:spPr>
        <p:txBody>
          <a:bodyPr spcFirstLastPara="1" wrap="square" lIns="91425" tIns="45700" rIns="91425" bIns="45700" anchor="t" anchorCtr="0">
            <a:spAutoFit/>
          </a:bodyPr>
          <a:lstStyle/>
          <a:p>
            <a:pPr marL="571500" lvl="0" indent="-342900">
              <a:buSzPct val="140000"/>
              <a:buFont typeface="Arial" panose="020B0604020202020204" pitchFamily="34" charset="0"/>
              <a:buChar char="•"/>
            </a:pPr>
            <a:r>
              <a:rPr lang="en-US" sz="2400" dirty="0"/>
              <a:t>When students are given writing tasks that reflect scientific norms and purposes, they can often clearly see the purpose and value in their work. </a:t>
            </a:r>
          </a:p>
          <a:p>
            <a:pPr marL="571500" indent="-342900">
              <a:buSzPct val="140000"/>
              <a:buFont typeface="Arial" panose="020B0604020202020204" pitchFamily="34" charset="0"/>
              <a:buChar char="•"/>
            </a:pPr>
            <a:r>
              <a:rPr lang="en-US" sz="2400" dirty="0"/>
              <a:t>With a clear connection to authentic and relevant practices, motivation and engagement can quickly increase. </a:t>
            </a:r>
          </a:p>
          <a:p>
            <a:pPr marL="571500" indent="-342900">
              <a:buSzPct val="140000"/>
              <a:buFont typeface="Arial" panose="020B0604020202020204" pitchFamily="34" charset="0"/>
              <a:buChar char="•"/>
            </a:pPr>
            <a:r>
              <a:rPr lang="en-US" sz="2400" dirty="0"/>
              <a:t>Meaningful context also provides valuable practice for students to develop the skills they need to succeed in course and in future endeavors that involve science.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7">
          <a:extLst>
            <a:ext uri="{FF2B5EF4-FFF2-40B4-BE49-F238E27FC236}">
              <a16:creationId xmlns:a16="http://schemas.microsoft.com/office/drawing/2014/main" id="{E51BC471-9E5A-62D9-FB16-C3AB30097798}"/>
            </a:ext>
          </a:extLst>
        </p:cNvPr>
        <p:cNvGrpSpPr/>
        <p:nvPr/>
      </p:nvGrpSpPr>
      <p:grpSpPr>
        <a:xfrm>
          <a:off x="0" y="0"/>
          <a:ext cx="0" cy="0"/>
          <a:chOff x="0" y="0"/>
          <a:chExt cx="0" cy="0"/>
        </a:xfrm>
      </p:grpSpPr>
      <p:sp>
        <p:nvSpPr>
          <p:cNvPr id="470" name="Google Shape;470;p95">
            <a:extLst>
              <a:ext uri="{FF2B5EF4-FFF2-40B4-BE49-F238E27FC236}">
                <a16:creationId xmlns:a16="http://schemas.microsoft.com/office/drawing/2014/main" id="{556E1D05-4E96-CB89-EDFB-6D49468C100D}"/>
              </a:ext>
            </a:extLst>
          </p:cNvPr>
          <p:cNvSpPr txBox="1">
            <a:spLocks noGrp="1"/>
          </p:cNvSpPr>
          <p:nvPr>
            <p:ph type="title"/>
          </p:nvPr>
        </p:nvSpPr>
        <p:spPr>
          <a:xfrm>
            <a:off x="277241" y="71071"/>
            <a:ext cx="11585575" cy="552450"/>
          </a:xfrm>
          <a:noFill/>
          <a:ln>
            <a:noFill/>
          </a:ln>
        </p:spPr>
        <p:txBody>
          <a:bodyPr spcFirstLastPara="1" wrap="square" lIns="91425" tIns="45700" rIns="91425" bIns="45700" anchor="t" anchorCtr="0">
            <a:spAutoFit/>
          </a:bodyPr>
          <a:lstStyle/>
          <a:p>
            <a:pPr lvl="0"/>
            <a:r>
              <a:rPr lang="en-US" dirty="0"/>
              <a:t>Opening Reflection: </a:t>
            </a:r>
            <a:br>
              <a:rPr lang="en-US" dirty="0"/>
            </a:br>
            <a:r>
              <a:rPr lang="en-US" dirty="0"/>
              <a:t>Disciplinary Literacy Is a Gateway to Career Success</a:t>
            </a:r>
          </a:p>
        </p:txBody>
      </p:sp>
      <p:sp>
        <p:nvSpPr>
          <p:cNvPr id="468" name="Google Shape;468;p95">
            <a:extLst>
              <a:ext uri="{FF2B5EF4-FFF2-40B4-BE49-F238E27FC236}">
                <a16:creationId xmlns:a16="http://schemas.microsoft.com/office/drawing/2014/main" id="{E5DDBAAA-9487-3AAE-AB90-7670BB70067C}"/>
              </a:ext>
            </a:extLst>
          </p:cNvPr>
          <p:cNvSpPr txBox="1">
            <a:spLocks noGrp="1"/>
          </p:cNvSpPr>
          <p:nvPr>
            <p:ph type="body" idx="1"/>
          </p:nvPr>
        </p:nvSpPr>
        <p:spPr>
          <a:xfrm>
            <a:off x="233299" y="1685324"/>
            <a:ext cx="5818759" cy="2928687"/>
          </a:xfr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228600" anchor="ctr" anchorCtr="0">
            <a:spAutoFit/>
          </a:bodyPr>
          <a:lstStyle/>
          <a:p>
            <a:pPr marL="0" lvl="0" indent="0"/>
            <a:r>
              <a:rPr lang="en-US" sz="1800" dirty="0"/>
              <a:t>“Disciplinary literacy cultivates adolescents’ ability to think, read, write and communicate like experts in a field of study.” (Oregon Adolescent Literacy Framework, page 14)</a:t>
            </a:r>
          </a:p>
          <a:p>
            <a:pPr marL="0" indent="0"/>
            <a:r>
              <a:rPr lang="en-US" sz="1800" dirty="0"/>
              <a:t>“Effective classrooms begin by helping students establish authentic purposes.” (Oregon Adolescent Literacy Framework, page 20)</a:t>
            </a:r>
          </a:p>
        </p:txBody>
      </p:sp>
      <p:sp>
        <p:nvSpPr>
          <p:cNvPr id="12" name="Text Placeholder 11">
            <a:extLst>
              <a:ext uri="{FF2B5EF4-FFF2-40B4-BE49-F238E27FC236}">
                <a16:creationId xmlns:a16="http://schemas.microsoft.com/office/drawing/2014/main" id="{E5FCACE3-D907-4E8E-D81E-08A781014C9B}"/>
              </a:ext>
            </a:extLst>
          </p:cNvPr>
          <p:cNvSpPr>
            <a:spLocks noGrp="1"/>
          </p:cNvSpPr>
          <p:nvPr>
            <p:ph type="body" idx="3"/>
          </p:nvPr>
        </p:nvSpPr>
        <p:spPr>
          <a:xfrm>
            <a:off x="6266809" y="1318237"/>
            <a:ext cx="5616708" cy="3662862"/>
          </a:xfrm>
        </p:spPr>
        <p:txBody>
          <a:bodyPr/>
          <a:lstStyle/>
          <a:p>
            <a:pPr marL="0" indent="0"/>
            <a:r>
              <a:rPr lang="en-US" sz="1800" dirty="0"/>
              <a:t>“To succeed, adolescents need excellent instruction combined with a sense of belonging as valued members of the class and school community. This means recognizing the genius and persistence each student brings to their learning and demonstrating the belief that students are capable of learning, achieving and thriving academically.” (Oregon Adolescent Literacy Framework, page 27)</a:t>
            </a:r>
          </a:p>
        </p:txBody>
      </p:sp>
      <p:sp>
        <p:nvSpPr>
          <p:cNvPr id="11" name="Text Placeholder 10">
            <a:extLst>
              <a:ext uri="{FF2B5EF4-FFF2-40B4-BE49-F238E27FC236}">
                <a16:creationId xmlns:a16="http://schemas.microsoft.com/office/drawing/2014/main" id="{135C4BEF-BF4E-0ABF-CF14-5431CB706290}"/>
              </a:ext>
            </a:extLst>
          </p:cNvPr>
          <p:cNvSpPr>
            <a:spLocks noGrp="1"/>
          </p:cNvSpPr>
          <p:nvPr>
            <p:ph type="body" idx="2"/>
          </p:nvPr>
        </p:nvSpPr>
        <p:spPr>
          <a:xfrm>
            <a:off x="674116" y="5226191"/>
            <a:ext cx="10755884" cy="1342038"/>
          </a:xfrm>
          <a:solidFill>
            <a:srgbClr val="317170"/>
          </a:solidFill>
        </p:spPr>
        <p:txBody>
          <a:bodyPr/>
          <a:lstStyle/>
          <a:p>
            <a:pPr marL="0" indent="0"/>
            <a:r>
              <a:rPr lang="en-US" sz="2400" b="1" dirty="0">
                <a:solidFill>
                  <a:schemeClr val="lt1"/>
                </a:solidFill>
              </a:rPr>
              <a:t>Reflection: </a:t>
            </a:r>
            <a:r>
              <a:rPr lang="en-US" sz="2400" dirty="0">
                <a:solidFill>
                  <a:schemeClr val="lt1"/>
                </a:solidFill>
              </a:rPr>
              <a:t>What “genius and persistence” have you seen students bring to your class that might have been overlooked in other disciplines?</a:t>
            </a:r>
          </a:p>
        </p:txBody>
      </p:sp>
    </p:spTree>
    <p:extLst>
      <p:ext uri="{BB962C8B-B14F-4D97-AF65-F5344CB8AC3E}">
        <p14:creationId xmlns:p14="http://schemas.microsoft.com/office/powerpoint/2010/main" val="400791676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19"/>
          <p:cNvSpPr txBox="1">
            <a:spLocks noGrp="1"/>
          </p:cNvSpPr>
          <p:nvPr>
            <p:ph type="title"/>
          </p:nvPr>
        </p:nvSpPr>
        <p:spPr>
          <a:xfrm>
            <a:off x="424602" y="2249424"/>
            <a:ext cx="6858000" cy="2308284"/>
          </a:xfrm>
          <a:prstGeom prst="rect">
            <a:avLst/>
          </a:prstGeom>
          <a:noFill/>
          <a:ln>
            <a:noFill/>
          </a:ln>
        </p:spPr>
        <p:txBody>
          <a:bodyPr spcFirstLastPara="1" wrap="square" lIns="91425" tIns="45700" rIns="91425" bIns="45700" anchor="b" anchorCtr="0">
            <a:spAutoFit/>
          </a:bodyPr>
          <a:lstStyle/>
          <a:p>
            <a:pPr marL="0" lvl="0" indent="0" algn="l" rtl="0">
              <a:spcBef>
                <a:spcPts val="0"/>
              </a:spcBef>
              <a:spcAft>
                <a:spcPts val="0"/>
              </a:spcAft>
              <a:buNone/>
            </a:pPr>
            <a:r>
              <a:rPr lang="en-US" sz="3600" dirty="0">
                <a:latin typeface="Arial"/>
                <a:ea typeface="Arial"/>
                <a:cs typeface="Arial"/>
                <a:sym typeface="Arial"/>
              </a:rPr>
              <a:t>Practice 4: </a:t>
            </a:r>
            <a:br>
              <a:rPr lang="en-US" sz="3600" dirty="0">
                <a:latin typeface="Arial"/>
                <a:ea typeface="Arial"/>
                <a:cs typeface="Arial"/>
                <a:sym typeface="Arial"/>
              </a:rPr>
            </a:br>
            <a:r>
              <a:rPr lang="en-US" sz="3600" dirty="0">
                <a:latin typeface="Arial"/>
                <a:ea typeface="Arial"/>
                <a:cs typeface="Arial"/>
                <a:sym typeface="Arial"/>
              </a:rPr>
              <a:t>Provide structured opportunities for scientific dialogue and discussion. </a:t>
            </a:r>
            <a:endParaRPr dirty="0"/>
          </a:p>
        </p:txBody>
      </p:sp>
      <p:sp>
        <p:nvSpPr>
          <p:cNvPr id="603" name="Google Shape;603;p19"/>
          <p:cNvSpPr txBox="1">
            <a:spLocks noGrp="1"/>
          </p:cNvSpPr>
          <p:nvPr>
            <p:ph type="subTitle" idx="1"/>
          </p:nvPr>
        </p:nvSpPr>
        <p:spPr>
          <a:xfrm>
            <a:off x="590427" y="4853472"/>
            <a:ext cx="6858000" cy="413831"/>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2800"/>
              <a:buNone/>
            </a:pPr>
            <a:r>
              <a:rPr lang="en-US" dirty="0"/>
              <a:t>How do engagement strategies foster student success?</a:t>
            </a:r>
            <a:endParaRPr dirty="0"/>
          </a:p>
        </p:txBody>
      </p:sp>
      <p:sp>
        <p:nvSpPr>
          <p:cNvPr id="604" name="Google Shape;604;p19"/>
          <p:cNvSpPr txBox="1"/>
          <p:nvPr/>
        </p:nvSpPr>
        <p:spPr>
          <a:xfrm>
            <a:off x="910390" y="1100413"/>
            <a:ext cx="79007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highlight>
                  <a:srgbClr val="971260"/>
                </a:highlight>
                <a:latin typeface="Arial"/>
                <a:ea typeface="Arial"/>
                <a:cs typeface="Arial"/>
                <a:sym typeface="Arial"/>
              </a:rPr>
              <a:t>4</a:t>
            </a:r>
            <a:endParaRPr sz="3600" b="1">
              <a:solidFill>
                <a:schemeClr val="lt1"/>
              </a:solidFill>
              <a:highlight>
                <a:srgbClr val="971260"/>
              </a:highlight>
              <a:latin typeface="Calibri"/>
              <a:ea typeface="Calibri"/>
              <a:cs typeface="Calibri"/>
              <a:sym typeface="Calibri"/>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20"/>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2600" dirty="0"/>
              <a:t>Support structured opportunities for discussion and collaboration. </a:t>
            </a:r>
            <a:endParaRPr dirty="0"/>
          </a:p>
        </p:txBody>
      </p:sp>
      <p:sp>
        <p:nvSpPr>
          <p:cNvPr id="611" name="Google Shape;611;p20"/>
          <p:cNvSpPr txBox="1">
            <a:spLocks noGrp="1"/>
          </p:cNvSpPr>
          <p:nvPr>
            <p:ph type="body" idx="2"/>
          </p:nvPr>
        </p:nvSpPr>
        <p:spPr>
          <a:xfrm>
            <a:off x="886046" y="1647208"/>
            <a:ext cx="10419907" cy="4522264"/>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lgn="l" rtl="0">
              <a:lnSpc>
                <a:spcPct val="114000"/>
              </a:lnSpc>
              <a:spcBef>
                <a:spcPts val="0"/>
              </a:spcBef>
              <a:spcAft>
                <a:spcPts val="0"/>
              </a:spcAft>
              <a:buNone/>
            </a:pPr>
            <a:r>
              <a:rPr lang="en-US" dirty="0"/>
              <a:t>Authentic discussions enable students to critically analyze scientific texts, evaluate evidence, question assumptions and engage in inquiry-driven conversations that deepen their understanding of complex concepts. Educators support students by modeling how to engage in productive scientific discussions and structuring opportunities for collaborative investigations of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real-world</a:t>
            </a:r>
            <a:r>
              <a:rPr lang="en-US" dirty="0"/>
              <a:t> phenomena, where students formulate questions, use evidence to support explanations and arguments and communicate findings. </a:t>
            </a:r>
            <a:endParaRPr dirty="0"/>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22"/>
          <p:cNvSpPr txBox="1">
            <a:spLocks noGrp="1"/>
          </p:cNvSpPr>
          <p:nvPr>
            <p:ph type="title"/>
          </p:nvPr>
        </p:nvSpPr>
        <p:spPr>
          <a:xfrm>
            <a:off x="413578" y="17608"/>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a:t>Example of supporting structured opportunities for discussion and collaboration </a:t>
            </a:r>
            <a:endParaRPr sz="2400"/>
          </a:p>
        </p:txBody>
      </p:sp>
      <p:pic>
        <p:nvPicPr>
          <p:cNvPr id="626" name="Google Shape;626;p22" descr="Whales in the sea"/>
          <p:cNvPicPr preferRelativeResize="0">
            <a:picLocks noGrp="1"/>
          </p:cNvPicPr>
          <p:nvPr>
            <p:ph type="body" idx="1"/>
          </p:nvPr>
        </p:nvPicPr>
        <p:blipFill rotWithShape="1">
          <a:blip r:embed="rId3">
            <a:alphaModFix/>
          </a:blip>
          <a:srcRect/>
          <a:stretch/>
        </p:blipFill>
        <p:spPr>
          <a:xfrm>
            <a:off x="387514" y="1876156"/>
            <a:ext cx="6884705" cy="4073736"/>
          </a:xfrm>
          <a:prstGeom prst="rect">
            <a:avLst/>
          </a:prstGeom>
          <a:noFill/>
          <a:ln>
            <a:noFill/>
          </a:ln>
        </p:spPr>
      </p:pic>
      <p:sp>
        <p:nvSpPr>
          <p:cNvPr id="627" name="Google Shape;627;p22"/>
          <p:cNvSpPr txBox="1">
            <a:spLocks noGrp="1"/>
          </p:cNvSpPr>
          <p:nvPr>
            <p:ph type="body" idx="2"/>
          </p:nvPr>
        </p:nvSpPr>
        <p:spPr>
          <a:xfrm>
            <a:off x="3855930" y="1181961"/>
            <a:ext cx="7948556" cy="5462126"/>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None/>
            </a:pPr>
            <a:r>
              <a:rPr lang="en-US" dirty="0"/>
              <a:t>In an Earth sciences unit, students read texts in their adopted curriculum about climate change, including shifts in Earth’s carbon reservoirs, short- and long-term carbon cycles, temperature and atmospheric gas data and human activities. The teacher facilitates a group discussion of the pros and cons of one strategy to combat climate change, then students talk in partners about different strategies. They use scientific terminology and details from the text to support recommendations that evidence suggests will be most effective. </a:t>
            </a:r>
            <a:endParaRPr dirty="0"/>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9" name="Google Shape;619;p21"/>
          <p:cNvSpPr txBox="1">
            <a:spLocks noGrp="1"/>
          </p:cNvSpPr>
          <p:nvPr>
            <p:ph type="title"/>
          </p:nvPr>
        </p:nvSpPr>
        <p:spPr>
          <a:xfrm>
            <a:off x="329183" y="350161"/>
            <a:ext cx="4069080" cy="550916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D14F97"/>
              </a:buClr>
              <a:buSzPts val="3000"/>
              <a:buFont typeface="Arial"/>
              <a:buNone/>
            </a:pPr>
            <a:r>
              <a:rPr lang="en-US" sz="4800" dirty="0">
                <a:solidFill>
                  <a:srgbClr val="802858"/>
                </a:solidFill>
              </a:rPr>
              <a:t>Potential Pitfall: </a:t>
            </a:r>
            <a:br>
              <a:rPr lang="en-US" sz="3200" dirty="0">
                <a:solidFill>
                  <a:srgbClr val="802858"/>
                </a:solidFill>
              </a:rPr>
            </a:br>
            <a:br>
              <a:rPr lang="en-US" sz="3200" dirty="0">
                <a:solidFill>
                  <a:srgbClr val="802858"/>
                </a:solidFill>
              </a:rPr>
            </a:br>
            <a:r>
              <a:rPr lang="en-US" sz="3200" b="0" dirty="0">
                <a:solidFill>
                  <a:srgbClr val="802858"/>
                </a:solidFill>
              </a:rPr>
              <a:t>Students are asked to participate in discussions without receiving clear models of professional communication.</a:t>
            </a:r>
            <a:endParaRPr dirty="0"/>
          </a:p>
        </p:txBody>
      </p:sp>
      <p:sp>
        <p:nvSpPr>
          <p:cNvPr id="617" name="Google Shape;617;p21"/>
          <p:cNvSpPr txBox="1">
            <a:spLocks noGrp="1"/>
          </p:cNvSpPr>
          <p:nvPr>
            <p:ph type="body" idx="1"/>
          </p:nvPr>
        </p:nvSpPr>
        <p:spPr>
          <a:xfrm>
            <a:off x="5074920" y="350161"/>
            <a:ext cx="6739466" cy="922263"/>
          </a:xfrm>
          <a:prstGeom prst="rect">
            <a:avLst/>
          </a:prstGeom>
          <a:noFill/>
          <a:ln>
            <a:noFill/>
          </a:ln>
        </p:spPr>
        <p:txBody>
          <a:bodyPr spcFirstLastPara="1" wrap="square" lIns="91425" tIns="45700" rIns="91425" bIns="45700" anchor="t" anchorCtr="0">
            <a:spAutoFit/>
          </a:bodyPr>
          <a:lstStyle/>
          <a:p>
            <a:pPr marL="457200" lvl="0" indent="-228600" algn="l" rtl="0">
              <a:lnSpc>
                <a:spcPct val="114000"/>
              </a:lnSpc>
              <a:spcBef>
                <a:spcPts val="1000"/>
              </a:spcBef>
              <a:spcAft>
                <a:spcPts val="0"/>
              </a:spcAft>
              <a:buClr>
                <a:srgbClr val="2E6AA5"/>
              </a:buClr>
              <a:buSzPts val="2400"/>
              <a:buNone/>
            </a:pPr>
            <a:r>
              <a:rPr lang="en-US" sz="4000" dirty="0">
                <a:solidFill>
                  <a:srgbClr val="802858"/>
                </a:solidFill>
              </a:rPr>
              <a:t>Why It Matters</a:t>
            </a:r>
            <a:endParaRPr dirty="0"/>
          </a:p>
        </p:txBody>
      </p:sp>
      <p:sp>
        <p:nvSpPr>
          <p:cNvPr id="618" name="Google Shape;618;p21"/>
          <p:cNvSpPr txBox="1">
            <a:spLocks noGrp="1"/>
          </p:cNvSpPr>
          <p:nvPr>
            <p:ph type="body" idx="2"/>
          </p:nvPr>
        </p:nvSpPr>
        <p:spPr>
          <a:xfrm>
            <a:off x="5074919" y="1153890"/>
            <a:ext cx="6739467" cy="5494221"/>
          </a:xfrm>
          <a:prstGeom prst="rect">
            <a:avLst/>
          </a:prstGeom>
          <a:noFill/>
          <a:ln>
            <a:noFill/>
          </a:ln>
        </p:spPr>
        <p:txBody>
          <a:bodyPr spcFirstLastPara="1" wrap="square" lIns="91425" tIns="45700" rIns="91425" bIns="45700" anchor="t" anchorCtr="0">
            <a:spAutoFit/>
          </a:bodyPr>
          <a:lstStyle/>
          <a:p>
            <a:pPr marL="571500" lvl="0" indent="-342900">
              <a:buSzPct val="140000"/>
              <a:buFont typeface="Arial" panose="020B0604020202020204" pitchFamily="34" charset="0"/>
              <a:buChar char="•"/>
            </a:pPr>
            <a:r>
              <a:rPr lang="en-US" dirty="0"/>
              <a:t>When students are asked to participate in scientific discussions with clear models, they are more likely to understand and practice what effective communication looks and sounds like in this setting. </a:t>
            </a:r>
          </a:p>
          <a:p>
            <a:pPr marL="571500" lvl="0" indent="-342900">
              <a:buSzPct val="140000"/>
              <a:buFont typeface="Arial" panose="020B0604020202020204" pitchFamily="34" charset="0"/>
              <a:buChar char="•"/>
            </a:pPr>
            <a:r>
              <a:rPr lang="en-US" dirty="0"/>
              <a:t>Modeling for students helps them engage in precise, formal and appropriate responses that allow the opportunity to build communication skills along with the ability to explain and reason scientifically.</a:t>
            </a:r>
          </a:p>
          <a:p>
            <a:pPr marL="571500" lvl="0" indent="-342900">
              <a:buSzPct val="140000"/>
              <a:buFont typeface="Arial" panose="020B0604020202020204" pitchFamily="34" charset="0"/>
              <a:buChar char="•"/>
            </a:pPr>
            <a:r>
              <a:rPr lang="en-US" dirty="0"/>
              <a:t>With examples to guide them, students may feel surer and more prepared, promoting both their engagement and their growth in the discipline.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23">
            <a:extLst>
              <a:ext uri="{C183D7F6-B498-43B3-948B-1728B52AA6E4}">
                <adec:decorative xmlns:adec="http://schemas.microsoft.com/office/drawing/2017/decorative" val="1"/>
              </a:ext>
            </a:extLst>
          </p:cNvPr>
          <p:cNvPicPr preferRelativeResize="0"/>
          <p:nvPr/>
        </p:nvPicPr>
        <p:blipFill rotWithShape="1">
          <a:blip r:embed="rId3">
            <a:alphaModFix amt="26000"/>
          </a:blip>
          <a:srcRect t="2674" r="46156" b="2671"/>
          <a:stretch/>
        </p:blipFill>
        <p:spPr>
          <a:xfrm>
            <a:off x="6556917" y="0"/>
            <a:ext cx="5635084" cy="6858000"/>
          </a:xfrm>
          <a:prstGeom prst="rect">
            <a:avLst/>
          </a:prstGeom>
          <a:noFill/>
          <a:ln>
            <a:noFill/>
          </a:ln>
        </p:spPr>
      </p:pic>
      <p:pic>
        <p:nvPicPr>
          <p:cNvPr id="634" name="Google Shape;634;p23" descr="Thought bubble with solid fill"/>
          <p:cNvPicPr preferRelativeResize="0"/>
          <p:nvPr/>
        </p:nvPicPr>
        <p:blipFill rotWithShape="1">
          <a:blip r:embed="rId4">
            <a:alphaModFix/>
          </a:blip>
          <a:srcRect/>
          <a:stretch/>
        </p:blipFill>
        <p:spPr>
          <a:xfrm>
            <a:off x="6556917" y="421661"/>
            <a:ext cx="5635083" cy="5635083"/>
          </a:xfrm>
          <a:prstGeom prst="rect">
            <a:avLst/>
          </a:prstGeom>
          <a:noFill/>
          <a:ln>
            <a:noFill/>
          </a:ln>
        </p:spPr>
      </p:pic>
      <p:sp>
        <p:nvSpPr>
          <p:cNvPr id="635" name="Google Shape;635;p23"/>
          <p:cNvSpPr txBox="1">
            <a:spLocks noGrp="1"/>
          </p:cNvSpPr>
          <p:nvPr>
            <p:ph type="title"/>
          </p:nvPr>
        </p:nvSpPr>
        <p:spPr>
          <a:xfrm>
            <a:off x="8134241" y="2399080"/>
            <a:ext cx="5897880" cy="55399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Final Reflection</a:t>
            </a:r>
            <a:endParaRPr dirty="0"/>
          </a:p>
        </p:txBody>
      </p:sp>
      <p:sp>
        <p:nvSpPr>
          <p:cNvPr id="3" name="Text Placeholder 2">
            <a:extLst>
              <a:ext uri="{FF2B5EF4-FFF2-40B4-BE49-F238E27FC236}">
                <a16:creationId xmlns:a16="http://schemas.microsoft.com/office/drawing/2014/main" id="{21A8C1BF-8BC1-09A7-DA32-F21D600B002F}"/>
              </a:ext>
            </a:extLst>
          </p:cNvPr>
          <p:cNvSpPr>
            <a:spLocks noGrp="1"/>
          </p:cNvSpPr>
          <p:nvPr>
            <p:ph type="body" idx="3"/>
          </p:nvPr>
        </p:nvSpPr>
        <p:spPr>
          <a:xfrm>
            <a:off x="329184" y="452835"/>
            <a:ext cx="5897880" cy="7223476"/>
          </a:xfrm>
        </p:spPr>
        <p:txBody>
          <a:bodyPr/>
          <a:lstStyle/>
          <a:p>
            <a:pPr marL="342900" lvl="0" indent="-342900">
              <a:lnSpc>
                <a:spcPct val="104000"/>
              </a:lnSpc>
              <a:spcBef>
                <a:spcPts val="0"/>
              </a:spcBef>
              <a:buSzPts val="3360"/>
              <a:buFont typeface="Arial"/>
              <a:buChar char="•"/>
            </a:pPr>
            <a:r>
              <a:rPr lang="en-US" sz="2400" dirty="0"/>
              <a:t>How can you learn more about the literacy strengths and related background knowledge of your students?</a:t>
            </a:r>
          </a:p>
          <a:p>
            <a:pPr marL="342900" lvl="0" indent="-342900">
              <a:lnSpc>
                <a:spcPct val="104000"/>
              </a:lnSpc>
              <a:spcBef>
                <a:spcPts val="1600"/>
              </a:spcBef>
              <a:buSzPts val="3360"/>
              <a:buFont typeface="Arial"/>
              <a:buChar char="•"/>
            </a:pPr>
            <a:r>
              <a:rPr lang="en-US" sz="2400" dirty="0"/>
              <a:t>How can you incorporate authentic opportunities for students to build their disciplinary knowledge through speaking, listening, reading and writing?</a:t>
            </a:r>
          </a:p>
          <a:p>
            <a:pPr marL="342900" lvl="0" indent="-342900">
              <a:lnSpc>
                <a:spcPct val="104000"/>
              </a:lnSpc>
              <a:spcBef>
                <a:spcPts val="1600"/>
              </a:spcBef>
              <a:buSzPts val="3360"/>
              <a:buFont typeface="Arial"/>
              <a:buChar char="•"/>
            </a:pPr>
            <a:r>
              <a:rPr lang="en-US" sz="2400" dirty="0"/>
              <a:t>What text types could your students use more support to read? To write?</a:t>
            </a:r>
          </a:p>
          <a:p>
            <a:pPr marL="342900" lvl="0" indent="-342900">
              <a:lnSpc>
                <a:spcPct val="104000"/>
              </a:lnSpc>
              <a:spcBef>
                <a:spcPts val="1600"/>
              </a:spcBef>
              <a:buSzPts val="3360"/>
              <a:buFont typeface="Arial"/>
              <a:buChar char="•"/>
            </a:pPr>
            <a:r>
              <a:rPr lang="en-US" sz="2400" dirty="0"/>
              <a:t>What new opportunities for authentic, discipline-specific discourse would you like to try in your class?</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24"/>
          <p:cNvSpPr txBox="1">
            <a:spLocks noGrp="1"/>
          </p:cNvSpPr>
          <p:nvPr>
            <p:ph type="title"/>
          </p:nvPr>
        </p:nvSpPr>
        <p:spPr>
          <a:xfrm>
            <a:off x="164592" y="232760"/>
            <a:ext cx="11862816" cy="683335"/>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More Resources from  Oregon’s Adolescent Literacy Framework</a:t>
            </a:r>
            <a:endParaRPr dirty="0"/>
          </a:p>
        </p:txBody>
      </p:sp>
      <p:sp>
        <p:nvSpPr>
          <p:cNvPr id="643" name="Google Shape;643;p24"/>
          <p:cNvSpPr txBox="1">
            <a:spLocks noGrp="1"/>
          </p:cNvSpPr>
          <p:nvPr>
            <p:ph type="body" idx="2"/>
          </p:nvPr>
        </p:nvSpPr>
        <p:spPr>
          <a:xfrm>
            <a:off x="1444941" y="4601030"/>
            <a:ext cx="3954373" cy="1103084"/>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ctr" anchorCtr="0">
            <a:noAutofit/>
          </a:bodyPr>
          <a:lstStyle/>
          <a:p>
            <a:pPr marL="0" lvl="0" indent="0">
              <a:lnSpc>
                <a:spcPct val="100000"/>
              </a:lnSpc>
              <a:spcBef>
                <a:spcPts val="0"/>
              </a:spcBef>
            </a:pPr>
            <a:r>
              <a:rPr lang="en-US" sz="1800" dirty="0"/>
              <a:t>Section 6: Disciplinary Literacy in Science, Page 137</a:t>
            </a:r>
            <a:endParaRPr sz="1800" dirty="0"/>
          </a:p>
        </p:txBody>
      </p:sp>
      <p:pic>
        <p:nvPicPr>
          <p:cNvPr id="644" name="Google Shape;644;p2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842189" y="1346136"/>
            <a:ext cx="3004253" cy="3038392"/>
          </a:xfrm>
          <a:prstGeom prst="rect">
            <a:avLst/>
          </a:prstGeom>
          <a:noFill/>
          <a:ln>
            <a:noFill/>
          </a:ln>
        </p:spPr>
      </p:pic>
      <p:pic>
        <p:nvPicPr>
          <p:cNvPr id="645" name="Google Shape;645;p24">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4">
            <a:alphaModFix/>
          </a:blip>
          <a:srcRect/>
          <a:stretch/>
        </p:blipFill>
        <p:spPr>
          <a:xfrm>
            <a:off x="5902970" y="1346136"/>
            <a:ext cx="4127213" cy="5008406"/>
          </a:xfrm>
          <a:prstGeom prst="rect">
            <a:avLst/>
          </a:prstGeom>
          <a:noFill/>
          <a:ln>
            <a:noFill/>
          </a:ln>
          <a:effectLst>
            <a:outerShdw blurRad="50800" dist="38100" dir="2700000" algn="tl" rotWithShape="0">
              <a:prstClr val="black">
                <a:alpha val="40000"/>
              </a:prstClr>
            </a:outerShdw>
          </a:effec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25"/>
          <p:cNvSpPr txBox="1">
            <a:spLocks noGrp="1"/>
          </p:cNvSpPr>
          <p:nvPr>
            <p:ph type="title"/>
          </p:nvPr>
        </p:nvSpPr>
        <p:spPr>
          <a:xfrm>
            <a:off x="412471" y="1440493"/>
            <a:ext cx="2832657" cy="2400657"/>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Navigating Oregon’s Adolescent Literacy Framework</a:t>
            </a:r>
            <a:endParaRPr dirty="0"/>
          </a:p>
        </p:txBody>
      </p:sp>
      <p:grpSp>
        <p:nvGrpSpPr>
          <p:cNvPr id="663" name="Google Shape;663;p25" descr="Section 1: Goal, section 2: conditions, section 3: supports, sections 4 and 5: all-purpose skills, and section 6: discipline-specific reading and writing skills."/>
          <p:cNvGrpSpPr/>
          <p:nvPr/>
        </p:nvGrpSpPr>
        <p:grpSpPr>
          <a:xfrm>
            <a:off x="3245128" y="432148"/>
            <a:ext cx="8946872" cy="5845102"/>
            <a:chOff x="3245128" y="432148"/>
            <a:chExt cx="8946872" cy="5845102"/>
          </a:xfrm>
        </p:grpSpPr>
        <p:cxnSp>
          <p:nvCxnSpPr>
            <p:cNvPr id="664" name="Google Shape;664;p25"/>
            <p:cNvCxnSpPr/>
            <p:nvPr/>
          </p:nvCxnSpPr>
          <p:spPr>
            <a:xfrm>
              <a:off x="3245128" y="864399"/>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65" name="Google Shape;665;p25"/>
            <p:cNvCxnSpPr/>
            <p:nvPr/>
          </p:nvCxnSpPr>
          <p:spPr>
            <a:xfrm>
              <a:off x="3245128" y="1967643"/>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grpSp>
          <p:nvGrpSpPr>
            <p:cNvPr id="666" name="Google Shape;666;p25"/>
            <p:cNvGrpSpPr/>
            <p:nvPr/>
          </p:nvGrpSpPr>
          <p:grpSpPr>
            <a:xfrm>
              <a:off x="3662495" y="804765"/>
              <a:ext cx="1188737" cy="1188720"/>
              <a:chOff x="3659021" y="804765"/>
              <a:chExt cx="1188737" cy="1188720"/>
            </a:xfrm>
          </p:grpSpPr>
          <p:sp>
            <p:nvSpPr>
              <p:cNvPr id="667" name="Google Shape;667;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8" name="Google Shape;668;p25"/>
              <p:cNvSpPr/>
              <p:nvPr/>
            </p:nvSpPr>
            <p:spPr>
              <a:xfrm>
                <a:off x="3878479" y="1024215"/>
                <a:ext cx="749820" cy="749820"/>
              </a:xfrm>
              <a:prstGeom prst="ellipse">
                <a:avLst/>
              </a:prstGeom>
              <a:solidFill>
                <a:srgbClr val="31717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cxnSp>
          <p:nvCxnSpPr>
            <p:cNvPr id="669" name="Google Shape;669;p25"/>
            <p:cNvCxnSpPr/>
            <p:nvPr/>
          </p:nvCxnSpPr>
          <p:spPr>
            <a:xfrm>
              <a:off x="3245128" y="2991374"/>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70" name="Google Shape;670;p25"/>
            <p:cNvCxnSpPr/>
            <p:nvPr/>
          </p:nvCxnSpPr>
          <p:spPr>
            <a:xfrm>
              <a:off x="3245128" y="4034983"/>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71" name="Google Shape;671;p25"/>
            <p:cNvCxnSpPr/>
            <p:nvPr/>
          </p:nvCxnSpPr>
          <p:spPr>
            <a:xfrm>
              <a:off x="3245128" y="5078591"/>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72" name="Google Shape;672;p25"/>
            <p:cNvCxnSpPr/>
            <p:nvPr/>
          </p:nvCxnSpPr>
          <p:spPr>
            <a:xfrm>
              <a:off x="3245128" y="6231531"/>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grpSp>
          <p:nvGrpSpPr>
            <p:cNvPr id="673" name="Google Shape;673;p25"/>
            <p:cNvGrpSpPr/>
            <p:nvPr/>
          </p:nvGrpSpPr>
          <p:grpSpPr>
            <a:xfrm>
              <a:off x="3662495" y="1868252"/>
              <a:ext cx="1188737" cy="1188720"/>
              <a:chOff x="3659021" y="804765"/>
              <a:chExt cx="1188737" cy="1188720"/>
            </a:xfrm>
          </p:grpSpPr>
          <p:sp>
            <p:nvSpPr>
              <p:cNvPr id="674" name="Google Shape;674;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5" name="Google Shape;675;p25"/>
              <p:cNvSpPr/>
              <p:nvPr/>
            </p:nvSpPr>
            <p:spPr>
              <a:xfrm>
                <a:off x="3878479" y="1024215"/>
                <a:ext cx="749820" cy="749820"/>
              </a:xfrm>
              <a:prstGeom prst="ellipse">
                <a:avLst/>
              </a:prstGeom>
              <a:solidFill>
                <a:srgbClr val="80285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676" name="Google Shape;676;p25"/>
            <p:cNvGrpSpPr/>
            <p:nvPr/>
          </p:nvGrpSpPr>
          <p:grpSpPr>
            <a:xfrm>
              <a:off x="3662495" y="2931739"/>
              <a:ext cx="1188737" cy="1188720"/>
              <a:chOff x="3659021" y="804765"/>
              <a:chExt cx="1188737" cy="1188720"/>
            </a:xfrm>
          </p:grpSpPr>
          <p:sp>
            <p:nvSpPr>
              <p:cNvPr id="677" name="Google Shape;677;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8" name="Google Shape;678;p25"/>
              <p:cNvSpPr/>
              <p:nvPr/>
            </p:nvSpPr>
            <p:spPr>
              <a:xfrm>
                <a:off x="3878479" y="1024215"/>
                <a:ext cx="749820" cy="749820"/>
              </a:xfrm>
              <a:prstGeom prst="ellipse">
                <a:avLst/>
              </a:prstGeom>
              <a:solidFill>
                <a:srgbClr val="A859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679" name="Google Shape;679;p25"/>
            <p:cNvGrpSpPr/>
            <p:nvPr/>
          </p:nvGrpSpPr>
          <p:grpSpPr>
            <a:xfrm>
              <a:off x="3662495" y="4015104"/>
              <a:ext cx="1188737" cy="1188720"/>
              <a:chOff x="3659021" y="804765"/>
              <a:chExt cx="1188737" cy="1188720"/>
            </a:xfrm>
          </p:grpSpPr>
          <p:sp>
            <p:nvSpPr>
              <p:cNvPr id="680" name="Google Shape;680;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1" name="Google Shape;681;p25"/>
              <p:cNvSpPr/>
              <p:nvPr/>
            </p:nvSpPr>
            <p:spPr>
              <a:xfrm>
                <a:off x="3878479" y="1024215"/>
                <a:ext cx="749820" cy="749820"/>
              </a:xfrm>
              <a:prstGeom prst="ellipse">
                <a:avLst/>
              </a:prstGeom>
              <a:solidFill>
                <a:srgbClr val="025E8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682" name="Google Shape;682;p25"/>
            <p:cNvGrpSpPr/>
            <p:nvPr/>
          </p:nvGrpSpPr>
          <p:grpSpPr>
            <a:xfrm>
              <a:off x="3662495" y="5088530"/>
              <a:ext cx="1188737" cy="1188720"/>
              <a:chOff x="3659021" y="804765"/>
              <a:chExt cx="1188737" cy="1188720"/>
            </a:xfrm>
          </p:grpSpPr>
          <p:sp>
            <p:nvSpPr>
              <p:cNvPr id="683" name="Google Shape;683;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4" name="Google Shape;684;p25"/>
              <p:cNvSpPr/>
              <p:nvPr/>
            </p:nvSpPr>
            <p:spPr>
              <a:xfrm>
                <a:off x="3878479" y="1024215"/>
                <a:ext cx="749820" cy="749820"/>
              </a:xfrm>
              <a:prstGeom prst="ellipse">
                <a:avLst/>
              </a:prstGeom>
              <a:solidFill>
                <a:srgbClr val="59287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85" name="Google Shape;685;p25"/>
            <p:cNvSpPr txBox="1"/>
            <p:nvPr/>
          </p:nvSpPr>
          <p:spPr>
            <a:xfrm>
              <a:off x="4966612" y="1113666"/>
              <a:ext cx="914400" cy="2693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50"/>
                <a:buFont typeface="Arial"/>
                <a:buNone/>
                <a:tabLst/>
                <a:defRPr/>
              </a:pPr>
              <a:r>
                <a:rPr kumimoji="0" lang="en-US" sz="1150" b="1" i="0" u="none" strike="noStrike" kern="0" cap="none" spc="0" normalizeH="0" baseline="0" noProof="0">
                  <a:ln>
                    <a:noFill/>
                  </a:ln>
                  <a:solidFill>
                    <a:srgbClr val="007371"/>
                  </a:solidFill>
                  <a:effectLst/>
                  <a:uLnTx/>
                  <a:uFillTx/>
                  <a:latin typeface="Arial"/>
                  <a:ea typeface="Arial"/>
                  <a:cs typeface="Arial"/>
                  <a:sym typeface="Arial"/>
                </a:rPr>
                <a:t>GOAL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6" name="Google Shape;686;p25"/>
            <p:cNvSpPr txBox="1"/>
            <p:nvPr/>
          </p:nvSpPr>
          <p:spPr>
            <a:xfrm>
              <a:off x="3705406" y="432148"/>
              <a:ext cx="1131491" cy="30008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r>
                <a:rPr kumimoji="0" lang="en-US" sz="1350" b="1" i="0" u="none" strike="noStrike" kern="0" cap="none" spc="0" normalizeH="0" baseline="0" noProof="0">
                  <a:ln>
                    <a:noFill/>
                  </a:ln>
                  <a:solidFill>
                    <a:srgbClr val="007371"/>
                  </a:solidFill>
                  <a:effectLst/>
                  <a:uLnTx/>
                  <a:uFillTx/>
                  <a:latin typeface="Arial"/>
                  <a:ea typeface="Arial"/>
                  <a:cs typeface="Arial"/>
                  <a:sym typeface="Arial"/>
                </a:rPr>
                <a:t>SECTION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7" name="Google Shape;687;p25"/>
            <p:cNvSpPr txBox="1"/>
            <p:nvPr/>
          </p:nvSpPr>
          <p:spPr>
            <a:xfrm>
              <a:off x="4966612" y="1360419"/>
              <a:ext cx="6812917"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700" b="1" i="0" u="none" strike="noStrike" kern="0" cap="none" spc="0" normalizeH="0" baseline="0" noProof="0">
                  <a:ln>
                    <a:noFill/>
                  </a:ln>
                  <a:solidFill>
                    <a:srgbClr val="1E1E2D"/>
                  </a:solidFill>
                  <a:effectLst/>
                  <a:uLnTx/>
                  <a:uFillTx/>
                  <a:latin typeface="Arial"/>
                  <a:ea typeface="Arial"/>
                  <a:cs typeface="Arial"/>
                  <a:sym typeface="Arial"/>
                </a:rPr>
                <a:t>Disciplinary literacy is essential for postsecondary success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8" name="Google Shape;688;p25"/>
            <p:cNvSpPr txBox="1"/>
            <p:nvPr/>
          </p:nvSpPr>
          <p:spPr>
            <a:xfrm>
              <a:off x="4966611" y="2175338"/>
              <a:ext cx="1339595" cy="2693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50"/>
                <a:buFont typeface="Arial"/>
                <a:buNone/>
                <a:tabLst/>
                <a:defRPr/>
              </a:pPr>
              <a:r>
                <a:rPr kumimoji="0" lang="en-US" sz="1150" b="1" i="0" u="none" strike="noStrike" kern="0" cap="none" spc="0" normalizeH="0" baseline="0" noProof="0">
                  <a:ln>
                    <a:noFill/>
                  </a:ln>
                  <a:solidFill>
                    <a:srgbClr val="802858"/>
                  </a:solidFill>
                  <a:effectLst/>
                  <a:uLnTx/>
                  <a:uFillTx/>
                  <a:latin typeface="Arial"/>
                  <a:ea typeface="Arial"/>
                  <a:cs typeface="Arial"/>
                  <a:sym typeface="Arial"/>
                </a:rPr>
                <a:t>CONDITIONS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9" name="Google Shape;689;p25"/>
            <p:cNvSpPr txBox="1"/>
            <p:nvPr/>
          </p:nvSpPr>
          <p:spPr>
            <a:xfrm>
              <a:off x="4960306" y="2444642"/>
              <a:ext cx="1632999" cy="29854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a:ln>
                    <a:noFill/>
                  </a:ln>
                  <a:solidFill>
                    <a:srgbClr val="1E1E2D"/>
                  </a:solidFill>
                  <a:effectLst/>
                  <a:uLnTx/>
                  <a:uFillTx/>
                  <a:latin typeface="Arial"/>
                  <a:ea typeface="Arial"/>
                  <a:cs typeface="Arial"/>
                  <a:sym typeface="Arial"/>
                </a:rPr>
                <a:t>High Expectations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0" name="Google Shape;690;p25"/>
            <p:cNvSpPr txBox="1"/>
            <p:nvPr/>
          </p:nvSpPr>
          <p:spPr>
            <a:xfrm>
              <a:off x="6855383" y="2444642"/>
              <a:ext cx="2616088" cy="29854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a:ln>
                    <a:noFill/>
                  </a:ln>
                  <a:solidFill>
                    <a:srgbClr val="1E1E2D"/>
                  </a:solidFill>
                  <a:effectLst/>
                  <a:uLnTx/>
                  <a:uFillTx/>
                  <a:latin typeface="Arial"/>
                  <a:ea typeface="Arial"/>
                  <a:cs typeface="Arial"/>
                  <a:sym typeface="Arial"/>
                </a:rPr>
                <a:t>Culturally Responsive Practice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1" name="Google Shape;691;p25"/>
            <p:cNvSpPr txBox="1"/>
            <p:nvPr/>
          </p:nvSpPr>
          <p:spPr>
            <a:xfrm>
              <a:off x="9733548" y="2444642"/>
              <a:ext cx="1232456" cy="29854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a:ln>
                    <a:noFill/>
                  </a:ln>
                  <a:solidFill>
                    <a:srgbClr val="1E1E2D"/>
                  </a:solidFill>
                  <a:effectLst/>
                  <a:uLnTx/>
                  <a:uFillTx/>
                  <a:latin typeface="Arial"/>
                  <a:ea typeface="Arial"/>
                  <a:cs typeface="Arial"/>
                  <a:sym typeface="Arial"/>
                </a:rPr>
                <a:t>Engagement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2" name="Google Shape;692;p25"/>
            <p:cNvSpPr txBox="1"/>
            <p:nvPr/>
          </p:nvSpPr>
          <p:spPr>
            <a:xfrm>
              <a:off x="4966611" y="3227947"/>
              <a:ext cx="1339595" cy="2693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50"/>
                <a:buFont typeface="Arial"/>
                <a:buNone/>
                <a:tabLst/>
                <a:defRPr/>
              </a:pPr>
              <a:r>
                <a:rPr kumimoji="0" lang="en-US" sz="1150" b="1" i="0" u="none" strike="noStrike" kern="0" cap="none" spc="0" normalizeH="0" baseline="0" noProof="0">
                  <a:ln>
                    <a:noFill/>
                  </a:ln>
                  <a:solidFill>
                    <a:srgbClr val="A85931"/>
                  </a:solidFill>
                  <a:effectLst/>
                  <a:uLnTx/>
                  <a:uFillTx/>
                  <a:latin typeface="Arial"/>
                  <a:ea typeface="Arial"/>
                  <a:cs typeface="Arial"/>
                  <a:sym typeface="Arial"/>
                </a:rPr>
                <a:t>SUPPORTS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3" name="Google Shape;693;p25"/>
            <p:cNvSpPr txBox="1"/>
            <p:nvPr/>
          </p:nvSpPr>
          <p:spPr>
            <a:xfrm>
              <a:off x="4960306" y="3497251"/>
              <a:ext cx="1850802" cy="2923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a:ln>
                    <a:noFill/>
                  </a:ln>
                  <a:solidFill>
                    <a:srgbClr val="1E1E2D"/>
                  </a:solidFill>
                  <a:effectLst/>
                  <a:uLnTx/>
                  <a:uFillTx/>
                  <a:latin typeface="Arial"/>
                  <a:ea typeface="Arial"/>
                  <a:cs typeface="Arial"/>
                  <a:sym typeface="Arial"/>
                </a:rPr>
                <a:t>Multilingual Learners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4" name="Google Shape;694;p25"/>
            <p:cNvSpPr txBox="1"/>
            <p:nvPr/>
          </p:nvSpPr>
          <p:spPr>
            <a:xfrm>
              <a:off x="7041035" y="3497251"/>
              <a:ext cx="2196344" cy="29854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a:ln>
                    <a:noFill/>
                  </a:ln>
                  <a:solidFill>
                    <a:srgbClr val="1E1E2D"/>
                  </a:solidFill>
                  <a:effectLst/>
                  <a:uLnTx/>
                  <a:uFillTx/>
                  <a:latin typeface="Arial"/>
                  <a:ea typeface="Arial"/>
                  <a:cs typeface="Arial"/>
                  <a:sym typeface="Arial"/>
                </a:rPr>
                <a:t>Students with Disabilities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5" name="Google Shape;695;p25"/>
            <p:cNvSpPr txBox="1"/>
            <p:nvPr/>
          </p:nvSpPr>
          <p:spPr>
            <a:xfrm>
              <a:off x="4966611" y="4300608"/>
              <a:ext cx="1887814" cy="2693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50"/>
                <a:buFont typeface="Arial"/>
                <a:buNone/>
                <a:tabLst/>
                <a:defRPr/>
              </a:pPr>
              <a:r>
                <a:rPr kumimoji="0" lang="en-US" sz="1150" b="1" i="0" u="none" strike="noStrike" kern="0" cap="none" spc="0" normalizeH="0" baseline="0" noProof="0">
                  <a:ln>
                    <a:noFill/>
                  </a:ln>
                  <a:solidFill>
                    <a:srgbClr val="025E86"/>
                  </a:solidFill>
                  <a:effectLst/>
                  <a:uLnTx/>
                  <a:uFillTx/>
                  <a:latin typeface="Arial"/>
                  <a:ea typeface="Arial"/>
                  <a:cs typeface="Arial"/>
                  <a:sym typeface="Arial"/>
                </a:rPr>
                <a:t>ALL-PURPOSE SKILLS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6" name="Google Shape;696;p25"/>
            <p:cNvSpPr txBox="1"/>
            <p:nvPr/>
          </p:nvSpPr>
          <p:spPr>
            <a:xfrm>
              <a:off x="4960306" y="4569912"/>
              <a:ext cx="1345900" cy="2923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a:ln>
                    <a:noFill/>
                  </a:ln>
                  <a:solidFill>
                    <a:srgbClr val="1E1E2D"/>
                  </a:solidFill>
                  <a:effectLst/>
                  <a:uLnTx/>
                  <a:uFillTx/>
                  <a:latin typeface="Arial"/>
                  <a:ea typeface="Arial"/>
                  <a:cs typeface="Arial"/>
                  <a:sym typeface="Arial"/>
                </a:rPr>
                <a:t>Reading Skills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7" name="Google Shape;697;p25"/>
            <p:cNvSpPr txBox="1"/>
            <p:nvPr/>
          </p:nvSpPr>
          <p:spPr>
            <a:xfrm>
              <a:off x="6449136" y="4569912"/>
              <a:ext cx="1393602" cy="2923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a:ln>
                    <a:noFill/>
                  </a:ln>
                  <a:solidFill>
                    <a:srgbClr val="1E1E2D"/>
                  </a:solidFill>
                  <a:effectLst/>
                  <a:uLnTx/>
                  <a:uFillTx/>
                  <a:latin typeface="Arial"/>
                  <a:ea typeface="Arial"/>
                  <a:cs typeface="Arial"/>
                  <a:sym typeface="Arial"/>
                </a:rPr>
                <a:t>Writing Skills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8" name="Google Shape;698;p25"/>
            <p:cNvSpPr txBox="1"/>
            <p:nvPr/>
          </p:nvSpPr>
          <p:spPr>
            <a:xfrm>
              <a:off x="4966610" y="5285346"/>
              <a:ext cx="4329789" cy="2693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50"/>
                <a:buFont typeface="Arial"/>
                <a:buNone/>
                <a:tabLst/>
                <a:defRPr/>
              </a:pPr>
              <a:r>
                <a:rPr kumimoji="0" lang="en-US" sz="1150" b="1" i="0" u="none" strike="noStrike" kern="0" cap="none" spc="0" normalizeH="0" baseline="0" noProof="0">
                  <a:ln>
                    <a:noFill/>
                  </a:ln>
                  <a:solidFill>
                    <a:srgbClr val="59287C"/>
                  </a:solidFill>
                  <a:effectLst/>
                  <a:uLnTx/>
                  <a:uFillTx/>
                  <a:latin typeface="Arial"/>
                  <a:ea typeface="Arial"/>
                  <a:cs typeface="Arial"/>
                  <a:sym typeface="Arial"/>
                </a:rPr>
                <a:t>DISCIPLINE-SPECIFIC READING AND WRITING SKILLS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9" name="Google Shape;699;p25"/>
            <p:cNvSpPr txBox="1"/>
            <p:nvPr/>
          </p:nvSpPr>
          <p:spPr>
            <a:xfrm>
              <a:off x="4936858" y="5642580"/>
              <a:ext cx="914400" cy="3851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1E1E2D"/>
                  </a:solidFill>
                  <a:effectLst/>
                  <a:uLnTx/>
                  <a:uFillTx/>
                  <a:latin typeface="Arial"/>
                  <a:ea typeface="Arial"/>
                  <a:cs typeface="Arial"/>
                  <a:sym typeface="Arial"/>
                </a:rPr>
                <a:t>LANGUAGE ARTS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0" name="Google Shape;700;p25"/>
            <p:cNvSpPr txBox="1"/>
            <p:nvPr/>
          </p:nvSpPr>
          <p:spPr>
            <a:xfrm>
              <a:off x="6029742" y="5718754"/>
              <a:ext cx="523120" cy="2328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1E1E2D"/>
                  </a:solidFill>
                  <a:effectLst/>
                  <a:uLnTx/>
                  <a:uFillTx/>
                  <a:latin typeface="Arial"/>
                  <a:ea typeface="Arial"/>
                  <a:cs typeface="Arial"/>
                  <a:sym typeface="Arial"/>
                </a:rPr>
                <a:t>MATH</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1" name="Google Shape;701;p25"/>
            <p:cNvSpPr txBox="1"/>
            <p:nvPr/>
          </p:nvSpPr>
          <p:spPr>
            <a:xfrm>
              <a:off x="6731346" y="5718754"/>
              <a:ext cx="761999" cy="2328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1E1E2D"/>
                  </a:solidFill>
                  <a:effectLst/>
                  <a:uLnTx/>
                  <a:uFillTx/>
                  <a:latin typeface="Arial"/>
                  <a:ea typeface="Arial"/>
                  <a:cs typeface="Arial"/>
                  <a:sym typeface="Arial"/>
                </a:rPr>
                <a:t>SCIENCE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2" name="Google Shape;702;p25"/>
            <p:cNvSpPr txBox="1"/>
            <p:nvPr/>
          </p:nvSpPr>
          <p:spPr>
            <a:xfrm>
              <a:off x="7671829" y="5642580"/>
              <a:ext cx="807451" cy="3851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1E1E2D"/>
                  </a:solidFill>
                  <a:effectLst/>
                  <a:uLnTx/>
                  <a:uFillTx/>
                  <a:latin typeface="Arial"/>
                  <a:ea typeface="Arial"/>
                  <a:cs typeface="Arial"/>
                  <a:sym typeface="Arial"/>
                </a:rPr>
                <a:t>SOCIAL SCIENCES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3" name="Google Shape;703;p25"/>
            <p:cNvSpPr txBox="1"/>
            <p:nvPr/>
          </p:nvSpPr>
          <p:spPr>
            <a:xfrm>
              <a:off x="8657764" y="5642580"/>
              <a:ext cx="1481515" cy="3851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1E1E2D"/>
                  </a:solidFill>
                  <a:effectLst/>
                  <a:uLnTx/>
                  <a:uFillTx/>
                  <a:latin typeface="Arial"/>
                  <a:ea typeface="Arial"/>
                  <a:cs typeface="Arial"/>
                  <a:sym typeface="Arial"/>
                </a:rPr>
                <a:t>CAREER &amp; TECHNICAL EDUCATION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4" name="Google Shape;704;p25"/>
            <p:cNvSpPr txBox="1"/>
            <p:nvPr/>
          </p:nvSpPr>
          <p:spPr>
            <a:xfrm>
              <a:off x="10317760" y="5642580"/>
              <a:ext cx="1481515" cy="3851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1E1E2D"/>
                  </a:solidFill>
                  <a:effectLst/>
                  <a:uLnTx/>
                  <a:uFillTx/>
                  <a:latin typeface="Arial"/>
                  <a:ea typeface="Arial"/>
                  <a:cs typeface="Arial"/>
                  <a:sym typeface="Arial"/>
                </a:rPr>
                <a:t>HEALTH &amp; PHYSICAL EDUCATION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5" name="Google Shape;705;p25"/>
            <p:cNvSpPr txBox="1"/>
            <p:nvPr/>
          </p:nvSpPr>
          <p:spPr>
            <a:xfrm>
              <a:off x="4083578" y="1192854"/>
              <a:ext cx="346570" cy="3847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F6F3EB"/>
                  </a:solidFill>
                  <a:effectLst/>
                  <a:uLnTx/>
                  <a:uFillTx/>
                  <a:latin typeface="Arial Black"/>
                  <a:ea typeface="Arial Black"/>
                  <a:cs typeface="Arial Black"/>
                  <a:sym typeface="Arial Black"/>
                </a:rPr>
                <a:t>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6" name="Google Shape;706;p25"/>
            <p:cNvSpPr txBox="1"/>
            <p:nvPr/>
          </p:nvSpPr>
          <p:spPr>
            <a:xfrm>
              <a:off x="4083578" y="2286159"/>
              <a:ext cx="346570" cy="3847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F6F3EB"/>
                  </a:solidFill>
                  <a:effectLst/>
                  <a:uLnTx/>
                  <a:uFillTx/>
                  <a:latin typeface="Arial Black"/>
                  <a:ea typeface="Arial Black"/>
                  <a:cs typeface="Arial Black"/>
                  <a:sym typeface="Arial Black"/>
                </a:rPr>
                <a:t>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7" name="Google Shape;707;p25"/>
            <p:cNvSpPr txBox="1"/>
            <p:nvPr/>
          </p:nvSpPr>
          <p:spPr>
            <a:xfrm>
              <a:off x="4083578" y="3359585"/>
              <a:ext cx="346570" cy="3847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F6F3EB"/>
                  </a:solidFill>
                  <a:effectLst/>
                  <a:uLnTx/>
                  <a:uFillTx/>
                  <a:latin typeface="Arial Black"/>
                  <a:ea typeface="Arial Black"/>
                  <a:cs typeface="Arial Black"/>
                  <a:sym typeface="Arial Black"/>
                </a:rPr>
                <a:t>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8" name="Google Shape;708;p25"/>
            <p:cNvSpPr txBox="1"/>
            <p:nvPr/>
          </p:nvSpPr>
          <p:spPr>
            <a:xfrm>
              <a:off x="3922547" y="4423072"/>
              <a:ext cx="668632" cy="3847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F6F3EB"/>
                  </a:solidFill>
                  <a:effectLst/>
                  <a:uLnTx/>
                  <a:uFillTx/>
                  <a:latin typeface="Arial Black"/>
                  <a:ea typeface="Arial Black"/>
                  <a:cs typeface="Arial Black"/>
                  <a:sym typeface="Arial Black"/>
                </a:rPr>
                <a:t>4–5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9" name="Google Shape;709;p25"/>
            <p:cNvSpPr txBox="1"/>
            <p:nvPr/>
          </p:nvSpPr>
          <p:spPr>
            <a:xfrm>
              <a:off x="4083578" y="5486559"/>
              <a:ext cx="346570" cy="3847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F6F3EB"/>
                  </a:solidFill>
                  <a:effectLst/>
                  <a:uLnTx/>
                  <a:uFillTx/>
                  <a:latin typeface="Arial Black"/>
                  <a:ea typeface="Arial Black"/>
                  <a:cs typeface="Arial Black"/>
                  <a:sym typeface="Arial Black"/>
                </a:rPr>
                <a:t>6</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710" name="Google Shape;710;p25"/>
            <p:cNvCxnSpPr/>
            <p:nvPr/>
          </p:nvCxnSpPr>
          <p:spPr>
            <a:xfrm>
              <a:off x="6724344" y="2523780"/>
              <a:ext cx="0" cy="137160"/>
            </a:xfrm>
            <a:prstGeom prst="straightConnector1">
              <a:avLst/>
            </a:prstGeom>
            <a:noFill/>
            <a:ln w="31750" cap="rnd" cmpd="sng">
              <a:solidFill>
                <a:srgbClr val="802858"/>
              </a:solidFill>
              <a:prstDash val="solid"/>
              <a:miter lim="800000"/>
              <a:headEnd type="none" w="sm" len="sm"/>
              <a:tailEnd type="none" w="sm" len="sm"/>
            </a:ln>
          </p:spPr>
        </p:cxnSp>
        <p:cxnSp>
          <p:nvCxnSpPr>
            <p:cNvPr id="711" name="Google Shape;711;p25"/>
            <p:cNvCxnSpPr/>
            <p:nvPr/>
          </p:nvCxnSpPr>
          <p:spPr>
            <a:xfrm>
              <a:off x="9602510" y="2523780"/>
              <a:ext cx="0" cy="137160"/>
            </a:xfrm>
            <a:prstGeom prst="straightConnector1">
              <a:avLst/>
            </a:prstGeom>
            <a:noFill/>
            <a:ln w="31750" cap="rnd" cmpd="sng">
              <a:solidFill>
                <a:srgbClr val="802858"/>
              </a:solidFill>
              <a:prstDash val="solid"/>
              <a:miter lim="800000"/>
              <a:headEnd type="none" w="sm" len="sm"/>
              <a:tailEnd type="none" w="sm" len="sm"/>
            </a:ln>
          </p:spPr>
        </p:cxnSp>
        <p:cxnSp>
          <p:nvCxnSpPr>
            <p:cNvPr id="712" name="Google Shape;712;p25"/>
            <p:cNvCxnSpPr/>
            <p:nvPr/>
          </p:nvCxnSpPr>
          <p:spPr>
            <a:xfrm>
              <a:off x="6926071" y="3582298"/>
              <a:ext cx="0" cy="137160"/>
            </a:xfrm>
            <a:prstGeom prst="straightConnector1">
              <a:avLst/>
            </a:prstGeom>
            <a:noFill/>
            <a:ln w="31750" cap="rnd" cmpd="sng">
              <a:solidFill>
                <a:srgbClr val="A85931"/>
              </a:solidFill>
              <a:prstDash val="solid"/>
              <a:miter lim="800000"/>
              <a:headEnd type="none" w="sm" len="sm"/>
              <a:tailEnd type="none" w="sm" len="sm"/>
            </a:ln>
          </p:spPr>
        </p:cxnSp>
        <p:cxnSp>
          <p:nvCxnSpPr>
            <p:cNvPr id="713" name="Google Shape;713;p25"/>
            <p:cNvCxnSpPr/>
            <p:nvPr/>
          </p:nvCxnSpPr>
          <p:spPr>
            <a:xfrm>
              <a:off x="6377671" y="4650134"/>
              <a:ext cx="0" cy="137160"/>
            </a:xfrm>
            <a:prstGeom prst="straightConnector1">
              <a:avLst/>
            </a:prstGeom>
            <a:noFill/>
            <a:ln w="31750" cap="rnd" cmpd="sng">
              <a:solidFill>
                <a:srgbClr val="025E86"/>
              </a:solidFill>
              <a:prstDash val="solid"/>
              <a:miter lim="800000"/>
              <a:headEnd type="none" w="sm" len="sm"/>
              <a:tailEnd type="none" w="sm" len="sm"/>
            </a:ln>
          </p:spPr>
        </p:cxnSp>
        <p:cxnSp>
          <p:nvCxnSpPr>
            <p:cNvPr id="714" name="Google Shape;714;p25"/>
            <p:cNvCxnSpPr/>
            <p:nvPr/>
          </p:nvCxnSpPr>
          <p:spPr>
            <a:xfrm>
              <a:off x="5940500"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5" name="Google Shape;715;p25"/>
            <p:cNvCxnSpPr/>
            <p:nvPr/>
          </p:nvCxnSpPr>
          <p:spPr>
            <a:xfrm>
              <a:off x="6642104"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6" name="Google Shape;716;p25"/>
            <p:cNvCxnSpPr/>
            <p:nvPr/>
          </p:nvCxnSpPr>
          <p:spPr>
            <a:xfrm>
              <a:off x="7582587"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7" name="Google Shape;717;p25"/>
            <p:cNvCxnSpPr/>
            <p:nvPr/>
          </p:nvCxnSpPr>
          <p:spPr>
            <a:xfrm>
              <a:off x="8568522"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8" name="Google Shape;718;p25"/>
            <p:cNvCxnSpPr/>
            <p:nvPr/>
          </p:nvCxnSpPr>
          <p:spPr>
            <a:xfrm>
              <a:off x="10228521" y="5768907"/>
              <a:ext cx="0" cy="137160"/>
            </a:xfrm>
            <a:prstGeom prst="straightConnector1">
              <a:avLst/>
            </a:prstGeom>
            <a:noFill/>
            <a:ln w="31750" cap="rnd" cmpd="sng">
              <a:solidFill>
                <a:srgbClr val="59287C"/>
              </a:solidFill>
              <a:prstDash val="solid"/>
              <a:miter lim="800000"/>
              <a:headEnd type="none" w="sm" len="sm"/>
              <a:tailEnd type="none" w="sm" len="sm"/>
            </a:ln>
          </p:spPr>
        </p:cxnSp>
      </p:gr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3" name="Title 2">
            <a:extLst>
              <a:ext uri="{FF2B5EF4-FFF2-40B4-BE49-F238E27FC236}">
                <a16:creationId xmlns:a16="http://schemas.microsoft.com/office/drawing/2014/main" id="{5BEBAE8E-FA9A-63E5-FB4B-37A4235340F6}"/>
              </a:ext>
            </a:extLst>
          </p:cNvPr>
          <p:cNvSpPr>
            <a:spLocks noGrp="1"/>
          </p:cNvSpPr>
          <p:nvPr>
            <p:ph type="title" idx="4294967295"/>
          </p:nvPr>
        </p:nvSpPr>
        <p:spPr>
          <a:xfrm>
            <a:off x="417513" y="-574675"/>
            <a:ext cx="11390312" cy="574675"/>
          </a:xfrm>
        </p:spPr>
        <p:txBody>
          <a:bodyPr spcFirstLastPara="1" wrap="square" lIns="91425" tIns="45700" rIns="91425" bIns="45700" anchor="b" anchorCtr="0">
            <a:spAutoFit/>
          </a:bodyPr>
          <a:lstStyle/>
          <a:p>
            <a:r>
              <a:rPr lang="en-US" dirty="0"/>
              <a:t>Oregon’s Instructional Frameworks: Adolescent Literacy</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0">
          <a:extLst>
            <a:ext uri="{FF2B5EF4-FFF2-40B4-BE49-F238E27FC236}">
              <a16:creationId xmlns:a16="http://schemas.microsoft.com/office/drawing/2014/main" id="{028491F4-20D2-5EB9-3ADC-94BC537E94C2}"/>
            </a:ext>
          </a:extLst>
        </p:cNvPr>
        <p:cNvGrpSpPr/>
        <p:nvPr/>
      </p:nvGrpSpPr>
      <p:grpSpPr>
        <a:xfrm>
          <a:off x="0" y="0"/>
          <a:ext cx="0" cy="0"/>
          <a:chOff x="0" y="0"/>
          <a:chExt cx="0" cy="0"/>
        </a:xfrm>
      </p:grpSpPr>
      <p:sp>
        <p:nvSpPr>
          <p:cNvPr id="463" name="Google Shape;463;p2">
            <a:extLst>
              <a:ext uri="{FF2B5EF4-FFF2-40B4-BE49-F238E27FC236}">
                <a16:creationId xmlns:a16="http://schemas.microsoft.com/office/drawing/2014/main" id="{35BEE380-6EB3-DEB8-B9A4-83D87547E187}"/>
              </a:ext>
            </a:extLst>
          </p:cNvPr>
          <p:cNvSpPr txBox="1">
            <a:spLocks noGrp="1"/>
          </p:cNvSpPr>
          <p:nvPr>
            <p:ph type="title"/>
          </p:nvPr>
        </p:nvSpPr>
        <p:spPr>
          <a:xfrm>
            <a:off x="329184" y="243312"/>
            <a:ext cx="11364844" cy="553998"/>
          </a:xfrm>
          <a:noFill/>
          <a:ln>
            <a:noFill/>
          </a:ln>
        </p:spPr>
        <p:txBody>
          <a:bodyPr spcFirstLastPara="1" wrap="square" lIns="91425" tIns="45700" rIns="91425" bIns="45700" anchor="t" anchorCtr="0">
            <a:spAutoFit/>
          </a:bodyPr>
          <a:lstStyle/>
          <a:p>
            <a:pPr lvl="0"/>
            <a:r>
              <a:rPr lang="en-US" dirty="0"/>
              <a:t>Session Agenda</a:t>
            </a:r>
          </a:p>
        </p:txBody>
      </p:sp>
      <p:sp>
        <p:nvSpPr>
          <p:cNvPr id="4" name="Text Placeholder 3">
            <a:extLst>
              <a:ext uri="{FF2B5EF4-FFF2-40B4-BE49-F238E27FC236}">
                <a16:creationId xmlns:a16="http://schemas.microsoft.com/office/drawing/2014/main" id="{9521668A-B7E0-CBB9-BECD-2FC3399A9AD8}"/>
              </a:ext>
            </a:extLst>
          </p:cNvPr>
          <p:cNvSpPr>
            <a:spLocks noGrp="1"/>
          </p:cNvSpPr>
          <p:nvPr>
            <p:ph type="body" idx="2"/>
          </p:nvPr>
        </p:nvSpPr>
        <p:spPr>
          <a:xfrm>
            <a:off x="355142" y="1347065"/>
            <a:ext cx="11481715" cy="5126532"/>
          </a:xfrm>
        </p:spPr>
        <p:txBody>
          <a:bodyPr/>
          <a:lstStyle/>
          <a:p>
            <a:pPr marL="571500" indent="-342900">
              <a:spcBef>
                <a:spcPts val="600"/>
              </a:spcBef>
              <a:buClr>
                <a:srgbClr val="007793"/>
              </a:buClr>
              <a:buSzPct val="100000"/>
              <a:buFont typeface="Arial" panose="020B0604020202020204" pitchFamily="34" charset="0"/>
              <a:buChar char="•"/>
            </a:pPr>
            <a:r>
              <a:rPr lang="en-US" sz="2000" b="1" dirty="0">
                <a:solidFill>
                  <a:schemeClr val="tx1"/>
                </a:solidFill>
              </a:rPr>
              <a:t>Opening reflections and discussions</a:t>
            </a:r>
            <a:r>
              <a:rPr lang="en-US" sz="2000" dirty="0">
                <a:solidFill>
                  <a:schemeClr val="tx1"/>
                </a:solidFill>
              </a:rPr>
              <a:t>: </a:t>
            </a:r>
          </a:p>
          <a:p>
            <a:pPr marL="1028700" lvl="1" indent="-342900">
              <a:buClr>
                <a:srgbClr val="007793"/>
              </a:buClr>
              <a:buSzPct val="100000"/>
              <a:buFont typeface="Arial" panose="020B0604020202020204" pitchFamily="34" charset="0"/>
              <a:buChar char="•"/>
            </a:pPr>
            <a:r>
              <a:rPr lang="en-US" sz="1800" dirty="0">
                <a:solidFill>
                  <a:schemeClr val="tx1"/>
                </a:solidFill>
              </a:rPr>
              <a:t>The reinforcing nature of disciplinary literacy and content</a:t>
            </a:r>
          </a:p>
          <a:p>
            <a:pPr marL="1028700" lvl="1" indent="-342900">
              <a:buClr>
                <a:srgbClr val="007793"/>
              </a:buClr>
              <a:buSzPct val="100000"/>
              <a:buFont typeface="Arial" panose="020B0604020202020204" pitchFamily="34" charset="0"/>
              <a:buChar char="•"/>
            </a:pPr>
            <a:r>
              <a:rPr lang="en-US" sz="1800" dirty="0">
                <a:solidFill>
                  <a:schemeClr val="tx1"/>
                </a:solidFill>
              </a:rPr>
              <a:t>Disciplinary literacy in science</a:t>
            </a:r>
          </a:p>
          <a:p>
            <a:pPr marL="571500" indent="-342900">
              <a:spcBef>
                <a:spcPts val="600"/>
              </a:spcBef>
              <a:buClr>
                <a:srgbClr val="007793"/>
              </a:buClr>
              <a:buSzPct val="100000"/>
              <a:buFont typeface="Arial" panose="020B0604020202020204" pitchFamily="34" charset="0"/>
              <a:buChar char="•"/>
            </a:pPr>
            <a:r>
              <a:rPr lang="en-US" sz="2000" b="1" dirty="0">
                <a:solidFill>
                  <a:schemeClr val="tx1"/>
                </a:solidFill>
              </a:rPr>
              <a:t>Practice 1</a:t>
            </a:r>
            <a:r>
              <a:rPr lang="en-US" sz="2000" dirty="0">
                <a:solidFill>
                  <a:schemeClr val="tx1"/>
                </a:solidFill>
              </a:rPr>
              <a:t>: </a:t>
            </a:r>
            <a:r>
              <a:rPr lang="en-US" sz="2000" i="1" dirty="0">
                <a:solidFill>
                  <a:schemeClr val="tx1"/>
                </a:solidFill>
              </a:rPr>
              <a:t>Help students expand scientific vocabulary and conceptual understanding by connecting to their prior knowledge.</a:t>
            </a:r>
          </a:p>
          <a:p>
            <a:pPr marL="571500" indent="-342900">
              <a:spcBef>
                <a:spcPts val="600"/>
              </a:spcBef>
              <a:buClr>
                <a:srgbClr val="007793"/>
              </a:buClr>
              <a:buSzPct val="100000"/>
              <a:buFont typeface="Arial" panose="020B0604020202020204" pitchFamily="34" charset="0"/>
              <a:buChar char="•"/>
            </a:pPr>
            <a:r>
              <a:rPr lang="en-US" sz="2000" b="1" dirty="0">
                <a:solidFill>
                  <a:schemeClr val="tx1"/>
                </a:solidFill>
              </a:rPr>
              <a:t>Practice 2</a:t>
            </a:r>
            <a:r>
              <a:rPr lang="en-US" sz="2000" dirty="0">
                <a:solidFill>
                  <a:schemeClr val="tx1"/>
                </a:solidFill>
              </a:rPr>
              <a:t>: </a:t>
            </a:r>
            <a:r>
              <a:rPr lang="en-US" sz="2000" i="1" dirty="0">
                <a:solidFill>
                  <a:schemeClr val="tx1"/>
                </a:solidFill>
              </a:rPr>
              <a:t>Teach comprehension strategies specific to scientific texts.</a:t>
            </a:r>
          </a:p>
          <a:p>
            <a:pPr marL="571500" indent="-342900">
              <a:spcBef>
                <a:spcPts val="600"/>
              </a:spcBef>
              <a:buClr>
                <a:srgbClr val="007793"/>
              </a:buClr>
              <a:buSzPct val="100000"/>
              <a:buFont typeface="Arial" panose="020B0604020202020204" pitchFamily="34" charset="0"/>
              <a:buChar char="•"/>
            </a:pPr>
            <a:r>
              <a:rPr lang="en-US" sz="2000" b="1" dirty="0">
                <a:solidFill>
                  <a:schemeClr val="tx1"/>
                </a:solidFill>
              </a:rPr>
              <a:t>Practice 3</a:t>
            </a:r>
            <a:r>
              <a:rPr lang="en-US" sz="2000" dirty="0">
                <a:solidFill>
                  <a:schemeClr val="tx1"/>
                </a:solidFill>
              </a:rPr>
              <a:t>: </a:t>
            </a:r>
            <a:r>
              <a:rPr lang="en-US" sz="2000" i="1" dirty="0">
                <a:solidFill>
                  <a:schemeClr val="tx1"/>
                </a:solidFill>
              </a:rPr>
              <a:t>Teach students to clearly and accurately communicate complex scientific ideas in writing. </a:t>
            </a:r>
          </a:p>
          <a:p>
            <a:pPr marL="571500" indent="-342900">
              <a:spcBef>
                <a:spcPts val="600"/>
              </a:spcBef>
              <a:buClr>
                <a:srgbClr val="007793"/>
              </a:buClr>
              <a:buSzPct val="100000"/>
              <a:buFont typeface="Arial" panose="020B0604020202020204" pitchFamily="34" charset="0"/>
              <a:buChar char="•"/>
            </a:pPr>
            <a:r>
              <a:rPr lang="en-US" sz="2000" b="1" dirty="0">
                <a:solidFill>
                  <a:schemeClr val="tx1"/>
                </a:solidFill>
              </a:rPr>
              <a:t>Practice 4</a:t>
            </a:r>
            <a:r>
              <a:rPr lang="en-US" sz="2000" dirty="0">
                <a:solidFill>
                  <a:schemeClr val="tx1"/>
                </a:solidFill>
              </a:rPr>
              <a:t>: </a:t>
            </a:r>
            <a:r>
              <a:rPr lang="en-US" sz="2000" i="1" dirty="0">
                <a:solidFill>
                  <a:schemeClr val="tx1"/>
                </a:solidFill>
              </a:rPr>
              <a:t>Provide structured opportunities for scientific dialogue and discussion. </a:t>
            </a:r>
            <a:endParaRPr lang="en-US" sz="1800" dirty="0">
              <a:solidFill>
                <a:schemeClr val="tx1"/>
              </a:solidFill>
            </a:endParaRPr>
          </a:p>
          <a:p>
            <a:pPr marL="571500" indent="-342900">
              <a:buClr>
                <a:srgbClr val="007793"/>
              </a:buClr>
              <a:buSzPct val="100000"/>
              <a:buFont typeface="Arial" panose="020B0604020202020204" pitchFamily="34" charset="0"/>
              <a:buChar char="•"/>
            </a:pPr>
            <a:r>
              <a:rPr lang="en-US" sz="2000" b="1" dirty="0">
                <a:solidFill>
                  <a:schemeClr val="tx1"/>
                </a:solidFill>
              </a:rPr>
              <a:t>Final reflection</a:t>
            </a:r>
            <a:r>
              <a:rPr lang="en-US" sz="2000" dirty="0">
                <a:solidFill>
                  <a:schemeClr val="tx1"/>
                </a:solidFill>
              </a:rPr>
              <a:t>: Taking action</a:t>
            </a:r>
          </a:p>
        </p:txBody>
      </p:sp>
    </p:spTree>
    <p:extLst>
      <p:ext uri="{BB962C8B-B14F-4D97-AF65-F5344CB8AC3E}">
        <p14:creationId xmlns:p14="http://schemas.microsoft.com/office/powerpoint/2010/main" val="59747164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2" name="Google Shape;472;p3"/>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Reflect and Share </a:t>
            </a:r>
            <a:endParaRPr dirty="0"/>
          </a:p>
        </p:txBody>
      </p:sp>
      <p:sp>
        <p:nvSpPr>
          <p:cNvPr id="473" name="Google Shape;473;p3"/>
          <p:cNvSpPr txBox="1">
            <a:spLocks noGrp="1"/>
          </p:cNvSpPr>
          <p:nvPr>
            <p:ph type="body" idx="3"/>
          </p:nvPr>
        </p:nvSpPr>
        <p:spPr>
          <a:xfrm>
            <a:off x="329184" y="1299411"/>
            <a:ext cx="5897880" cy="5181600"/>
          </a:xfrm>
          <a:prstGeom prst="rect">
            <a:avLst/>
          </a:prstGeom>
          <a:noFill/>
          <a:ln>
            <a:noFill/>
          </a:ln>
        </p:spPr>
        <p:txBody>
          <a:bodyPr spcFirstLastPara="1" wrap="square" lIns="91425" tIns="274300" rIns="91425" bIns="45700" anchor="t" anchorCtr="0">
            <a:noAutofit/>
          </a:bodyPr>
          <a:lstStyle/>
          <a:p>
            <a:pPr marL="233172" lvl="0" indent="-233172" algn="l" rtl="0">
              <a:lnSpc>
                <a:spcPct val="114000"/>
              </a:lnSpc>
              <a:spcBef>
                <a:spcPts val="0"/>
              </a:spcBef>
              <a:spcAft>
                <a:spcPts val="0"/>
              </a:spcAft>
              <a:buSzPts val="3360"/>
              <a:buFont typeface="Arial"/>
              <a:buChar char="•"/>
            </a:pPr>
            <a:r>
              <a:rPr lang="en-US" sz="2400" b="1" dirty="0"/>
              <a:t>Disciplinary literacy</a:t>
            </a:r>
            <a:r>
              <a:rPr lang="en-US" sz="2400" dirty="0"/>
              <a:t> </a:t>
            </a:r>
            <a:r>
              <a:rPr lang="en-US" sz="2400" dirty="0">
                <a:latin typeface="Arial"/>
                <a:ea typeface="Arial"/>
                <a:cs typeface="Arial"/>
                <a:sym typeface="Arial"/>
              </a:rPr>
              <a:t>is the ability to read, write, think and communicate using the specific practices and language of a field of study.</a:t>
            </a:r>
            <a:endParaRPr dirty="0"/>
          </a:p>
          <a:p>
            <a:pPr marL="233172" lvl="0" indent="-233172" algn="l" rtl="0">
              <a:lnSpc>
                <a:spcPct val="114000"/>
              </a:lnSpc>
              <a:spcBef>
                <a:spcPts val="1600"/>
              </a:spcBef>
              <a:spcAft>
                <a:spcPts val="0"/>
              </a:spcAft>
              <a:buSzPts val="3360"/>
              <a:buFont typeface="Arial"/>
              <a:buChar char="•"/>
            </a:pPr>
            <a:r>
              <a:rPr lang="en-US" sz="2400" b="1" dirty="0">
                <a:latin typeface="Arial"/>
                <a:ea typeface="Arial"/>
                <a:cs typeface="Arial"/>
                <a:sym typeface="Arial"/>
              </a:rPr>
              <a:t>Disciplinary content </a:t>
            </a:r>
            <a:r>
              <a:rPr lang="en-US" sz="2400" dirty="0">
                <a:latin typeface="Arial"/>
                <a:ea typeface="Arial"/>
                <a:cs typeface="Arial"/>
                <a:sym typeface="Arial"/>
              </a:rPr>
              <a:t>includes the core knowledge, concepts, and skills students need to understand and work within a specific field of study.</a:t>
            </a:r>
            <a:endParaRPr dirty="0"/>
          </a:p>
        </p:txBody>
      </p:sp>
      <p:pic>
        <p:nvPicPr>
          <p:cNvPr id="470" name="Google Shape;470;p3">
            <a:extLst>
              <a:ext uri="{C183D7F6-B498-43B3-948B-1728B52AA6E4}">
                <adec:decorative xmlns:adec="http://schemas.microsoft.com/office/drawing/2017/decorative" val="1"/>
              </a:ext>
            </a:extLst>
          </p:cNvPr>
          <p:cNvPicPr preferRelativeResize="0"/>
          <p:nvPr/>
        </p:nvPicPr>
        <p:blipFill rotWithShape="1">
          <a:blip r:embed="rId3">
            <a:alphaModFix amt="26000"/>
          </a:blip>
          <a:srcRect t="2674" r="46156" b="2671"/>
          <a:stretch/>
        </p:blipFill>
        <p:spPr>
          <a:xfrm>
            <a:off x="6556915" y="0"/>
            <a:ext cx="5635084" cy="6858000"/>
          </a:xfrm>
          <a:prstGeom prst="rect">
            <a:avLst/>
          </a:prstGeom>
          <a:noFill/>
          <a:ln>
            <a:noFill/>
          </a:ln>
        </p:spPr>
      </p:pic>
      <p:pic>
        <p:nvPicPr>
          <p:cNvPr id="471" name="Google Shape;471;p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56915" y="480060"/>
            <a:ext cx="5897880" cy="5897880"/>
          </a:xfrm>
          <a:prstGeom prst="rect">
            <a:avLst/>
          </a:prstGeom>
          <a:noFill/>
          <a:ln>
            <a:noFill/>
          </a:ln>
        </p:spPr>
      </p:pic>
      <p:sp>
        <p:nvSpPr>
          <p:cNvPr id="474" name="Google Shape;474;p3"/>
          <p:cNvSpPr txBox="1"/>
          <p:nvPr/>
        </p:nvSpPr>
        <p:spPr>
          <a:xfrm>
            <a:off x="7610902" y="2156207"/>
            <a:ext cx="3527110" cy="2110993"/>
          </a:xfrm>
          <a:prstGeom prst="rect">
            <a:avLst/>
          </a:prstGeom>
          <a:noFill/>
          <a:ln>
            <a:noFill/>
          </a:ln>
        </p:spPr>
        <p:txBody>
          <a:bodyPr spcFirstLastPara="1" wrap="square" lIns="91425" tIns="45700" rIns="91425" bIns="45700" anchor="t" anchorCtr="0">
            <a:noAutofit/>
          </a:bodyPr>
          <a:lstStyle/>
          <a:p>
            <a:pPr marL="0" marR="0" lvl="0" indent="0" algn="ctr" rtl="0">
              <a:lnSpc>
                <a:spcPct val="114000"/>
              </a:lnSpc>
              <a:spcBef>
                <a:spcPts val="0"/>
              </a:spcBef>
              <a:spcAft>
                <a:spcPts val="0"/>
              </a:spcAft>
              <a:buNone/>
            </a:pPr>
            <a:r>
              <a:rPr lang="en-US" sz="2400" b="1" i="0" u="none" strike="noStrike" cap="none">
                <a:solidFill>
                  <a:schemeClr val="lt1"/>
                </a:solidFill>
                <a:latin typeface="Arial"/>
                <a:ea typeface="Arial"/>
                <a:cs typeface="Arial"/>
                <a:sym typeface="Arial"/>
              </a:rPr>
              <a:t>How are these two concepts mutually reinforcing? </a:t>
            </a:r>
            <a:endParaRPr/>
          </a:p>
          <a:p>
            <a:pPr marL="0" marR="0" lvl="0" indent="0" algn="ctr" rtl="0">
              <a:lnSpc>
                <a:spcPct val="114000"/>
              </a:lnSpc>
              <a:spcBef>
                <a:spcPts val="1600"/>
              </a:spcBef>
              <a:spcAft>
                <a:spcPts val="0"/>
              </a:spcAft>
              <a:buNone/>
            </a:pPr>
            <a:endParaRPr sz="2400" b="1" i="0" u="none" strike="noStrike" cap="none">
              <a:solidFill>
                <a:schemeClr val="lt1"/>
              </a:solidFill>
              <a:latin typeface="Arial"/>
              <a:ea typeface="Arial"/>
              <a:cs typeface="Arial"/>
              <a:sym typeface="Arial"/>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i="0" dirty="0"/>
              <a:t>The Importance of Disciplinary Literacy in Science</a:t>
            </a:r>
            <a:endParaRPr dirty="0"/>
          </a:p>
        </p:txBody>
      </p:sp>
      <p:pic>
        <p:nvPicPr>
          <p:cNvPr id="481" name="Google Shape;481;p4" descr="Smiling student in a science class"/>
          <p:cNvPicPr preferRelativeResize="0">
            <a:picLocks noGrp="1"/>
          </p:cNvPicPr>
          <p:nvPr>
            <p:ph type="body" idx="1"/>
          </p:nvPr>
        </p:nvPicPr>
        <p:blipFill rotWithShape="1">
          <a:blip r:embed="rId3">
            <a:alphaModFix/>
          </a:blip>
          <a:srcRect r="17161"/>
          <a:stretch>
            <a:fillRect/>
          </a:stretch>
        </p:blipFill>
        <p:spPr>
          <a:xfrm>
            <a:off x="540893" y="1499605"/>
            <a:ext cx="5402707" cy="4343720"/>
          </a:xfrm>
          <a:prstGeom prst="rect">
            <a:avLst/>
          </a:prstGeom>
          <a:noFill/>
          <a:ln>
            <a:noFill/>
          </a:ln>
        </p:spPr>
      </p:pic>
      <p:sp>
        <p:nvSpPr>
          <p:cNvPr id="482" name="Google Shape;482;p4"/>
          <p:cNvSpPr txBox="1">
            <a:spLocks noGrp="1"/>
          </p:cNvSpPr>
          <p:nvPr>
            <p:ph type="body" idx="2"/>
          </p:nvPr>
        </p:nvSpPr>
        <p:spPr>
          <a:xfrm>
            <a:off x="6907828" y="1371966"/>
            <a:ext cx="4954988" cy="4343072"/>
          </a:xfrm>
          <a:prstGeom prst="rect">
            <a:avLst/>
          </a:prstGeom>
          <a:solidFill>
            <a:srgbClr val="317170"/>
          </a:solidFill>
          <a:ln>
            <a:noFill/>
          </a:ln>
          <a:effectLst>
            <a:outerShdw sx="1000" sy="1000" algn="t" rotWithShape="0">
              <a:srgbClr val="000000"/>
            </a:outerShdw>
          </a:effectLst>
        </p:spPr>
        <p:txBody>
          <a:bodyPr spcFirstLastPara="1" wrap="square" lIns="274300" tIns="274300" rIns="274300" bIns="274300" anchor="t" anchorCtr="0">
            <a:spAutoFit/>
          </a:bodyPr>
          <a:lstStyle/>
          <a:p>
            <a:pPr marL="0" lvl="0" indent="0" algn="l" rtl="0">
              <a:lnSpc>
                <a:spcPct val="114000"/>
              </a:lnSpc>
              <a:spcBef>
                <a:spcPts val="0"/>
              </a:spcBef>
              <a:spcAft>
                <a:spcPts val="0"/>
              </a:spcAft>
              <a:buNone/>
            </a:pPr>
            <a:r>
              <a:rPr lang="en-US" b="1" dirty="0">
                <a:solidFill>
                  <a:schemeClr val="lt1"/>
                </a:solidFill>
              </a:rPr>
              <a:t>Teaching science-specific disciplinary literacy is essential in helping students become critical thinkers and problem solvers, skills that are pivotal as careers evolve. </a:t>
            </a:r>
            <a:br>
              <a:rPr lang="en-US" b="1" dirty="0">
                <a:solidFill>
                  <a:schemeClr val="lt1"/>
                </a:solidFill>
              </a:rPr>
            </a:br>
            <a:br>
              <a:rPr lang="en-US" b="1" dirty="0">
                <a:solidFill>
                  <a:schemeClr val="lt1"/>
                </a:solidFill>
              </a:rPr>
            </a:br>
            <a:r>
              <a:rPr lang="en-US" b="1" dirty="0">
                <a:solidFill>
                  <a:schemeClr val="lt1"/>
                </a:solidFill>
              </a:rPr>
              <a:t>(Oregon Adolescent Literacy Framework, page 125).</a:t>
            </a:r>
            <a:endParaRPr dirty="0"/>
          </a:p>
        </p:txBody>
      </p:sp>
      <p:pic>
        <p:nvPicPr>
          <p:cNvPr id="483" name="Google Shape;483;p4" descr="Open quotation mark with solid fill"/>
          <p:cNvPicPr preferRelativeResize="0"/>
          <p:nvPr/>
        </p:nvPicPr>
        <p:blipFill rotWithShape="1">
          <a:blip r:embed="rId4">
            <a:alphaModFix/>
          </a:blip>
          <a:srcRect/>
          <a:stretch/>
        </p:blipFill>
        <p:spPr>
          <a:xfrm>
            <a:off x="6220711" y="698569"/>
            <a:ext cx="1400581" cy="1400581"/>
          </a:xfrm>
          <a:prstGeom prst="rect">
            <a:avLst/>
          </a:prstGeom>
          <a:noFill/>
          <a:ln>
            <a:noFill/>
          </a:ln>
        </p:spPr>
      </p:pic>
      <p:pic>
        <p:nvPicPr>
          <p:cNvPr id="484" name="Google Shape;484;p4" descr="Open quotation mark with solid fill"/>
          <p:cNvPicPr preferRelativeResize="0"/>
          <p:nvPr/>
        </p:nvPicPr>
        <p:blipFill rotWithShape="1">
          <a:blip r:embed="rId5">
            <a:alphaModFix/>
          </a:blip>
          <a:srcRect/>
          <a:stretch/>
        </p:blipFill>
        <p:spPr>
          <a:xfrm rot="10800000">
            <a:off x="11167407" y="5520970"/>
            <a:ext cx="1337030" cy="1337030"/>
          </a:xfrm>
          <a:prstGeom prst="rect">
            <a:avLst/>
          </a:prstGeom>
          <a:noFill/>
          <a:ln>
            <a:no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1" name="Google Shape;491;p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Sample Text Types in Science</a:t>
            </a:r>
            <a:endParaRPr dirty="0"/>
          </a:p>
        </p:txBody>
      </p:sp>
      <p:sp>
        <p:nvSpPr>
          <p:cNvPr id="492" name="Google Shape;492;p5"/>
          <p:cNvSpPr txBox="1">
            <a:spLocks noGrp="1"/>
          </p:cNvSpPr>
          <p:nvPr>
            <p:ph type="body" idx="2"/>
          </p:nvPr>
        </p:nvSpPr>
        <p:spPr>
          <a:xfrm>
            <a:off x="0" y="999215"/>
            <a:ext cx="6096000" cy="5235654"/>
          </a:xfrm>
          <a:prstGeom prst="rect">
            <a:avLst/>
          </a:prstGeom>
          <a:solidFill>
            <a:srgbClr val="F6F3EB"/>
          </a:solidFill>
          <a:ln>
            <a:noFill/>
          </a:ln>
          <a:effectLst>
            <a:outerShdw sx="1000" sy="1000" algn="t" rotWithShape="0">
              <a:srgbClr val="000000"/>
            </a:outerShdw>
          </a:effectLst>
        </p:spPr>
        <p:txBody>
          <a:bodyPr spcFirstLastPara="1" wrap="square" lIns="457200" tIns="365750" rIns="457200" bIns="685800" anchor="t" anchorCtr="0">
            <a:spAutoFit/>
          </a:bodyPr>
          <a:lstStyle/>
          <a:p>
            <a:pPr marL="342900" lvl="0" indent="-342900" algn="l" rtl="0">
              <a:lnSpc>
                <a:spcPct val="114000"/>
              </a:lnSpc>
              <a:spcBef>
                <a:spcPts val="0"/>
              </a:spcBef>
              <a:spcAft>
                <a:spcPts val="0"/>
              </a:spcAft>
              <a:buSzPts val="3360"/>
              <a:buFont typeface="Arial"/>
              <a:buChar char="•"/>
            </a:pPr>
            <a:r>
              <a:rPr lang="en-US" dirty="0"/>
              <a:t>Research articles</a:t>
            </a:r>
            <a:endParaRPr dirty="0"/>
          </a:p>
          <a:p>
            <a:pPr marL="342900" lvl="0" indent="-342900" algn="l" rtl="0">
              <a:lnSpc>
                <a:spcPct val="114000"/>
              </a:lnSpc>
              <a:spcBef>
                <a:spcPts val="600"/>
              </a:spcBef>
              <a:spcAft>
                <a:spcPts val="0"/>
              </a:spcAft>
              <a:buSzPts val="3360"/>
              <a:buFont typeface="Arial"/>
              <a:buChar char="•"/>
            </a:pPr>
            <a:r>
              <a:rPr lang="en-US" dirty="0"/>
              <a:t>Lab reports</a:t>
            </a:r>
            <a:endParaRPr dirty="0"/>
          </a:p>
          <a:p>
            <a:pPr marL="342900" lvl="0" indent="-342900" algn="l" rtl="0">
              <a:lnSpc>
                <a:spcPct val="114000"/>
              </a:lnSpc>
              <a:spcBef>
                <a:spcPts val="600"/>
              </a:spcBef>
              <a:spcAft>
                <a:spcPts val="0"/>
              </a:spcAft>
              <a:buSzPts val="3360"/>
              <a:buFont typeface="Arial"/>
              <a:buChar char="•"/>
            </a:pPr>
            <a:r>
              <a:rPr lang="en-US" dirty="0"/>
              <a:t>Technical papers</a:t>
            </a:r>
            <a:endParaRPr dirty="0"/>
          </a:p>
          <a:p>
            <a:pPr marL="342900" lvl="0" indent="-342900" algn="l" rtl="0">
              <a:lnSpc>
                <a:spcPct val="114000"/>
              </a:lnSpc>
              <a:spcBef>
                <a:spcPts val="600"/>
              </a:spcBef>
              <a:spcAft>
                <a:spcPts val="0"/>
              </a:spcAft>
              <a:buSzPts val="3360"/>
              <a:buFont typeface="Arial"/>
              <a:buChar char="•"/>
            </a:pPr>
            <a:r>
              <a:rPr lang="en-US" dirty="0"/>
              <a:t>Instructions and manuals</a:t>
            </a:r>
            <a:endParaRPr dirty="0"/>
          </a:p>
          <a:p>
            <a:pPr marL="342900" lvl="0" indent="-342900" algn="l" rtl="0">
              <a:lnSpc>
                <a:spcPct val="114000"/>
              </a:lnSpc>
              <a:spcBef>
                <a:spcPts val="600"/>
              </a:spcBef>
              <a:spcAft>
                <a:spcPts val="0"/>
              </a:spcAft>
              <a:buSzPts val="3360"/>
              <a:buFont typeface="Arial"/>
              <a:buChar char="•"/>
            </a:pPr>
            <a:r>
              <a:rPr lang="en-US" dirty="0"/>
              <a:t>Data representations and models </a:t>
            </a:r>
            <a:endParaRPr dirty="0"/>
          </a:p>
          <a:p>
            <a:pPr marL="342900" lvl="0" indent="-342900" algn="l" rtl="0">
              <a:lnSpc>
                <a:spcPct val="114000"/>
              </a:lnSpc>
              <a:spcBef>
                <a:spcPts val="600"/>
              </a:spcBef>
              <a:spcAft>
                <a:spcPts val="0"/>
              </a:spcAft>
              <a:buSzPts val="3360"/>
              <a:buFont typeface="Arial"/>
              <a:buChar char="•"/>
            </a:pPr>
            <a:r>
              <a:rPr lang="en-US" dirty="0"/>
              <a:t>Multimodal texts (e.g., infographics, diagrams, videos) that explain scientific phenomena visually and textually</a:t>
            </a:r>
            <a:endParaRPr dirty="0"/>
          </a:p>
        </p:txBody>
      </p:sp>
      <p:pic>
        <p:nvPicPr>
          <p:cNvPr id="5" name="Picture 4" descr="A person holding a piece of paper">
            <a:extLst>
              <a:ext uri="{FF2B5EF4-FFF2-40B4-BE49-F238E27FC236}">
                <a16:creationId xmlns:a16="http://schemas.microsoft.com/office/drawing/2014/main" id="{3FFE2A08-E223-D3C9-81E0-B86046F3B1E7}"/>
              </a:ext>
            </a:extLst>
          </p:cNvPr>
          <p:cNvPicPr>
            <a:picLocks noChangeAspect="1"/>
          </p:cNvPicPr>
          <p:nvPr/>
        </p:nvPicPr>
        <p:blipFill>
          <a:blip r:embed="rId3"/>
          <a:srcRect r="40735"/>
          <a:stretch>
            <a:fillRect/>
          </a:stretch>
        </p:blipFill>
        <p:spPr>
          <a:xfrm>
            <a:off x="6096001" y="0"/>
            <a:ext cx="6096000" cy="6858000"/>
          </a:xfrm>
          <a:prstGeom prst="rect">
            <a:avLst/>
          </a:prstGeom>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6" descr="A close-up of a wall"/>
          <p:cNvPicPr preferRelativeResize="0"/>
          <p:nvPr/>
        </p:nvPicPr>
        <p:blipFill rotWithShape="1">
          <a:blip r:embed="rId3">
            <a:alphaModFix amt="26000"/>
          </a:blip>
          <a:srcRect t="2674" r="46156" b="2671"/>
          <a:stretch/>
        </p:blipFill>
        <p:spPr>
          <a:xfrm>
            <a:off x="6556916" y="0"/>
            <a:ext cx="5635084" cy="6858000"/>
          </a:xfrm>
          <a:prstGeom prst="rect">
            <a:avLst/>
          </a:prstGeom>
          <a:noFill/>
          <a:ln>
            <a:noFill/>
          </a:ln>
        </p:spPr>
      </p:pic>
      <p:pic>
        <p:nvPicPr>
          <p:cNvPr id="499" name="Google Shape;499;p6" descr="Thought bubble with solid fill"/>
          <p:cNvPicPr preferRelativeResize="0"/>
          <p:nvPr/>
        </p:nvPicPr>
        <p:blipFill rotWithShape="1">
          <a:blip r:embed="rId4">
            <a:alphaModFix/>
          </a:blip>
          <a:srcRect/>
          <a:stretch/>
        </p:blipFill>
        <p:spPr>
          <a:xfrm>
            <a:off x="6556916" y="611458"/>
            <a:ext cx="5635083" cy="5635083"/>
          </a:xfrm>
          <a:prstGeom prst="rect">
            <a:avLst/>
          </a:prstGeom>
          <a:noFill/>
          <a:ln>
            <a:noFill/>
          </a:ln>
        </p:spPr>
      </p:pic>
      <p:sp>
        <p:nvSpPr>
          <p:cNvPr id="500" name="Google Shape;500;p6"/>
          <p:cNvSpPr txBox="1">
            <a:spLocks noGrp="1"/>
          </p:cNvSpPr>
          <p:nvPr>
            <p:ph type="title"/>
          </p:nvPr>
        </p:nvSpPr>
        <p:spPr>
          <a:xfrm>
            <a:off x="7930685" y="2186809"/>
            <a:ext cx="2887544" cy="55399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200" dirty="0"/>
              <a:t>Reflect on Your Practice </a:t>
            </a:r>
            <a:endParaRPr sz="3200" dirty="0"/>
          </a:p>
        </p:txBody>
      </p:sp>
      <p:sp>
        <p:nvSpPr>
          <p:cNvPr id="3" name="Text Placeholder 2">
            <a:extLst>
              <a:ext uri="{FF2B5EF4-FFF2-40B4-BE49-F238E27FC236}">
                <a16:creationId xmlns:a16="http://schemas.microsoft.com/office/drawing/2014/main" id="{37F34D9B-2700-1FD1-D776-BDC7134245A6}"/>
              </a:ext>
            </a:extLst>
          </p:cNvPr>
          <p:cNvSpPr>
            <a:spLocks noGrp="1"/>
          </p:cNvSpPr>
          <p:nvPr>
            <p:ph type="body" idx="3"/>
          </p:nvPr>
        </p:nvSpPr>
        <p:spPr>
          <a:xfrm>
            <a:off x="329184" y="1236600"/>
            <a:ext cx="5897880" cy="3959377"/>
          </a:xfrm>
        </p:spPr>
        <p:txBody>
          <a:bodyPr/>
          <a:lstStyle/>
          <a:p>
            <a:pPr marL="342900" lvl="0" indent="-342900">
              <a:lnSpc>
                <a:spcPct val="104000"/>
              </a:lnSpc>
              <a:spcBef>
                <a:spcPts val="0"/>
              </a:spcBef>
              <a:buSzPts val="3360"/>
              <a:buFont typeface="Arial"/>
              <a:buChar char="•"/>
            </a:pPr>
            <a:r>
              <a:rPr lang="en-US" sz="2400" dirty="0"/>
              <a:t>Beyond the examples on the previous slide, what specific types of texts do students need to be able to interpret and create to succeed in your field?</a:t>
            </a:r>
          </a:p>
          <a:p>
            <a:pPr marL="342900" lvl="0" indent="-342900">
              <a:lnSpc>
                <a:spcPct val="104000"/>
              </a:lnSpc>
              <a:spcBef>
                <a:spcPts val="1600"/>
              </a:spcBef>
              <a:buSzPts val="3360"/>
              <a:buFont typeface="Arial"/>
              <a:buChar char="•"/>
            </a:pPr>
            <a:r>
              <a:rPr lang="en-US" sz="2400" dirty="0"/>
              <a:t>What opportunities do your students have to practice reading and writing these types of text?</a:t>
            </a:r>
          </a:p>
          <a:p>
            <a:pPr marL="342900" lvl="0" indent="-342900">
              <a:lnSpc>
                <a:spcPct val="104000"/>
              </a:lnSpc>
              <a:spcBef>
                <a:spcPts val="1600"/>
              </a:spcBef>
              <a:buSzPts val="3360"/>
              <a:buFont typeface="Arial"/>
              <a:buChar char="•"/>
            </a:pPr>
            <a:r>
              <a:rPr lang="en-US" sz="2400" dirty="0"/>
              <a:t>How do you support students with reading and writing these types of text?</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
          <p:cNvSpPr txBox="1">
            <a:spLocks noGrp="1"/>
          </p:cNvSpPr>
          <p:nvPr>
            <p:ph type="title"/>
          </p:nvPr>
        </p:nvSpPr>
        <p:spPr>
          <a:xfrm>
            <a:off x="424602" y="2248935"/>
            <a:ext cx="7083103" cy="2862322"/>
          </a:xfrm>
          <a:prstGeom prst="rect">
            <a:avLst/>
          </a:prstGeom>
          <a:noFill/>
          <a:ln>
            <a:noFill/>
          </a:ln>
        </p:spPr>
        <p:txBody>
          <a:bodyPr spcFirstLastPara="1" wrap="square" lIns="91425" tIns="45700" rIns="91425" bIns="45700" anchor="b" anchorCtr="0">
            <a:spAutoFit/>
          </a:bodyPr>
          <a:lstStyle/>
          <a:p>
            <a:pPr marL="0" lvl="0" indent="0" algn="l" rtl="0">
              <a:spcBef>
                <a:spcPts val="0"/>
              </a:spcBef>
              <a:spcAft>
                <a:spcPts val="0"/>
              </a:spcAft>
              <a:buNone/>
            </a:pPr>
            <a:r>
              <a:rPr lang="en-US" sz="3600" dirty="0">
                <a:latin typeface="Arial"/>
                <a:ea typeface="Arial"/>
                <a:cs typeface="Arial"/>
                <a:sym typeface="Arial"/>
              </a:rPr>
              <a:t>Practice 1: </a:t>
            </a:r>
            <a:br>
              <a:rPr lang="en-US" sz="3600" dirty="0">
                <a:latin typeface="Arial"/>
                <a:ea typeface="Arial"/>
                <a:cs typeface="Arial"/>
                <a:sym typeface="Arial"/>
              </a:rPr>
            </a:br>
            <a:r>
              <a:rPr lang="en-US" sz="3600" dirty="0">
                <a:latin typeface="Arial"/>
                <a:ea typeface="Arial"/>
                <a:cs typeface="Arial"/>
                <a:sym typeface="Arial"/>
              </a:rPr>
              <a:t>Help students expand scientific vocabulary and conceptual understanding by connecting to their prior knowledge.</a:t>
            </a:r>
            <a:endParaRPr dirty="0"/>
          </a:p>
        </p:txBody>
      </p:sp>
      <p:sp>
        <p:nvSpPr>
          <p:cNvPr id="508" name="Google Shape;508;p7"/>
          <p:cNvSpPr txBox="1">
            <a:spLocks noGrp="1"/>
          </p:cNvSpPr>
          <p:nvPr>
            <p:ph type="subTitle" idx="1"/>
          </p:nvPr>
        </p:nvSpPr>
        <p:spPr>
          <a:xfrm>
            <a:off x="424602" y="5308008"/>
            <a:ext cx="6858000" cy="899157"/>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3360"/>
              <a:buNone/>
            </a:pPr>
            <a:r>
              <a:rPr lang="en-US" sz="2400" dirty="0"/>
              <a:t>How does leveraging students’ prior knowledge support their success?</a:t>
            </a:r>
            <a:endParaRPr dirty="0"/>
          </a:p>
        </p:txBody>
      </p:sp>
      <p:sp>
        <p:nvSpPr>
          <p:cNvPr id="509" name="Google Shape;509;p7"/>
          <p:cNvSpPr txBox="1"/>
          <p:nvPr/>
        </p:nvSpPr>
        <p:spPr>
          <a:xfrm>
            <a:off x="910390" y="1100413"/>
            <a:ext cx="79007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a:solidFill>
                  <a:schemeClr val="lt1"/>
                </a:solidFill>
                <a:highlight>
                  <a:srgbClr val="971260"/>
                </a:highlight>
                <a:latin typeface="Arial"/>
                <a:ea typeface="Arial"/>
                <a:cs typeface="Arial"/>
                <a:sym typeface="Arial"/>
              </a:rPr>
              <a:t>1</a:t>
            </a:r>
            <a:endParaRPr sz="3600" b="1">
              <a:solidFill>
                <a:schemeClr val="lt1"/>
              </a:solidFill>
              <a:highlight>
                <a:srgbClr val="971260"/>
              </a:highlight>
              <a:latin typeface="Calibri"/>
              <a:ea typeface="Calibri"/>
              <a:cs typeface="Calibri"/>
              <a:sym typeface="Calibri"/>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8"/>
          <p:cNvSpPr txBox="1">
            <a:spLocks noGrp="1"/>
          </p:cNvSpPr>
          <p:nvPr>
            <p:ph type="title"/>
          </p:nvPr>
        </p:nvSpPr>
        <p:spPr>
          <a:xfrm>
            <a:off x="329184" y="0"/>
            <a:ext cx="11364844" cy="1015663"/>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Help students expand scientific vocabulary and conceptual understanding by connecting to their prior knowledge.</a:t>
            </a:r>
            <a:endParaRPr dirty="0"/>
          </a:p>
        </p:txBody>
      </p:sp>
      <p:sp>
        <p:nvSpPr>
          <p:cNvPr id="516" name="Google Shape;516;p8"/>
          <p:cNvSpPr txBox="1">
            <a:spLocks noGrp="1"/>
          </p:cNvSpPr>
          <p:nvPr>
            <p:ph type="body" idx="2"/>
          </p:nvPr>
        </p:nvSpPr>
        <p:spPr>
          <a:xfrm>
            <a:off x="616945" y="1975683"/>
            <a:ext cx="10958110" cy="3756347"/>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None/>
            </a:pPr>
            <a:r>
              <a:rPr lang="en-US" dirty="0"/>
              <a:t>Scientific texts often include a high density of technical terms. Teachers can support students to build a conceptual understanding of a scientific topic by leveraging students’ existing world knowledge and everyday language before introducing specialized vocabulary. Encouraging students to communicate ideas in familiar terms helps them make meaningful connections, allowing for a smoother transition to using the technical terminology used in scientific texts.</a:t>
            </a:r>
            <a:endParaRPr dirty="0"/>
          </a:p>
        </p:txBody>
      </p:sp>
    </p:spTree>
  </p:cSld>
  <p:clrMapOvr>
    <a:masterClrMapping/>
  </p:clrMapOvr>
  <p:transition spd="med">
    <p:fade/>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6603</Words>
  <Application>Microsoft Office PowerPoint</Application>
  <PresentationFormat>Widescreen</PresentationFormat>
  <Paragraphs>416</Paragraphs>
  <Slides>27</Slides>
  <Notes>27</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27</vt:i4>
      </vt:variant>
    </vt:vector>
  </HeadingPairs>
  <TitlesOfParts>
    <vt:vector size="33" baseType="lpstr">
      <vt:lpstr>Arial Black</vt:lpstr>
      <vt:lpstr>Arial</vt:lpstr>
      <vt:lpstr>Calibri</vt:lpstr>
      <vt:lpstr>Office Theme</vt:lpstr>
      <vt:lpstr>2_Office Theme</vt:lpstr>
      <vt:lpstr>1_Office Theme</vt:lpstr>
      <vt:lpstr>Supporting Disciplinary Literacy in Science</vt:lpstr>
      <vt:lpstr>Opening Reflection:  Disciplinary Literacy Is a Gateway to Career Success</vt:lpstr>
      <vt:lpstr>Session Agenda</vt:lpstr>
      <vt:lpstr>Reflect and Share </vt:lpstr>
      <vt:lpstr>The Importance of Disciplinary Literacy in Science</vt:lpstr>
      <vt:lpstr>Sample Text Types in Science</vt:lpstr>
      <vt:lpstr>Reflect on Your Practice </vt:lpstr>
      <vt:lpstr>Practice 1:  Help students expand scientific vocabulary and conceptual understanding by connecting to their prior knowledge.</vt:lpstr>
      <vt:lpstr>Help students expand scientific vocabulary and conceptual understanding by connecting to their prior knowledge.</vt:lpstr>
      <vt:lpstr>Example of helping students expand scientific vocabulary and conceptual understanding by connecting to their prior knowledge</vt:lpstr>
      <vt:lpstr>Potential Pitfall:  Introducing new terminology without first exploring what students already know.</vt:lpstr>
      <vt:lpstr>Practice 2:  Teach comprehension strategies specific to scientific texts.</vt:lpstr>
      <vt:lpstr>Teach comprehension strategies specific to scientific texts.</vt:lpstr>
      <vt:lpstr>Example of teaching comprehension strategies specific to scientific texts.</vt:lpstr>
      <vt:lpstr>Potential Pitfall:   Providing real-world and authentic text without the explicit teaching of reading strategies.</vt:lpstr>
      <vt:lpstr>Practice 3: Teach students to clearly and accurately communicate complex scientific ideas in writing. </vt:lpstr>
      <vt:lpstr>Teach students to clearly and accurately communicate complex scientific ideas in writing.</vt:lpstr>
      <vt:lpstr>Example of teaching students to clearly and accurately communicate complex scientific ideas in writing</vt:lpstr>
      <vt:lpstr>Potential Pitfall:  Using inauthentic or artificial writing models and not supporting students to engage in multi-draft writing. </vt:lpstr>
      <vt:lpstr>Practice 4:  Provide structured opportunities for scientific dialogue and discussion. </vt:lpstr>
      <vt:lpstr>Support structured opportunities for discussion and collaboration. </vt:lpstr>
      <vt:lpstr>Example of supporting structured opportunities for discussion and collaboration </vt:lpstr>
      <vt:lpstr>Potential Pitfall:   Students are asked to participate in discussions without receiving clear models of professional communication.</vt:lpstr>
      <vt:lpstr>Final Reflection</vt:lpstr>
      <vt:lpstr>More Resources from  Oregon’s Adolescent Literacy Framework</vt:lpstr>
      <vt:lpstr>Navigating Oregon’s Adolescent Literacy Framework</vt:lpstr>
      <vt:lpstr>Oregon’s Instructional Frameworks: Adolescent Literacy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Disciplinary Literacy in Science</dc:title>
  <dc:creator>Oregon Department of Education</dc:creator>
  <cp:lastModifiedBy>Mel Wylen</cp:lastModifiedBy>
  <cp:revision>18</cp:revision>
  <dcterms:created xsi:type="dcterms:W3CDTF">2025-02-05T22:46:46Z</dcterms:created>
  <dcterms:modified xsi:type="dcterms:W3CDTF">2025-09-09T21:26:09Z</dcterms:modified>
</cp:coreProperties>
</file>