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85" r:id="rId2"/>
  </p:sldMasterIdLst>
  <p:notesMasterIdLst>
    <p:notesMasterId r:id="rId30"/>
  </p:notesMasterIdLst>
  <p:sldIdLst>
    <p:sldId id="256" r:id="rId3"/>
    <p:sldId id="28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7" r:id="rId28"/>
    <p:sldId id="288" r:id="rId29"/>
  </p:sldIdLst>
  <p:sldSz cx="12192000" cy="6858000"/>
  <p:notesSz cx="6858000" cy="9144000"/>
  <p:embeddedFontLst>
    <p:embeddedFont>
      <p:font typeface="Arial Black" panose="020B0A04020102020204" pitchFamily="34" charset="0"/>
      <p:regular r:id="rId31"/>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5" roundtripDataSignature="AMtx7mjh5fWAWBvmt0JA07bc8RoaGkV6J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na Roberts" initials="" lastIdx="8" clrIdx="0"/>
  <p:cmAuthor id="1" name="tina.roberts@ode.oregon.gov" initials="" lastIdx="4" clrIdx="1"/>
  <p:cmAuthor id="2" name="Liz Jameyson" initials="" lastIdx="3" clrIdx="2"/>
  <p:cmAuthor id="3" name="Delphean Quan" initials="DQ" lastIdx="3" clrIdx="3">
    <p:extLst>
      <p:ext uri="{19B8F6BF-5375-455C-9EA6-DF929625EA0E}">
        <p15:presenceInfo xmlns:p15="http://schemas.microsoft.com/office/powerpoint/2012/main" userId="S::dquan@wested.org::5b0acb0f-7574-4b9c-b676-326dc2fb6b84" providerId="AD"/>
      </p:ext>
    </p:extLst>
  </p:cmAuthor>
  <p:cmAuthor id="4" name="Jessica Arnold" initials="JA" lastIdx="4" clrIdx="4">
    <p:extLst>
      <p:ext uri="{19B8F6BF-5375-455C-9EA6-DF929625EA0E}">
        <p15:presenceInfo xmlns:p15="http://schemas.microsoft.com/office/powerpoint/2012/main" userId="S::jarnold@wested.org::df342c04-ef47-457a-88b6-781e59fb415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46" autoAdjust="0"/>
    <p:restoredTop sz="54274" autoAdjust="0"/>
  </p:normalViewPr>
  <p:slideViewPr>
    <p:cSldViewPr snapToGrid="0">
      <p:cViewPr varScale="1">
        <p:scale>
          <a:sx n="56" d="100"/>
          <a:sy n="56" d="100"/>
        </p:scale>
        <p:origin x="2496"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0" name="Google Shape;46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In this example, students start with what's familiar and build outward. Most students have observed spatial relationships in everyday life (e.g., arranging furniture, packing boxes, parking a car). Once they recognize that their existing knowledge about space usage connects to formal geometry, a family of technical terms opens up: volume, surface area, optimization, geometric constraints. The unfamiliar becomes familiar.</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Notice how the instructor asks students to lead their own learning. Instead of pre-teaching vocabulary, they have students observe and describe the spatial relationships first. This approach builds confidence and agency and helps avoid students feeling overwhelmed by technical jargon.</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Studying parts of words, or morphology, works across all mathematics fields. For example, in geometry, students who know "poly" can understand polygon, polyhedron, and polynomial. In algebra, knowing "bi" means two provides clues to the meaning of binomial, bisect and bivariate.</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concrete example helps participants envision how the strategy works in practice.</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Considerations for interactivity:</a:t>
            </a:r>
            <a:endParaRPr b="1" dirty="0"/>
          </a:p>
          <a:p>
            <a:pPr marL="171450" lvl="0" indent="-171450" algn="l" rtl="0">
              <a:lnSpc>
                <a:spcPct val="100000"/>
              </a:lnSpc>
              <a:spcBef>
                <a:spcPts val="360"/>
              </a:spcBef>
              <a:spcAft>
                <a:spcPts val="0"/>
              </a:spcAft>
              <a:buClr>
                <a:schemeClr val="dk1"/>
              </a:buClr>
              <a:buSzPts val="1200"/>
              <a:buFont typeface="Arial"/>
              <a:buChar char="•"/>
            </a:pPr>
            <a:r>
              <a:rPr lang="en-US" dirty="0"/>
              <a:t>After presenting the example, ask participants to try it with their own field. "Think of a common word from everyday life that connects to technical terms in your mathematics field."</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Have participants create a quick word web on paper: everyday root, prefix or suffix in the center with technical terms branching out (2 minutes).</a:t>
            </a:r>
            <a:endParaRPr dirty="0"/>
          </a:p>
          <a:p>
            <a:pPr marL="628650" lvl="1" indent="-171450" algn="l" rtl="0">
              <a:lnSpc>
                <a:spcPct val="100000"/>
              </a:lnSpc>
              <a:spcBef>
                <a:spcPts val="360"/>
              </a:spcBef>
              <a:spcAft>
                <a:spcPts val="0"/>
              </a:spcAft>
              <a:buClr>
                <a:schemeClr val="dk1"/>
              </a:buClr>
              <a:buSzPts val="1200"/>
              <a:buFont typeface="Arial"/>
              <a:buChar char="•"/>
            </a:pPr>
            <a:r>
              <a:rPr lang="en-US" dirty="0"/>
              <a:t>Participants discuss how word webs could support students in authentic discussions and mathematics writing assignments.</a:t>
            </a:r>
            <a:endParaRPr dirty="0"/>
          </a:p>
          <a:p>
            <a:pPr marL="171450" lvl="0" indent="-95250" algn="l" rtl="0">
              <a:lnSpc>
                <a:spcPct val="100000"/>
              </a:lnSpc>
              <a:spcBef>
                <a:spcPts val="360"/>
              </a:spcBef>
              <a:spcAft>
                <a:spcPts val="0"/>
              </a:spcAft>
              <a:buClr>
                <a:schemeClr val="dk1"/>
              </a:buClr>
              <a:buSzPts val="1200"/>
              <a:buFont typeface="Arial"/>
              <a:buNone/>
            </a:pPr>
            <a:endParaRPr dirty="0"/>
          </a:p>
        </p:txBody>
      </p:sp>
      <p:sp>
        <p:nvSpPr>
          <p:cNvPr id="534" name="Google Shape;53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When we skip the exploration phase, we might spend time over-explaining concepts students already grasp in everyday terms, or worse, we might zoom past their confusion because we didn't realize they lacked foundational understanding. A student might know all about "splitting things equally" but not recognize the term "division" or "quotient."</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When we jump straight to technical language, students might feel like they're learning something completely new, when they're just learning discipline-specific names for familiar concepts.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Engagement is so important because when content feels inaccessible, students check out. But when they realize, "Oh, I actually know about this from sharing pizza with my family," suddenly they're leaning in, asking questions, making connections. That moment of recognition can transform their relationship with the material.</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slide addresses a common teaching challenge that many educators will recognize in their own practice.</a:t>
            </a:r>
            <a:endParaRPr dirty="0"/>
          </a:p>
          <a:p>
            <a:pPr marL="0" lvl="0" indent="0" algn="l" rtl="0">
              <a:lnSpc>
                <a:spcPct val="100000"/>
              </a:lnSpc>
              <a:spcBef>
                <a:spcPts val="360"/>
              </a:spcBef>
              <a:spcAft>
                <a:spcPts val="0"/>
              </a:spcAft>
              <a:buSzPts val="1400"/>
              <a:buNone/>
            </a:pPr>
            <a:endParaRPr lang="en-US" b="1" dirty="0"/>
          </a:p>
          <a:p>
            <a:pPr marL="0" lvl="0" indent="0" algn="l" rtl="0">
              <a:lnSpc>
                <a:spcPct val="100000"/>
              </a:lnSpc>
              <a:spcBef>
                <a:spcPts val="360"/>
              </a:spcBef>
              <a:spcAft>
                <a:spcPts val="0"/>
              </a:spcAft>
              <a:buSzPts val="1400"/>
              <a:buNone/>
            </a:pPr>
            <a:r>
              <a:rPr lang="en-US" b="1"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Quick reflection: Have participants write down one technical term they teach that students might have everyday knowledge about (30 seconds). Partner discussion: Share your term and brainstorm what prior knowledge students might have about this concept (2 minutes).</a:t>
            </a:r>
            <a:endParaRPr dirty="0"/>
          </a:p>
        </p:txBody>
      </p:sp>
      <p:sp>
        <p:nvSpPr>
          <p:cNvPr id="542" name="Google Shape;54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is the second of four impactful practices. Each practice includes a description, an example and a potential pitfall to avoid.</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practice, like the others, can be incorporated into your instruction to increase student skills in disciplinary literacy. </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Facilitator Considerations</a:t>
            </a:r>
            <a:endParaRPr dirty="0"/>
          </a:p>
          <a:p>
            <a:pPr marL="0" lvl="0" indent="0" algn="l" rtl="0">
              <a:lnSpc>
                <a:spcPct val="100000"/>
              </a:lnSpc>
              <a:spcBef>
                <a:spcPts val="360"/>
              </a:spcBef>
              <a:spcAft>
                <a:spcPts val="0"/>
              </a:spcAft>
              <a:buSzPts val="1400"/>
              <a:buNone/>
            </a:pPr>
            <a:r>
              <a:rPr lang="en-US" dirty="0"/>
              <a:t>This slide transitions from practice 1 to practice 2.</a:t>
            </a:r>
            <a:endParaRPr dirty="0"/>
          </a:p>
          <a:p>
            <a:pPr marL="0" lvl="0" indent="0" algn="l" rtl="0">
              <a:lnSpc>
                <a:spcPct val="100000"/>
              </a:lnSpc>
              <a:spcBef>
                <a:spcPts val="0"/>
              </a:spcBef>
              <a:spcAft>
                <a:spcPts val="0"/>
              </a:spcAft>
              <a:buSzPts val="1400"/>
              <a:buNone/>
            </a:pPr>
            <a:endParaRPr dirty="0"/>
          </a:p>
        </p:txBody>
      </p:sp>
      <p:sp>
        <p:nvSpPr>
          <p:cNvPr id="550" name="Google Shape;55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Mathematicians develop specific ways of reading their technical texts that are dependent upon the text's purpose. A statistician analyzing data across multiple studies uses different strategies than when reading a paper on a complex mathematical theory. A mathematics teacher scanning a curriculum guide reads differently than when studying educational research about conceptual understanding. We can make these professional reading strategies visible and teachable. Without explicit instruction, these strategies can be invisible to students.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Using authentic texts is key because when students practice with real math publications, research studies, textbook proofs or problem-solving guides, they learn the actual strategies they'll need in STEM careers. Simplified or basic worksheet versions don't prepare them for the complexity and variety of real workplace reading.</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Students may think professionals just "know" how to read these texts naturally. By explicitly teaching these strategies, we show them that even experts use specific approaches. This demystification is especially important for students who are striving readers.</a:t>
            </a:r>
            <a:endParaRPr dirty="0"/>
          </a:p>
          <a:p>
            <a:pPr marL="0" lvl="0" indent="0" algn="l" rtl="0">
              <a:lnSpc>
                <a:spcPct val="100000"/>
              </a:lnSpc>
              <a:spcBef>
                <a:spcPts val="360"/>
              </a:spcBef>
              <a:spcAft>
                <a:spcPts val="0"/>
              </a:spcAft>
              <a:buClr>
                <a:schemeClr val="dk1"/>
              </a:buClr>
              <a:buSzPts val="1200"/>
              <a:buFont typeface="Arial"/>
              <a:buNone/>
            </a:pPr>
            <a:endParaRPr b="1" dirty="0"/>
          </a:p>
          <a:p>
            <a:pPr marL="0" lvl="0" indent="0" algn="l" rtl="0">
              <a:lnSpc>
                <a:spcPct val="100000"/>
              </a:lnSpc>
              <a:spcBef>
                <a:spcPts val="360"/>
              </a:spcBef>
              <a:spcAft>
                <a:spcPts val="0"/>
              </a:spcAft>
              <a:buClr>
                <a:schemeClr val="dk1"/>
              </a:buClr>
              <a:buSzPts val="1200"/>
              <a:buFont typeface="Arial"/>
              <a:buNone/>
            </a:pPr>
            <a:r>
              <a:rPr lang="en-US" b="1" dirty="0"/>
              <a:t>Facilitator Considerations</a:t>
            </a:r>
            <a:endParaRPr dirty="0"/>
          </a:p>
          <a:p>
            <a:pPr marL="0" lvl="0" indent="0" algn="l" rtl="0">
              <a:lnSpc>
                <a:spcPct val="100000"/>
              </a:lnSpc>
              <a:spcBef>
                <a:spcPts val="360"/>
              </a:spcBef>
              <a:spcAft>
                <a:spcPts val="0"/>
              </a:spcAft>
              <a:buSzPts val="1400"/>
              <a:buNone/>
            </a:pPr>
            <a:r>
              <a:rPr lang="en-US" dirty="0"/>
              <a:t>This slide introduces the concept of teaching profession-specific reading strategies explicitly.</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Considerations for interactivity:</a:t>
            </a:r>
            <a:endParaRPr b="1" dirty="0"/>
          </a:p>
          <a:p>
            <a:pPr marL="171450" lvl="0" indent="-171450" algn="l" rtl="0">
              <a:lnSpc>
                <a:spcPct val="100000"/>
              </a:lnSpc>
              <a:spcBef>
                <a:spcPts val="360"/>
              </a:spcBef>
              <a:spcAft>
                <a:spcPts val="0"/>
              </a:spcAft>
              <a:buClr>
                <a:schemeClr val="dk1"/>
              </a:buClr>
              <a:buSzPts val="1200"/>
              <a:buFont typeface="Arial"/>
              <a:buChar char="•"/>
            </a:pPr>
            <a:r>
              <a:rPr lang="en-US" dirty="0"/>
              <a:t>Time permitting, refer participants to Table 6 M.2 General Reading Strategies Used by Mathematicians and Table 6 M.3 Discipline-Specific Reading Strategies Used by Mathematicians on pages 119 of Oregon's Adolescent Literacy Framework.</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Think-pair-share: Have participants identify one type of text from their field and one specific strategy professionals use to read it (3 minutes).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Pose this question: "What reading strategies do your students struggle with most when encountering professional texts?"</a:t>
            </a:r>
            <a:endParaRPr dirty="0"/>
          </a:p>
          <a:p>
            <a:pPr marL="457200" lvl="1" indent="0" algn="l" rtl="0">
              <a:lnSpc>
                <a:spcPct val="100000"/>
              </a:lnSpc>
              <a:spcBef>
                <a:spcPts val="360"/>
              </a:spcBef>
              <a:spcAft>
                <a:spcPts val="0"/>
              </a:spcAft>
              <a:buClr>
                <a:schemeClr val="dk1"/>
              </a:buClr>
              <a:buSzPts val="1200"/>
              <a:buFont typeface="Arial"/>
              <a:buNone/>
            </a:pPr>
            <a:endParaRPr dirty="0"/>
          </a:p>
        </p:txBody>
      </p:sp>
      <p:sp>
        <p:nvSpPr>
          <p:cNvPr id="557" name="Google Shape;55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instruction and practice example uses real-world problem solving, where students learn to distinguish between assumptions and conclusions, evaluate logical soundness and assess whether arguments are well-supported. </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approach prepares students for authentic mathematical discourse. When they learn to identify logical arguments about optimization problems, they're experiencing the foundation of mathematical reasoning used in engineering, economics and data science. </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Most students benefit from support when learning how to explain their mathematical ideas to someone, including explaining how the math behind those ideas works. Notice how the instructor provides sentence starters to support her students in having these conversations. </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detailed example provides a model for explicit strategy instruction in mathematics education contexts.</a:t>
            </a:r>
            <a:endParaRPr dirty="0"/>
          </a:p>
          <a:p>
            <a:pPr marL="0" lvl="0" indent="0" algn="l" rtl="0">
              <a:lnSpc>
                <a:spcPct val="100000"/>
              </a:lnSpc>
              <a:spcBef>
                <a:spcPts val="360"/>
              </a:spcBef>
              <a:spcAft>
                <a:spcPts val="0"/>
              </a:spcAft>
              <a:buSzPts val="1400"/>
              <a:buNone/>
            </a:pPr>
            <a:endParaRPr b="0" dirty="0"/>
          </a:p>
          <a:p>
            <a:pPr marL="0" lvl="0" indent="0" algn="l" rtl="0">
              <a:lnSpc>
                <a:spcPct val="100000"/>
              </a:lnSpc>
              <a:spcBef>
                <a:spcPts val="360"/>
              </a:spcBef>
              <a:spcAft>
                <a:spcPts val="0"/>
              </a:spcAft>
              <a:buSzPts val="1400"/>
              <a:buNone/>
            </a:pPr>
            <a:r>
              <a:rPr lang="en-US" b="1" dirty="0"/>
              <a:t>Considerations for interactivity:</a:t>
            </a:r>
            <a:endParaRPr b="1" dirty="0"/>
          </a:p>
          <a:p>
            <a:pPr marL="171450" lvl="0" indent="-171450" algn="l" rtl="0">
              <a:lnSpc>
                <a:spcPct val="100000"/>
              </a:lnSpc>
              <a:spcBef>
                <a:spcPts val="360"/>
              </a:spcBef>
              <a:spcAft>
                <a:spcPts val="0"/>
              </a:spcAft>
              <a:buClr>
                <a:schemeClr val="dk1"/>
              </a:buClr>
              <a:buSzPts val="1200"/>
              <a:buFont typeface="Arial"/>
              <a:buChar char="•"/>
            </a:pPr>
            <a:r>
              <a:rPr lang="en-US" dirty="0"/>
              <a:t>Small group task: Design a similar argument-analysis activity. What mathematics text would you use? What claim would students evaluate? (3 minutes) Share out: Each group names their text and explains why logical evaluation matters in their field.</a:t>
            </a:r>
            <a:endParaRPr dirty="0"/>
          </a:p>
        </p:txBody>
      </p:sp>
      <p:sp>
        <p:nvSpPr>
          <p:cNvPr id="565" name="Google Shape;56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Providing students a mathematical research article or complex proof without teaching them how to read it is sort of like giving them advanced calculators without showing them proper procedures. We wouldn't expect most students to use complex statistical software or graphing tools without instruction. Mathematics texts require the same kind of explicit teaching. While it can feel as though students should come into the middle or high school math class already possessing the requisite literacy skills to read math texts, this often is not the case. Many students need explicit instruction to be able to interpret math texts.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Dense technical language, unfamiliar formatting, assumed background knowledge and mathematical notation can be challenging. This pitfall has potentially long-term consequences. In STEM careers, professionals constantly encounter new texts: updated research findings, technical specifications, algorithm documentation, continuing education materials. Students need to learn reading strategies as much as they need computational skills to become proficient.</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slide highlights a common challenge that can undermine even the best intentions to use authentic materials.</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Considerations for interactivity:</a:t>
            </a:r>
            <a:endParaRPr b="1" dirty="0"/>
          </a:p>
          <a:p>
            <a:pPr marL="171450" lvl="0" indent="-171450" algn="l" rtl="0">
              <a:lnSpc>
                <a:spcPct val="100000"/>
              </a:lnSpc>
              <a:spcBef>
                <a:spcPts val="360"/>
              </a:spcBef>
              <a:spcAft>
                <a:spcPts val="0"/>
              </a:spcAft>
              <a:buClr>
                <a:schemeClr val="dk1"/>
              </a:buClr>
              <a:buSzPts val="1200"/>
              <a:buFont typeface="Arial"/>
              <a:buChar char="•"/>
            </a:pPr>
            <a:r>
              <a:rPr lang="en-US" dirty="0"/>
              <a:t>Ask something like: "How many of you have seen students shut down when faced with complex technical texts?"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Small-group discussion: Share a time when students struggled with an authentic math text. What happened? What did you learn? (2-3 minutes)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Collect common themes from the groups about where students typically get stuck.</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Reflection prompt: "Think about one authentic text you use in your class. What specific strategies would help students read it successfully?"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Acknowledge that finding the balance between authentic materials and appropriate support is an ongoing challenge.</a:t>
            </a:r>
            <a:endParaRPr dirty="0"/>
          </a:p>
          <a:p>
            <a:pPr marL="0" lvl="0" indent="0" algn="l" rtl="0">
              <a:lnSpc>
                <a:spcPct val="100000"/>
              </a:lnSpc>
              <a:spcBef>
                <a:spcPts val="360"/>
              </a:spcBef>
              <a:spcAft>
                <a:spcPts val="0"/>
              </a:spcAft>
              <a:buSzPts val="1400"/>
              <a:buNone/>
            </a:pPr>
            <a:endParaRPr dirty="0"/>
          </a:p>
        </p:txBody>
      </p:sp>
      <p:sp>
        <p:nvSpPr>
          <p:cNvPr id="573" name="Google Shape;57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is the third of four impactful practices. Each practice includes a description, an example and a potential pitfall to avoid.</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practice, like the others, can be incorporated into your instruction to increase student skills in disciplinary literacy. </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Facilitator Considerations</a:t>
            </a:r>
            <a:endParaRPr dirty="0"/>
          </a:p>
          <a:p>
            <a:pPr marL="0" lvl="0" indent="0" algn="l" rtl="0">
              <a:lnSpc>
                <a:spcPct val="100000"/>
              </a:lnSpc>
              <a:spcBef>
                <a:spcPts val="360"/>
              </a:spcBef>
              <a:spcAft>
                <a:spcPts val="0"/>
              </a:spcAft>
              <a:buSzPts val="1400"/>
              <a:buNone/>
            </a:pPr>
            <a:r>
              <a:rPr lang="en-US" dirty="0"/>
              <a:t>This slide transitions from practice 2 to practice 3.</a:t>
            </a:r>
            <a:endParaRPr dirty="0"/>
          </a:p>
          <a:p>
            <a:pPr marL="0" lvl="0" indent="0" algn="l" rtl="0">
              <a:lnSpc>
                <a:spcPct val="100000"/>
              </a:lnSpc>
              <a:spcBef>
                <a:spcPts val="0"/>
              </a:spcBef>
              <a:spcAft>
                <a:spcPts val="0"/>
              </a:spcAft>
              <a:buSzPts val="1400"/>
              <a:buNone/>
            </a:pPr>
            <a:endParaRPr dirty="0"/>
          </a:p>
        </p:txBody>
      </p:sp>
      <p:sp>
        <p:nvSpPr>
          <p:cNvPr id="581" name="Google Shape;58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Students need practice with various genres because each serves a distinct purpose.</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Every mathematics field has writing tasks. Mathematics teachers write lesson plans, assessments and instructional sequences. Applied mathematicians produce technical reports, algorithm documentation and research proposals. Statistics educators create data visualization guides, analysis reports and educational materials. Each document follows conventions that students must master for professional success.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Understanding audience and purpose helps students write appropriately. A research abstract for mathematicians requires technical precision, while a public data literacy guide emphasizes accessibility and engagement. When students write for authentic purposes, they are more likely to invest in quality because the writing is relevant.</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slide shifts focus to writing in mathematics education contexts.</a:t>
            </a:r>
            <a:endParaRPr dirty="0"/>
          </a:p>
          <a:p>
            <a:pPr marL="0" lvl="0" indent="0" algn="l" rtl="0">
              <a:lnSpc>
                <a:spcPct val="100000"/>
              </a:lnSpc>
              <a:spcBef>
                <a:spcPts val="360"/>
              </a:spcBef>
              <a:spcAft>
                <a:spcPts val="0"/>
              </a:spcAft>
              <a:buSzPts val="1400"/>
              <a:buNone/>
            </a:pPr>
            <a:endParaRPr b="0" dirty="0"/>
          </a:p>
          <a:p>
            <a:pPr marL="0" lvl="0" indent="0" algn="l" rtl="0">
              <a:lnSpc>
                <a:spcPct val="100000"/>
              </a:lnSpc>
              <a:spcBef>
                <a:spcPts val="360"/>
              </a:spcBef>
              <a:spcAft>
                <a:spcPts val="0"/>
              </a:spcAft>
              <a:buSzPts val="1400"/>
              <a:buNone/>
            </a:pPr>
            <a:r>
              <a:rPr lang="en-US" b="1" dirty="0"/>
              <a:t>Considerations for interactivity:</a:t>
            </a:r>
            <a:endParaRPr b="1" dirty="0"/>
          </a:p>
          <a:p>
            <a:pPr marL="171450" lvl="0" indent="-171450" algn="l" rtl="0">
              <a:lnSpc>
                <a:spcPct val="100000"/>
              </a:lnSpc>
              <a:spcBef>
                <a:spcPts val="360"/>
              </a:spcBef>
              <a:spcAft>
                <a:spcPts val="0"/>
              </a:spcAft>
              <a:buClr>
                <a:schemeClr val="dk1"/>
              </a:buClr>
              <a:buSzPts val="1200"/>
              <a:buFont typeface="Arial"/>
              <a:buChar char="•"/>
            </a:pPr>
            <a:r>
              <a:rPr lang="en-US" dirty="0"/>
              <a:t>Quick brainstorm: List three types of writing in your mathematics field (1 minute). Create a T-chart showing Writing Type and Audience. Partner discussion: Which writing tasks challenge students most? (2 minutes)</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dirty="0"/>
              <a:t>Image source: PowerPoint stock</a:t>
            </a:r>
          </a:p>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endParaRPr lang="en-US" dirty="0"/>
          </a:p>
          <a:p>
            <a:pPr marL="0" lvl="0" indent="0" algn="l" rtl="0">
              <a:lnSpc>
                <a:spcPct val="100000"/>
              </a:lnSpc>
              <a:spcBef>
                <a:spcPts val="360"/>
              </a:spcBef>
              <a:spcAft>
                <a:spcPts val="0"/>
              </a:spcAft>
              <a:buSzPts val="1400"/>
              <a:buNone/>
            </a:pPr>
            <a:r>
              <a:rPr lang="en-US" dirty="0"/>
              <a:t>https://images.all4ed.org/high-school-girl-and-boy-collaborate-on-math</a:t>
            </a:r>
            <a:endParaRPr dirty="0"/>
          </a:p>
        </p:txBody>
      </p:sp>
      <p:sp>
        <p:nvSpPr>
          <p:cNvPr id="589" name="Google Shape;58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6" name="Google Shape;59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The collaborative development of a mathematical explanation bridges the gap between reading and writing using their work from a previous lesson as the basis for analysis. </a:t>
            </a:r>
            <a:endParaRPr dirty="0"/>
          </a:p>
          <a:p>
            <a:pPr marL="171450" lvl="0" indent="-95250" algn="l" rtl="0">
              <a:lnSpc>
                <a:spcPct val="100000"/>
              </a:lnSpc>
              <a:spcBef>
                <a:spcPts val="360"/>
              </a:spcBef>
              <a:spcAft>
                <a:spcPts val="0"/>
              </a:spcAft>
              <a:buClr>
                <a:schemeClr val="dk1"/>
              </a:buClr>
              <a:buSzPts val="1200"/>
              <a:buFont typeface="Arial"/>
              <a:buNone/>
            </a:pPr>
            <a:endParaRPr b="1" dirty="0"/>
          </a:p>
          <a:p>
            <a:pPr marL="0" lvl="0" indent="0" algn="l" rtl="0">
              <a:lnSpc>
                <a:spcPct val="100000"/>
              </a:lnSpc>
              <a:spcBef>
                <a:spcPts val="360"/>
              </a:spcBef>
              <a:spcAft>
                <a:spcPts val="0"/>
              </a:spcAft>
              <a:buClr>
                <a:schemeClr val="dk1"/>
              </a:buClr>
              <a:buSzPts val="1200"/>
              <a:buFont typeface="Arial"/>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example shows how using previous work to write texts, along with collaborative writing, can support students to understand the structure and features of disciplinary texts.</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Considerations for interactivity:</a:t>
            </a:r>
            <a:endParaRPr b="1" dirty="0"/>
          </a:p>
          <a:p>
            <a:pPr marL="171450" lvl="0" indent="-171450" algn="l" rtl="0">
              <a:lnSpc>
                <a:spcPct val="100000"/>
              </a:lnSpc>
              <a:spcBef>
                <a:spcPts val="360"/>
              </a:spcBef>
              <a:spcAft>
                <a:spcPts val="0"/>
              </a:spcAft>
              <a:buClr>
                <a:schemeClr val="dk1"/>
              </a:buClr>
              <a:buSzPts val="1200"/>
              <a:buFont typeface="Arial"/>
              <a:buChar char="•"/>
            </a:pPr>
            <a:r>
              <a:rPr lang="en-US" dirty="0"/>
              <a:t>Ask participants to identify parallel examples in their fields where a previous assignment could be used to launch into a writing task.</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Small-group activity: Design a similar sequence for one of your subjects (3 minutes).</a:t>
            </a:r>
            <a:endParaRPr dirty="0"/>
          </a:p>
          <a:p>
            <a:pPr marL="0" lvl="0" indent="0" algn="l" rtl="0">
              <a:lnSpc>
                <a:spcPct val="100000"/>
              </a:lnSpc>
              <a:spcBef>
                <a:spcPts val="360"/>
              </a:spcBef>
              <a:spcAft>
                <a:spcPts val="0"/>
              </a:spcAft>
              <a:buSzPts val="1400"/>
              <a:buNone/>
            </a:pPr>
            <a:endParaRPr dirty="0"/>
          </a:p>
        </p:txBody>
      </p:sp>
      <p:sp>
        <p:nvSpPr>
          <p:cNvPr id="597" name="Google Shape;59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Generic writing assignments disconnect students from relevance. When mathematics students write traditional essays about mathematical topics instead of, for example, logical arguments or data analysis reports, they miss crucial industry practice. </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Students can recognize when writing tasks don't match field or industry reality, or don’t connect with something that is relevant to them. When assignments feel artificial, students may treat them as less authentic school exercises rather than relevant skill development.</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slide addresses a fundamental challenge in creating meaningful writing experiences.</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Considerations for interactivity:</a:t>
            </a:r>
            <a:endParaRPr b="1" dirty="0"/>
          </a:p>
          <a:p>
            <a:pPr marL="171450" lvl="0" indent="-171450" algn="l" rtl="0">
              <a:lnSpc>
                <a:spcPct val="100000"/>
              </a:lnSpc>
              <a:spcBef>
                <a:spcPts val="360"/>
              </a:spcBef>
              <a:spcAft>
                <a:spcPts val="0"/>
              </a:spcAft>
              <a:buClr>
                <a:schemeClr val="dk1"/>
              </a:buClr>
              <a:buSzPts val="1200"/>
              <a:buFont typeface="Arial"/>
              <a:buChar char="•"/>
            </a:pPr>
            <a:r>
              <a:rPr lang="en-US" dirty="0"/>
              <a:t>Think-pair-share: Identify one current writing assignment that could be more authentic (2 minutes). Collect examples of artificial versus authentic alternatives on a visible chart. Group problem-solving: Choose one artificial task and collaboratively redesign it for authenticity.</a:t>
            </a:r>
            <a:endParaRPr dirty="0"/>
          </a:p>
          <a:p>
            <a:pPr marL="171450" lvl="0" indent="-95250" algn="l" rtl="0">
              <a:lnSpc>
                <a:spcPct val="100000"/>
              </a:lnSpc>
              <a:spcBef>
                <a:spcPts val="360"/>
              </a:spcBef>
              <a:spcAft>
                <a:spcPts val="0"/>
              </a:spcAft>
              <a:buClr>
                <a:schemeClr val="dk1"/>
              </a:buClr>
              <a:buSzPts val="1200"/>
              <a:buFont typeface="Arial"/>
              <a:buNone/>
            </a:pPr>
            <a:endParaRPr dirty="0"/>
          </a:p>
        </p:txBody>
      </p:sp>
      <p:sp>
        <p:nvSpPr>
          <p:cNvPr id="604" name="Google Shape;60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a:extLst>
            <a:ext uri="{FF2B5EF4-FFF2-40B4-BE49-F238E27FC236}">
              <a16:creationId xmlns:a16="http://schemas.microsoft.com/office/drawing/2014/main" id="{38489C8B-0FA5-C7DD-F6B9-FF059B5113FE}"/>
            </a:ext>
          </a:extLst>
        </p:cNvPr>
        <p:cNvGrpSpPr/>
        <p:nvPr/>
      </p:nvGrpSpPr>
      <p:grpSpPr>
        <a:xfrm>
          <a:off x="0" y="0"/>
          <a:ext cx="0" cy="0"/>
          <a:chOff x="0" y="0"/>
          <a:chExt cx="0" cy="0"/>
        </a:xfrm>
      </p:grpSpPr>
      <p:sp>
        <p:nvSpPr>
          <p:cNvPr id="464" name="Google Shape;464;p95:notes">
            <a:extLst>
              <a:ext uri="{FF2B5EF4-FFF2-40B4-BE49-F238E27FC236}">
                <a16:creationId xmlns:a16="http://schemas.microsoft.com/office/drawing/2014/main" id="{81E61A46-FEA8-A08B-6339-6ED789E1287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95:notes">
            <a:extLst>
              <a:ext uri="{FF2B5EF4-FFF2-40B4-BE49-F238E27FC236}">
                <a16:creationId xmlns:a16="http://schemas.microsoft.com/office/drawing/2014/main" id="{F4468265-D851-C1FD-E286-D228B2289F4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0"/>
              </a:spcBef>
              <a:spcAft>
                <a:spcPts val="0"/>
              </a:spcAft>
              <a:buSzPts val="1400"/>
              <a:buFont typeface="Arial"/>
              <a:buChar char="•"/>
            </a:pPr>
            <a:r>
              <a:rPr lang="en-US" dirty="0"/>
              <a:t>Ask participants to read the quotes and share out words or ideas that resonate with them. </a:t>
            </a:r>
            <a:endParaRPr dirty="0"/>
          </a:p>
          <a:p>
            <a:pPr marL="171450" lvl="0" indent="-171450" algn="l" rtl="0">
              <a:lnSpc>
                <a:spcPct val="100000"/>
              </a:lnSpc>
              <a:spcBef>
                <a:spcPts val="0"/>
              </a:spcBef>
              <a:spcAft>
                <a:spcPts val="0"/>
              </a:spcAft>
              <a:buSzPts val="1400"/>
              <a:buFont typeface="Arial"/>
              <a:buChar char="•"/>
            </a:pPr>
            <a:r>
              <a:rPr lang="en-US" dirty="0"/>
              <a:t>Reflection prompt: What “genius and persistence” have you seen students bring to your class that might have been overlooked in other disciplines?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Facilitator Considerations</a:t>
            </a:r>
            <a:endParaRPr dirty="0"/>
          </a:p>
          <a:p>
            <a:pPr marL="0" lvl="0" indent="0" algn="l" rtl="0">
              <a:lnSpc>
                <a:spcPct val="100000"/>
              </a:lnSpc>
              <a:spcBef>
                <a:spcPts val="0"/>
              </a:spcBef>
              <a:spcAft>
                <a:spcPts val="0"/>
              </a:spcAft>
              <a:buSzPts val="1400"/>
              <a:buNone/>
            </a:pPr>
            <a:r>
              <a:rPr lang="en-US" dirty="0"/>
              <a:t>This slide lays the groundwork for the importance of disciplinary literacy to course and career success.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466" name="Google Shape;466;p95:notes">
            <a:extLst>
              <a:ext uri="{FF2B5EF4-FFF2-40B4-BE49-F238E27FC236}">
                <a16:creationId xmlns:a16="http://schemas.microsoft.com/office/drawing/2014/main" id="{A4A02560-FF14-252B-29F1-45830396BE7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08084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1" name="Google Shape;61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is the final of the impactful practices in the session today. Each practice includes a description, an example and a potential pitfall to avoid.</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practice, like the others, can be incorporated into your instruction to increase student skills in disciplinary literacy. </a:t>
            </a:r>
            <a:endParaRPr dirty="0"/>
          </a:p>
          <a:p>
            <a:pPr marL="0" lvl="0" indent="0" algn="l" rtl="0">
              <a:lnSpc>
                <a:spcPct val="100000"/>
              </a:lnSpc>
              <a:spcBef>
                <a:spcPts val="360"/>
              </a:spcBef>
              <a:spcAft>
                <a:spcPts val="0"/>
              </a:spcAft>
              <a:buSzPts val="1400"/>
              <a:buNone/>
            </a:pPr>
            <a:endParaRPr dirty="0"/>
          </a:p>
          <a:p>
            <a:pPr marL="0" lvl="0" indent="0" algn="l" rtl="0">
              <a:lnSpc>
                <a:spcPct val="100000"/>
              </a:lnSpc>
              <a:spcBef>
                <a:spcPts val="360"/>
              </a:spcBef>
              <a:spcAft>
                <a:spcPts val="0"/>
              </a:spcAft>
              <a:buSzPts val="1400"/>
              <a:buNone/>
            </a:pPr>
            <a:r>
              <a:rPr lang="en-US" b="1" dirty="0"/>
              <a:t>Facilitator Considerations</a:t>
            </a:r>
            <a:endParaRPr dirty="0"/>
          </a:p>
          <a:p>
            <a:pPr marL="0" lvl="0" indent="0" algn="l" rtl="0">
              <a:lnSpc>
                <a:spcPct val="100000"/>
              </a:lnSpc>
              <a:spcBef>
                <a:spcPts val="360"/>
              </a:spcBef>
              <a:spcAft>
                <a:spcPts val="0"/>
              </a:spcAft>
              <a:buSzPts val="1400"/>
              <a:buNone/>
            </a:pPr>
            <a:r>
              <a:rPr lang="en-US" dirty="0"/>
              <a:t>This slide transitions from practice 3 to practice 4.</a:t>
            </a:r>
            <a:endParaRPr dirty="0"/>
          </a:p>
          <a:p>
            <a:pPr marL="0" lvl="0" indent="0" algn="l" rtl="0">
              <a:lnSpc>
                <a:spcPct val="100000"/>
              </a:lnSpc>
              <a:spcBef>
                <a:spcPts val="0"/>
              </a:spcBef>
              <a:spcAft>
                <a:spcPts val="0"/>
              </a:spcAft>
              <a:buSzPts val="1400"/>
              <a:buNone/>
            </a:pPr>
            <a:endParaRPr dirty="0"/>
          </a:p>
        </p:txBody>
      </p:sp>
      <p:sp>
        <p:nvSpPr>
          <p:cNvPr id="612" name="Google Shape;61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Structured discussions mirror the collaborative reality of mathematics education careers, where clear communication using precise terminology prevents misconceptions and ensures accurate understanding.</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slide emphasizes verbal communication as a technical skill.</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Considerations for interactivity:</a:t>
            </a:r>
            <a:endParaRPr b="1" dirty="0"/>
          </a:p>
          <a:p>
            <a:pPr marL="171450" lvl="0" indent="-171450" algn="l" rtl="0">
              <a:lnSpc>
                <a:spcPct val="100000"/>
              </a:lnSpc>
              <a:spcBef>
                <a:spcPts val="360"/>
              </a:spcBef>
              <a:spcAft>
                <a:spcPts val="0"/>
              </a:spcAft>
              <a:buClr>
                <a:schemeClr val="dk1"/>
              </a:buClr>
              <a:buSzPts val="1200"/>
              <a:buFont typeface="Arial"/>
              <a:buChar char="•"/>
            </a:pPr>
            <a:r>
              <a:rPr lang="en-US" dirty="0"/>
              <a:t>Quick brainstorm: Types of professional discussions in your mathematics field (1 minute). </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Partner activity: Design one discussion activity that mirrors industry practice (2 minutes). Share examples that develop specific communication skills.</a:t>
            </a:r>
          </a:p>
          <a:p>
            <a:pPr marL="171450" lvl="0" indent="-171450" algn="l" rtl="0">
              <a:lnSpc>
                <a:spcPct val="100000"/>
              </a:lnSpc>
              <a:spcBef>
                <a:spcPts val="360"/>
              </a:spcBef>
              <a:spcAft>
                <a:spcPts val="0"/>
              </a:spcAft>
              <a:buClr>
                <a:schemeClr val="dk1"/>
              </a:buClr>
              <a:buSzPts val="1200"/>
              <a:buFont typeface="Arial"/>
              <a:buChar char="•"/>
            </a:pPr>
            <a:endParaRPr lang="en-US" dirty="0"/>
          </a:p>
          <a:p>
            <a:pPr marL="171450" lvl="0" indent="-171450" algn="l" rtl="0">
              <a:lnSpc>
                <a:spcPct val="100000"/>
              </a:lnSpc>
              <a:spcBef>
                <a:spcPts val="360"/>
              </a:spcBef>
              <a:spcAft>
                <a:spcPts val="0"/>
              </a:spcAft>
              <a:buClr>
                <a:schemeClr val="dk1"/>
              </a:buClr>
              <a:buSzPts val="1200"/>
              <a:buFont typeface="Arial"/>
              <a:buChar char="•"/>
            </a:pPr>
            <a:endParaRPr lang="en-US" dirty="0"/>
          </a:p>
          <a:p>
            <a:pPr marL="171450" lvl="0" indent="-171450" algn="l" rtl="0">
              <a:lnSpc>
                <a:spcPct val="100000"/>
              </a:lnSpc>
              <a:spcBef>
                <a:spcPts val="360"/>
              </a:spcBef>
              <a:spcAft>
                <a:spcPts val="0"/>
              </a:spcAft>
              <a:buClr>
                <a:schemeClr val="dk1"/>
              </a:buClr>
              <a:buSzPts val="1200"/>
              <a:buFont typeface="Arial"/>
              <a:buChar char="•"/>
            </a:pPr>
            <a:endParaRPr lang="en-US" dirty="0"/>
          </a:p>
          <a:p>
            <a:pPr marL="171450" lvl="0" indent="-171450" algn="l" rtl="0">
              <a:lnSpc>
                <a:spcPct val="100000"/>
              </a:lnSpc>
              <a:spcBef>
                <a:spcPts val="360"/>
              </a:spcBef>
              <a:spcAft>
                <a:spcPts val="0"/>
              </a:spcAft>
              <a:buClr>
                <a:schemeClr val="dk1"/>
              </a:buClr>
              <a:buSzPts val="1200"/>
              <a:buFont typeface="Arial"/>
              <a:buChar char="•"/>
            </a:pPr>
            <a:endParaRPr lang="en-US" dirty="0"/>
          </a:p>
          <a:p>
            <a:pPr marL="171450" lvl="0" indent="-171450" algn="l" rtl="0">
              <a:lnSpc>
                <a:spcPct val="100000"/>
              </a:lnSpc>
              <a:spcBef>
                <a:spcPts val="360"/>
              </a:spcBef>
              <a:spcAft>
                <a:spcPts val="0"/>
              </a:spcAft>
              <a:buClr>
                <a:schemeClr val="dk1"/>
              </a:buClr>
              <a:buSzPts val="1200"/>
              <a:buFont typeface="Arial"/>
              <a:buChar char="•"/>
            </a:pPr>
            <a:r>
              <a:rPr lang="en-US" dirty="0"/>
              <a:t>https://images.all4ed.org/high-school-girl-reading-precalculus-book</a:t>
            </a:r>
            <a:endParaRPr dirty="0"/>
          </a:p>
        </p:txBody>
      </p:sp>
      <p:sp>
        <p:nvSpPr>
          <p:cNvPr id="620" name="Google Shape;62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The group preparation phase is an important part of this lesson. Using real-world scenarios as the foundation for analysis teaches students to ground their communication in observable evidence. They learn to cite evidence, reference mathematical features and explain model choices using precise terminology. This approach builds credibility and demonstrates the connection between technical knowledge and effective communication.</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example demonstrates structured preparation leading to meaningful mathematical dialogue.</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Considerations for interactivity:</a:t>
            </a:r>
            <a:endParaRPr b="1" dirty="0"/>
          </a:p>
          <a:p>
            <a:pPr marL="171450" lvl="0" indent="-171450" algn="l" rtl="0">
              <a:lnSpc>
                <a:spcPct val="100000"/>
              </a:lnSpc>
              <a:spcBef>
                <a:spcPts val="360"/>
              </a:spcBef>
              <a:spcAft>
                <a:spcPts val="0"/>
              </a:spcAft>
              <a:buClr>
                <a:schemeClr val="dk1"/>
              </a:buClr>
              <a:buSzPts val="1200"/>
              <a:buFont typeface="Arial"/>
              <a:buChar char="•"/>
            </a:pPr>
            <a:r>
              <a:rPr lang="en-US" dirty="0"/>
              <a:t>Ask participants to identify similar analysis opportunities in their fields.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Share scenarios that would generate authentic professional discussions.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Discuss: "What preparation would students need to handle these conversations professionally?"</a:t>
            </a:r>
            <a:endParaRPr dirty="0"/>
          </a:p>
          <a:p>
            <a:pPr marL="0" lvl="0" indent="0" algn="l" rtl="0">
              <a:lnSpc>
                <a:spcPct val="100000"/>
              </a:lnSpc>
              <a:spcBef>
                <a:spcPts val="360"/>
              </a:spcBef>
              <a:spcAft>
                <a:spcPts val="0"/>
              </a:spcAft>
              <a:buClr>
                <a:schemeClr val="dk1"/>
              </a:buClr>
              <a:buSzPts val="1200"/>
              <a:buFont typeface="Arial"/>
              <a:buNone/>
            </a:pPr>
            <a:endParaRPr dirty="0"/>
          </a:p>
          <a:p>
            <a:pPr marL="0" lvl="0" indent="0" algn="l" rtl="0">
              <a:lnSpc>
                <a:spcPct val="100000"/>
              </a:lnSpc>
              <a:spcBef>
                <a:spcPts val="360"/>
              </a:spcBef>
              <a:spcAft>
                <a:spcPts val="0"/>
              </a:spcAft>
              <a:buClr>
                <a:schemeClr val="dk1"/>
              </a:buClr>
              <a:buSzPts val="1200"/>
              <a:buFont typeface="Arial"/>
              <a:buNone/>
            </a:pPr>
            <a:endParaRPr dirty="0"/>
          </a:p>
        </p:txBody>
      </p:sp>
      <p:sp>
        <p:nvSpPr>
          <p:cNvPr id="628" name="Google Shape;628;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Structured conversations, including modeling and guidance, help prepare students to engage in discussions about math appropriately. Students can learn to cite specific formulas, reference mathematical principles and explain.</a:t>
            </a:r>
            <a:endParaRPr dirty="0"/>
          </a:p>
          <a:p>
            <a:pPr marL="0" lvl="0" indent="0" algn="l" rtl="0">
              <a:lnSpc>
                <a:spcPct val="100000"/>
              </a:lnSpc>
              <a:spcBef>
                <a:spcPts val="360"/>
              </a:spcBef>
              <a:spcAft>
                <a:spcPts val="0"/>
              </a:spcAft>
              <a:buClr>
                <a:schemeClr val="dk1"/>
              </a:buClr>
              <a:buSzPts val="1200"/>
              <a:buFont typeface="Arial"/>
              <a:buNone/>
            </a:pPr>
            <a:endParaRPr b="1" dirty="0"/>
          </a:p>
          <a:p>
            <a:pPr marL="0" lvl="0" indent="0" algn="l" rtl="0">
              <a:lnSpc>
                <a:spcPct val="100000"/>
              </a:lnSpc>
              <a:spcBef>
                <a:spcPts val="360"/>
              </a:spcBef>
              <a:spcAft>
                <a:spcPts val="0"/>
              </a:spcAft>
              <a:buClr>
                <a:schemeClr val="dk1"/>
              </a:buClr>
              <a:buSzPts val="1200"/>
              <a:buFont typeface="Arial"/>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slide communicates the common pitfall of not preparing students to engage in structured discussions about mathematics.</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Ask participants to identify scenarios that would generate authentic professional discussions. Discuss: "What preparation would students need to participate in these conversations appropriately?"</a:t>
            </a:r>
            <a:endParaRPr dirty="0"/>
          </a:p>
        </p:txBody>
      </p:sp>
      <p:sp>
        <p:nvSpPr>
          <p:cNvPr id="635" name="Google Shape;63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As we wrap up our exploration of disciplinary literacy in mathematics, take a moment to consider where you want to focus your efforts. Each of these questions targets a different aspect of what we've discussed today. You might choose the question that addresses your biggest challenge, or perhaps the one where you see the most opportunity for immediate impact in your classroom.</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Choose one or two questions that resonate with your current teaching context. Consider what's feasible given your curriculum timeline, available resources and student needs. Remember, small changes can have a significant impact when they're strategically chosen and thoughtfully implemented.</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reflective closing helps participants synthesize learning and commit to actionable next steps.</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Considerations for interactivity:</a:t>
            </a:r>
            <a:endParaRPr b="1" dirty="0"/>
          </a:p>
          <a:p>
            <a:pPr marL="171450" lvl="0" indent="-171450" algn="l" rtl="0">
              <a:lnSpc>
                <a:spcPct val="100000"/>
              </a:lnSpc>
              <a:spcBef>
                <a:spcPts val="360"/>
              </a:spcBef>
              <a:spcAft>
                <a:spcPts val="0"/>
              </a:spcAft>
              <a:buClr>
                <a:schemeClr val="dk1"/>
              </a:buClr>
              <a:buSzPts val="1200"/>
              <a:buFont typeface="Arial"/>
              <a:buChar char="•"/>
            </a:pPr>
            <a:r>
              <a:rPr lang="en-US" dirty="0"/>
              <a:t>Provide 2-3 minutes of quiet reflection time for participants to review the questions and select their focus.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Offer participants the choice to reflect individually in writing or discuss with a partner.</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If discussing with partners, suggest they share not just which question they chose, but why it feels most relevant.</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Remind participants that these questions can guide ongoing professional development throughout the year.</a:t>
            </a:r>
            <a:endParaRPr dirty="0"/>
          </a:p>
        </p:txBody>
      </p:sp>
      <p:sp>
        <p:nvSpPr>
          <p:cNvPr id="643" name="Google Shape;64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As a reminder and invitation, Oregon's Adolescent Literacy Framework offers a list of resources specifically designed to support mathematics educators in helping their students develop disciplinary literacy. The framework recognizes that literacy in math requires unique approaches to reading, writing and communication, providing targeted guidance for integrating literacy into math instruction.</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The QR code will lead you to the framework.</a:t>
            </a:r>
            <a:endParaRPr dirty="0"/>
          </a:p>
          <a:p>
            <a:pPr marL="0" lvl="0" indent="0" algn="l" rtl="0">
              <a:lnSpc>
                <a:spcPct val="100000"/>
              </a:lnSpc>
              <a:spcBef>
                <a:spcPts val="360"/>
              </a:spcBef>
              <a:spcAft>
                <a:spcPts val="0"/>
              </a:spcAft>
              <a:buSzPts val="1400"/>
              <a:buNone/>
            </a:pPr>
            <a:endParaRPr lang="en-US" b="1" dirty="0"/>
          </a:p>
          <a:p>
            <a:pPr marL="0" lvl="0" indent="0" algn="l" rtl="0">
              <a:lnSpc>
                <a:spcPct val="100000"/>
              </a:lnSpc>
              <a:spcBef>
                <a:spcPts val="360"/>
              </a:spcBef>
              <a:spcAft>
                <a:spcPts val="0"/>
              </a:spcAft>
              <a:buSzPts val="1400"/>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slide provides concrete next steps and additional support for implementing disciplinary literacy strategies.</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Considerations for interactivity: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Give participants 1-2 minutes to scan the resources and identify one that addresses their reflection focus.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Quick share: Have 2-3 participants name the resource they're most interested in exploring and why.</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If time allows, demonstrate navigating to one resource to show ease of access.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Remind participants that these resources can support both immediate changes and long-term professional development.</a:t>
            </a:r>
            <a:endParaRPr dirty="0"/>
          </a:p>
          <a:p>
            <a:pPr marL="171450" lvl="0" indent="-95250" algn="l" rtl="0">
              <a:lnSpc>
                <a:spcPct val="100000"/>
              </a:lnSpc>
              <a:spcBef>
                <a:spcPts val="360"/>
              </a:spcBef>
              <a:spcAft>
                <a:spcPts val="0"/>
              </a:spcAft>
              <a:buClr>
                <a:schemeClr val="dk1"/>
              </a:buClr>
              <a:buSzPts val="1200"/>
              <a:buFont typeface="Arial"/>
              <a:buNone/>
            </a:pPr>
            <a:endParaRPr dirty="0"/>
          </a:p>
        </p:txBody>
      </p:sp>
      <p:sp>
        <p:nvSpPr>
          <p:cNvPr id="653" name="Google Shape;65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lang="en-US" dirty="0"/>
          </a:p>
          <a:p>
            <a:pPr marL="171450" lvl="0" indent="-171450" algn="l" rtl="0">
              <a:lnSpc>
                <a:spcPct val="100000"/>
              </a:lnSpc>
              <a:spcBef>
                <a:spcPts val="360"/>
              </a:spcBef>
              <a:spcAft>
                <a:spcPts val="0"/>
              </a:spcAft>
              <a:buClr>
                <a:schemeClr val="dk1"/>
              </a:buClr>
              <a:buSzPts val="1200"/>
              <a:buFont typeface="Arial"/>
              <a:buChar char="•"/>
            </a:pPr>
            <a:r>
              <a:rPr lang="en-US" dirty="0"/>
              <a:t>Oregon's Adolescent Literacy Framework provides the foundation for everything we've explored today. The first three chapters establish why disciplinary literacy matters for math students’ school and postsecondary success and how to create the conditions and supports for students to be successful.</a:t>
            </a:r>
          </a:p>
          <a:p>
            <a:pPr marL="171450" lvl="0" indent="-171450" algn="l" rtl="0">
              <a:lnSpc>
                <a:spcPct val="100000"/>
              </a:lnSpc>
              <a:spcBef>
                <a:spcPts val="360"/>
              </a:spcBef>
              <a:spcAft>
                <a:spcPts val="0"/>
              </a:spcAft>
              <a:buClr>
                <a:schemeClr val="dk1"/>
              </a:buClr>
              <a:buSzPts val="1200"/>
              <a:buFont typeface="Arial"/>
              <a:buChar char="•"/>
            </a:pPr>
            <a:r>
              <a:rPr lang="en-US" dirty="0"/>
              <a:t>Chapter 2's focus on conditions, including high expectations, culturally responsive practice and engagement, directly connects to our discussion about leveraging student background knowledge. When we recognize students' experiences and set high expectations for professional communication, we create the conditions for meaningful learning. The framework shows how these conditions specifically support mathematics students in developing career-ready literacy skills.</a:t>
            </a:r>
          </a:p>
          <a:p>
            <a:pPr marL="171450" lvl="0" indent="-171450" algn="l" rtl="0">
              <a:lnSpc>
                <a:spcPct val="100000"/>
              </a:lnSpc>
              <a:spcBef>
                <a:spcPts val="360"/>
              </a:spcBef>
              <a:spcAft>
                <a:spcPts val="0"/>
              </a:spcAft>
              <a:buClr>
                <a:schemeClr val="dk1"/>
              </a:buClr>
              <a:buSzPts val="1200"/>
              <a:buFont typeface="Arial"/>
              <a:buChar char="•"/>
            </a:pPr>
            <a:r>
              <a:rPr lang="en-US" dirty="0"/>
              <a:t>Chapter 3 addresses supports for multilingual learners and students with disabilities, populations we all serve. The framework provides strategies for making mathematical texts accessible while maintaining rigor. As you read these chapters, you'll find practical approaches for supporting all students in mastering the complex literacy demands of mathematics education.</a:t>
            </a:r>
          </a:p>
          <a:p>
            <a:pPr marL="0" lvl="0" indent="0" algn="l" rtl="0">
              <a:lnSpc>
                <a:spcPct val="100000"/>
              </a:lnSpc>
              <a:spcBef>
                <a:spcPts val="360"/>
              </a:spcBef>
              <a:spcAft>
                <a:spcPts val="0"/>
              </a:spcAft>
              <a:buSzPts val="1400"/>
              <a:buNone/>
            </a:pPr>
            <a:endParaRPr lang="en-US" b="1" dirty="0"/>
          </a:p>
          <a:p>
            <a:pPr marL="0" lvl="0" indent="0" algn="l" rtl="0">
              <a:lnSpc>
                <a:spcPct val="100000"/>
              </a:lnSpc>
              <a:spcBef>
                <a:spcPts val="360"/>
              </a:spcBef>
              <a:spcAft>
                <a:spcPts val="0"/>
              </a:spcAft>
              <a:buSzPts val="1400"/>
              <a:buNone/>
            </a:pPr>
            <a:r>
              <a:rPr lang="en-US" b="1" dirty="0"/>
              <a:t>Facilitator Considerations</a:t>
            </a:r>
            <a:endParaRPr lang="en-US" dirty="0"/>
          </a:p>
          <a:p>
            <a:pPr marL="171450" lvl="0" indent="-171450" algn="l" rtl="0">
              <a:lnSpc>
                <a:spcPct val="100000"/>
              </a:lnSpc>
              <a:spcBef>
                <a:spcPts val="360"/>
              </a:spcBef>
              <a:spcAft>
                <a:spcPts val="0"/>
              </a:spcAft>
              <a:buClr>
                <a:schemeClr val="dk1"/>
              </a:buClr>
              <a:buSzPts val="1200"/>
              <a:buFont typeface="Arial"/>
              <a:buChar char="•"/>
            </a:pPr>
            <a:r>
              <a:rPr lang="en-US" dirty="0"/>
              <a:t>This closing slide encourages continued learning through framework exploration.</a:t>
            </a:r>
          </a:p>
          <a:p>
            <a:pPr marL="0" lvl="0" indent="0" algn="l" rtl="0">
              <a:lnSpc>
                <a:spcPct val="100000"/>
              </a:lnSpc>
              <a:spcBef>
                <a:spcPts val="360"/>
              </a:spcBef>
              <a:spcAft>
                <a:spcPts val="0"/>
              </a:spcAft>
              <a:buSzPts val="1400"/>
              <a:buNone/>
            </a:pPr>
            <a:endParaRPr lang="en-US" b="1" dirty="0"/>
          </a:p>
          <a:p>
            <a:pPr marL="0" lvl="0" indent="0" algn="l" rtl="0">
              <a:lnSpc>
                <a:spcPct val="100000"/>
              </a:lnSpc>
              <a:spcBef>
                <a:spcPts val="360"/>
              </a:spcBef>
              <a:spcAft>
                <a:spcPts val="0"/>
              </a:spcAft>
              <a:buSzPts val="1400"/>
              <a:buNone/>
            </a:pPr>
            <a:r>
              <a:rPr lang="en-US" b="1" dirty="0"/>
              <a:t>Considerations for interactivity:</a:t>
            </a:r>
          </a:p>
          <a:p>
            <a:pPr marL="171450" lvl="0" indent="-171450" algn="l" rtl="0">
              <a:lnSpc>
                <a:spcPct val="100000"/>
              </a:lnSpc>
              <a:spcBef>
                <a:spcPts val="360"/>
              </a:spcBef>
              <a:spcAft>
                <a:spcPts val="0"/>
              </a:spcAft>
              <a:buClr>
                <a:schemeClr val="dk1"/>
              </a:buClr>
              <a:buSzPts val="1200"/>
              <a:buFont typeface="Arial"/>
              <a:buChar char="•"/>
            </a:pPr>
            <a:r>
              <a:rPr lang="en-US" dirty="0"/>
              <a:t>Consider asking for a commitment: "Who will commit to reading at least one chapter before our next meeting?"</a:t>
            </a:r>
          </a:p>
          <a:p>
            <a:pPr marL="171450" lvl="0" indent="-171450" algn="l" rtl="0">
              <a:lnSpc>
                <a:spcPct val="100000"/>
              </a:lnSpc>
              <a:spcBef>
                <a:spcPts val="360"/>
              </a:spcBef>
              <a:spcAft>
                <a:spcPts val="0"/>
              </a:spcAft>
              <a:buClr>
                <a:schemeClr val="dk1"/>
              </a:buClr>
              <a:buSzPts val="1200"/>
              <a:buFont typeface="Arial"/>
              <a:buChar char="•"/>
            </a:pPr>
            <a:r>
              <a:rPr lang="en-US" dirty="0"/>
              <a:t>Quick planning: Have participants identify when they'll read the framework chapters (add to calendar).</a:t>
            </a:r>
          </a:p>
          <a:p>
            <a:pPr marL="171450" lvl="0" indent="-171450" algn="l" rtl="0">
              <a:lnSpc>
                <a:spcPct val="100000"/>
              </a:lnSpc>
              <a:spcBef>
                <a:spcPts val="360"/>
              </a:spcBef>
              <a:spcAft>
                <a:spcPts val="0"/>
              </a:spcAft>
              <a:buClr>
                <a:schemeClr val="dk1"/>
              </a:buClr>
              <a:buSzPts val="1200"/>
              <a:buFont typeface="Arial"/>
              <a:buChar char="•"/>
            </a:pPr>
            <a:r>
              <a:rPr lang="en-US" dirty="0"/>
              <a:t>Buddy system: Encourage participants to find a reading partner for accountability and discussion.</a:t>
            </a:r>
          </a:p>
          <a:p>
            <a:pPr marL="171450" lvl="0" indent="-171450" algn="l" rtl="0">
              <a:lnSpc>
                <a:spcPct val="100000"/>
              </a:lnSpc>
              <a:spcBef>
                <a:spcPts val="360"/>
              </a:spcBef>
              <a:spcAft>
                <a:spcPts val="0"/>
              </a:spcAft>
              <a:buClr>
                <a:schemeClr val="dk1"/>
              </a:buClr>
              <a:buSzPts val="1200"/>
              <a:buFont typeface="Arial"/>
              <a:buChar char="•"/>
            </a:pPr>
            <a:r>
              <a:rPr lang="en-US" dirty="0"/>
              <a:t>Close with appreciation for their engagement and a reminder that improving disciplinary literacy is ongoing professional work.</a:t>
            </a:r>
          </a:p>
        </p:txBody>
      </p:sp>
      <p:sp>
        <p:nvSpPr>
          <p:cNvPr id="659" name="Google Shape;65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2" name="Google Shape;72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400050" lvl="0" indent="-171450" algn="l" rtl="0">
              <a:lnSpc>
                <a:spcPct val="100000"/>
              </a:lnSpc>
              <a:spcBef>
                <a:spcPts val="360"/>
              </a:spcBef>
              <a:spcAft>
                <a:spcPts val="0"/>
              </a:spcAft>
              <a:buSzPts val="1400"/>
              <a:buFont typeface="Arial"/>
              <a:buChar char="•"/>
            </a:pPr>
            <a:r>
              <a:rPr lang="en-US" dirty="0"/>
              <a:t>Session purpose: Mathematics teachers will reflect on their practice and explore disciplinary literacy strategies that help students strengthen their ability to read, write and communicate in mathematics courses and careers.</a:t>
            </a:r>
            <a:endParaRPr dirty="0"/>
          </a:p>
          <a:p>
            <a:pPr marL="400050" lvl="0" indent="-171450" algn="l" rtl="0">
              <a:lnSpc>
                <a:spcPct val="100000"/>
              </a:lnSpc>
              <a:spcBef>
                <a:spcPts val="360"/>
              </a:spcBef>
              <a:spcAft>
                <a:spcPts val="0"/>
              </a:spcAft>
              <a:buSzPts val="1400"/>
              <a:buFont typeface="Arial"/>
              <a:buChar char="•"/>
            </a:pPr>
            <a:r>
              <a:rPr lang="en-US" dirty="0"/>
              <a:t>Review the agenda, highlighting that the session begins and ends with reflection. The bulk focuses on four practices teachers can enact to support disciplinary literacy in science.</a:t>
            </a:r>
            <a:endParaRPr dirty="0"/>
          </a:p>
          <a:p>
            <a:pPr marL="400050" lvl="0" indent="-171450" algn="l" rtl="0">
              <a:lnSpc>
                <a:spcPct val="100000"/>
              </a:lnSpc>
              <a:spcBef>
                <a:spcPts val="360"/>
              </a:spcBef>
              <a:spcAft>
                <a:spcPts val="0"/>
              </a:spcAft>
              <a:buSzPts val="1400"/>
              <a:buFont typeface="Arial"/>
              <a:buChar char="•"/>
            </a:pPr>
            <a:r>
              <a:rPr lang="en-US" dirty="0"/>
              <a:t>Practice 1 addresses leveraging students' background knowledge to build discipline-specific vocabulary. Practice 2 teaches strategies for comprehending scientific texts. Practice 3 provides authentic opportunities for discipline-specific writing. Practice 4 offers structured discussion and collaboration.</a:t>
            </a:r>
            <a:endParaRPr dirty="0"/>
          </a:p>
          <a:p>
            <a:pPr marL="400050" lvl="0" indent="-171450" algn="l" rtl="0">
              <a:lnSpc>
                <a:spcPct val="100000"/>
              </a:lnSpc>
              <a:spcBef>
                <a:spcPts val="360"/>
              </a:spcBef>
              <a:spcAft>
                <a:spcPts val="0"/>
              </a:spcAft>
              <a:buSzPts val="1400"/>
              <a:buFont typeface="Arial"/>
              <a:buChar char="•"/>
            </a:pPr>
            <a:r>
              <a:rPr lang="en-US" dirty="0"/>
              <a:t>Together, these practices address all literacy modalities—reading, writing, speaking, and listening—within authentic mathematics contexts. Each practice includes a description, a classroom example and a potential pitfall to avoid.</a:t>
            </a:r>
            <a:endParaRPr dirty="0"/>
          </a:p>
          <a:p>
            <a:pPr marL="228600" lvl="0" indent="0" algn="l" rtl="0">
              <a:lnSpc>
                <a:spcPct val="100000"/>
              </a:lnSpc>
              <a:spcBef>
                <a:spcPts val="360"/>
              </a:spcBef>
              <a:spcAft>
                <a:spcPts val="0"/>
              </a:spcAft>
              <a:buSzPts val="1400"/>
              <a:buFont typeface="Arial"/>
              <a:buNone/>
            </a:pPr>
            <a:endParaRPr dirty="0"/>
          </a:p>
          <a:p>
            <a:pPr marL="0" lvl="0" indent="0" algn="l" rtl="0">
              <a:lnSpc>
                <a:spcPct val="100000"/>
              </a:lnSpc>
              <a:spcBef>
                <a:spcPts val="360"/>
              </a:spcBef>
              <a:spcAft>
                <a:spcPts val="0"/>
              </a:spcAft>
              <a:buSzPts val="1400"/>
              <a:buFont typeface="Arial"/>
              <a:buNone/>
            </a:pPr>
            <a:r>
              <a:rPr lang="en-US" b="1" dirty="0"/>
              <a:t>Facilitator Considerations</a:t>
            </a:r>
            <a:endParaRPr dirty="0"/>
          </a:p>
          <a:p>
            <a:pPr marL="0" lvl="0" indent="0" algn="l" rtl="0">
              <a:lnSpc>
                <a:spcPct val="100000"/>
              </a:lnSpc>
              <a:spcBef>
                <a:spcPts val="0"/>
              </a:spcBef>
              <a:spcAft>
                <a:spcPts val="0"/>
              </a:spcAft>
              <a:buSzPts val="1400"/>
              <a:buNone/>
            </a:pPr>
            <a:r>
              <a:rPr lang="en-US" dirty="0"/>
              <a:t>This slide describes the arc of the session and can help participants understand what’s to come.</a:t>
            </a:r>
            <a:endParaRPr dirty="0"/>
          </a:p>
          <a:p>
            <a:pPr marL="0" lvl="0" indent="0" algn="l" rtl="0">
              <a:lnSpc>
                <a:spcPct val="100000"/>
              </a:lnSpc>
              <a:spcBef>
                <a:spcPts val="0"/>
              </a:spcBef>
              <a:spcAft>
                <a:spcPts val="0"/>
              </a:spcAft>
              <a:buSzPts val="1400"/>
              <a:buNone/>
            </a:pPr>
            <a:endParaRPr dirty="0"/>
          </a:p>
        </p:txBody>
      </p:sp>
      <p:sp>
        <p:nvSpPr>
          <p:cNvPr id="474" name="Google Shape;474;p9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After participants have had a chance to reflect and share, highlight any of the following that did not come out in conversation:</a:t>
            </a:r>
            <a:endParaRPr dirty="0"/>
          </a:p>
          <a:p>
            <a:pPr marL="628650" lvl="1" indent="-171450" algn="l" rtl="0">
              <a:lnSpc>
                <a:spcPct val="100000"/>
              </a:lnSpc>
              <a:spcBef>
                <a:spcPts val="360"/>
              </a:spcBef>
              <a:spcAft>
                <a:spcPts val="0"/>
              </a:spcAft>
              <a:buClr>
                <a:schemeClr val="dk1"/>
              </a:buClr>
              <a:buSzPts val="1200"/>
              <a:buFont typeface="Arial"/>
              <a:buChar char="•"/>
            </a:pPr>
            <a:r>
              <a:rPr lang="en-US" dirty="0"/>
              <a:t>Disciplinary literacy and disciplinary content work together. For example, you can't analyze statistical data embedded within a research report without being able to read that report. You can't develop engineering solutions without interpreting technical specifications. The knowledge and the literacy skills develop hand in hand.</a:t>
            </a:r>
            <a:endParaRPr dirty="0"/>
          </a:p>
          <a:p>
            <a:pPr marL="628650" lvl="1" indent="-171450" algn="l" rtl="0">
              <a:lnSpc>
                <a:spcPct val="100000"/>
              </a:lnSpc>
              <a:spcBef>
                <a:spcPts val="360"/>
              </a:spcBef>
              <a:spcAft>
                <a:spcPts val="0"/>
              </a:spcAft>
              <a:buClr>
                <a:schemeClr val="dk1"/>
              </a:buClr>
              <a:buSzPts val="1200"/>
              <a:buFont typeface="Arial"/>
              <a:buChar char="•"/>
            </a:pPr>
            <a:r>
              <a:rPr lang="en-US" dirty="0"/>
              <a:t>When students learn to read like mathematicians, they gain deeper access to content knowledge. A student studying statistics who can effectively read peer-reviewed research articles isn't just completing an assignment; they're building the foundation for evidence-based data analysis. The literacy skills become the gateway to more sophisticated understanding.</a:t>
            </a:r>
            <a:endParaRPr dirty="0"/>
          </a:p>
          <a:p>
            <a:pPr marL="628650" lvl="1" indent="-171450" algn="l" rtl="0">
              <a:lnSpc>
                <a:spcPct val="100000"/>
              </a:lnSpc>
              <a:spcBef>
                <a:spcPts val="360"/>
              </a:spcBef>
              <a:spcAft>
                <a:spcPts val="0"/>
              </a:spcAft>
              <a:buClr>
                <a:schemeClr val="dk1"/>
              </a:buClr>
              <a:buSzPts val="1200"/>
              <a:buFont typeface="Arial"/>
              <a:buChar char="•"/>
            </a:pPr>
            <a:r>
              <a:rPr lang="en-US" dirty="0"/>
              <a:t>This relationship works both ways. As students develop deeper content knowledge, they become better readers and writers of math-related texts. They start recognizing patterns in discipline-specific texts, understanding why certain information is emphasized and organized in specific ways, and knowing what details matter most. Their growing expertise helps them navigate complex documents more effectively.</a:t>
            </a:r>
            <a:endParaRPr dirty="0"/>
          </a:p>
          <a:p>
            <a:pPr marL="0" lvl="0" indent="0" algn="l" rtl="0">
              <a:lnSpc>
                <a:spcPct val="100000"/>
              </a:lnSpc>
              <a:spcBef>
                <a:spcPts val="360"/>
              </a:spcBef>
              <a:spcAft>
                <a:spcPts val="0"/>
              </a:spcAft>
              <a:buSzPts val="1400"/>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slide introduces key terminology while helping participants see the interconnected nature of literacy and content.</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Considerations for interactivity:</a:t>
            </a:r>
            <a:endParaRPr b="1" dirty="0"/>
          </a:p>
          <a:p>
            <a:pPr marL="171450" lvl="0" indent="-171450" algn="l" rtl="0">
              <a:lnSpc>
                <a:spcPct val="100000"/>
              </a:lnSpc>
              <a:spcBef>
                <a:spcPts val="360"/>
              </a:spcBef>
              <a:spcAft>
                <a:spcPts val="0"/>
              </a:spcAft>
              <a:buClr>
                <a:schemeClr val="dk1"/>
              </a:buClr>
              <a:buSzPts val="1200"/>
              <a:buFont typeface="Arial"/>
              <a:buChar char="•"/>
            </a:pPr>
            <a:r>
              <a:rPr lang="en-US" dirty="0"/>
              <a:t>Ask participants to turn to a neighbor and share one specific example from their teaching where students' literacy skills directly impacted their ability to master content (2 minutes). Facilitate a brief whole-group discussion where 3-4 participants share their examples.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If participants seem stuck, prompt with: "Think about a time when a student's reading difficulty prevented them from learning important content. How did you address both needs?"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Consider how mathematicians continue learning throughout their careers. They read mathematical journals, research studies and new curriculum standards. They write lesson plans, grant proposals and assessment reports. The literacy practices aren't separate from the work; they are the work. As you reflect on these concepts, take a minute to consider what your current practice of both looks like.</a:t>
            </a:r>
            <a:endParaRPr dirty="0"/>
          </a:p>
          <a:p>
            <a:pPr marL="0" lvl="0" indent="0" algn="l" rtl="0">
              <a:lnSpc>
                <a:spcPct val="100000"/>
              </a:lnSpc>
              <a:spcBef>
                <a:spcPts val="360"/>
              </a:spcBef>
              <a:spcAft>
                <a:spcPts val="0"/>
              </a:spcAft>
              <a:buClr>
                <a:schemeClr val="dk1"/>
              </a:buClr>
              <a:buSzPts val="1200"/>
              <a:buFont typeface="Arial"/>
              <a:buNone/>
            </a:pPr>
            <a:endParaRPr dirty="0"/>
          </a:p>
        </p:txBody>
      </p:sp>
      <p:sp>
        <p:nvSpPr>
          <p:cNvPr id="481" name="Google Shape;48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Disciplinary literacy in mathematics goes beyond general reading and writing skills. It's also about mastering the specific ways mathematicians communicate, think and solve problems. Whether students are learning to interpret statistical data, write mathematical proofs using logical reasoning or interpret mathematical research articles, they're developing the authentic literacy practices of potential future careers in STEM fields.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Each mathematics field has its own "language" that includes technical vocabulary, symbols, formulas and conventions that practitioners must fluently use. This specialized language helps ensure accuracy, precision and professionalism in mathematical settings.</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slide establishes the foundational concept of disciplinary literacy in mathematics education contexts.</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Considerations for interactivity:</a:t>
            </a:r>
            <a:endParaRPr b="1" dirty="0"/>
          </a:p>
          <a:p>
            <a:pPr marL="171450" lvl="0" indent="-171450" algn="l" rtl="0">
              <a:lnSpc>
                <a:spcPct val="100000"/>
              </a:lnSpc>
              <a:spcBef>
                <a:spcPts val="360"/>
              </a:spcBef>
              <a:spcAft>
                <a:spcPts val="0"/>
              </a:spcAft>
              <a:buClr>
                <a:schemeClr val="dk1"/>
              </a:buClr>
              <a:buSzPts val="1200"/>
              <a:buFont typeface="Arial"/>
              <a:buChar char="•"/>
            </a:pPr>
            <a:r>
              <a:rPr lang="en-US" dirty="0"/>
              <a:t>Ask participants to briefly share one example of specialized language from their mathematics field (30 seconds).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After presenting the framework quote, invite 2-3 participants to share how they've seen disciplinary literacy empower their students.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Consider asking: "How is the literacy in math different from what students learn in language arts classes?"</a:t>
            </a:r>
            <a:endParaRPr dirty="0"/>
          </a:p>
        </p:txBody>
      </p:sp>
      <p:sp>
        <p:nvSpPr>
          <p:cNvPr id="491" name="Google Shape;49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sz="1200" dirty="0">
                <a:solidFill>
                  <a:schemeClr val="dk1"/>
                </a:solidFill>
                <a:latin typeface="Calibri"/>
                <a:ea typeface="Calibri"/>
                <a:cs typeface="Calibri"/>
                <a:sym typeface="Calibri"/>
              </a:rPr>
              <a:t>Texts in mathematics can be complex and abstract with symbols, formulas, notations and descriptions of concepts and procedures. These texts include math textbooks, worksheets and word problems, which may integrate graphs, pictures, diagrams and symbolic representations. Additionally, mathematical arguments include proofs and theorems, mathematical theories and solutions. </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Facilitator Considerations</a:t>
            </a:r>
            <a:endParaRPr dirty="0"/>
          </a:p>
          <a:p>
            <a:pPr marL="0" lvl="0" indent="0" algn="l" rtl="0">
              <a:lnSpc>
                <a:spcPct val="100000"/>
              </a:lnSpc>
              <a:spcBef>
                <a:spcPts val="360"/>
              </a:spcBef>
              <a:spcAft>
                <a:spcPts val="0"/>
              </a:spcAft>
              <a:buSzPts val="1400"/>
              <a:buNone/>
            </a:pPr>
            <a:r>
              <a:rPr lang="en-US" dirty="0"/>
              <a:t>This slide is designed to invite mathematics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education educators</a:t>
            </a:r>
            <a:r>
              <a:rPr lang="en-US" dirty="0"/>
              <a:t> to begin to think about the industry-specific texts in their field.</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Considerations for interactivity:</a:t>
            </a:r>
            <a:endParaRPr b="1" dirty="0"/>
          </a:p>
          <a:p>
            <a:pPr marL="171450" lvl="0" indent="-171450" algn="l" rtl="0">
              <a:lnSpc>
                <a:spcPct val="100000"/>
              </a:lnSpc>
              <a:spcBef>
                <a:spcPts val="360"/>
              </a:spcBef>
              <a:spcAft>
                <a:spcPts val="0"/>
              </a:spcAft>
              <a:buClr>
                <a:schemeClr val="dk1"/>
              </a:buClr>
              <a:buSzPts val="1200"/>
              <a:buFont typeface="Arial"/>
              <a:buChar char="•"/>
            </a:pPr>
            <a:r>
              <a:rPr lang="en-US" dirty="0"/>
              <a:t>Invite a participant to read the text aloud.</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After you read the text, invite participants to share additional text types that are specific to their mathematics field.</a:t>
            </a:r>
            <a:endParaRPr dirty="0"/>
          </a:p>
          <a:p>
            <a:pPr marL="0" lvl="0" indent="0" algn="l" rtl="0">
              <a:lnSpc>
                <a:spcPct val="100000"/>
              </a:lnSpc>
              <a:spcBef>
                <a:spcPts val="360"/>
              </a:spcBef>
              <a:spcAft>
                <a:spcPts val="0"/>
              </a:spcAft>
              <a:buSzPts val="1400"/>
              <a:buNone/>
            </a:pPr>
            <a:endParaRPr dirty="0"/>
          </a:p>
        </p:txBody>
      </p:sp>
      <p:sp>
        <p:nvSpPr>
          <p:cNvPr id="501" name="Google Shape;50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We'll start with a reflection so that you can ground the rest of our session in your own practice and get the most out of today.</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reflection invites participants to examine their current practices around literacy in mathematics education.</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Considerations for interactivity:</a:t>
            </a:r>
            <a:endParaRPr b="1" dirty="0"/>
          </a:p>
          <a:p>
            <a:pPr marL="171450" lvl="0" indent="-171450" algn="l" rtl="0">
              <a:lnSpc>
                <a:spcPct val="100000"/>
              </a:lnSpc>
              <a:spcBef>
                <a:spcPts val="360"/>
              </a:spcBef>
              <a:spcAft>
                <a:spcPts val="0"/>
              </a:spcAft>
              <a:buClr>
                <a:schemeClr val="dk1"/>
              </a:buClr>
              <a:buSzPts val="1200"/>
              <a:buFont typeface="Arial"/>
              <a:buChar char="•"/>
            </a:pPr>
            <a:r>
              <a:rPr lang="en-US" dirty="0"/>
              <a:t>Give participants 2-4 minutes of quiet thinking time to jot down responses to these questions.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Use a think-pair-share structure: Have participants discuss their answers with a partner (3 minutes).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Bring the group back together and ask for volunteers to share one insight from their partner discussion.</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If energy is low, do a quick stand-and-find activity where participants find someone who teaches a different grade, subject or section to compare the types of texts their students encounter.</a:t>
            </a:r>
            <a:endParaRPr dirty="0"/>
          </a:p>
          <a:p>
            <a:pPr marL="0" lvl="0" indent="0" algn="l" rtl="0">
              <a:lnSpc>
                <a:spcPct val="100000"/>
              </a:lnSpc>
              <a:spcBef>
                <a:spcPts val="360"/>
              </a:spcBef>
              <a:spcAft>
                <a:spcPts val="0"/>
              </a:spcAft>
              <a:buClr>
                <a:schemeClr val="dk1"/>
              </a:buClr>
              <a:buSzPts val="1200"/>
              <a:buFont typeface="Arial"/>
              <a:buNone/>
            </a:pPr>
            <a:endParaRPr dirty="0"/>
          </a:p>
        </p:txBody>
      </p:sp>
      <p:sp>
        <p:nvSpPr>
          <p:cNvPr id="509" name="Google Shape;50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Talking Points</a:t>
            </a:r>
            <a:endParaRPr/>
          </a:p>
          <a:p>
            <a:pPr marL="171450" lvl="0" indent="-171450" algn="l" rtl="0">
              <a:lnSpc>
                <a:spcPct val="100000"/>
              </a:lnSpc>
              <a:spcBef>
                <a:spcPts val="360"/>
              </a:spcBef>
              <a:spcAft>
                <a:spcPts val="0"/>
              </a:spcAft>
              <a:buClr>
                <a:schemeClr val="dk1"/>
              </a:buClr>
              <a:buSzPts val="1200"/>
              <a:buFont typeface="Arial"/>
              <a:buChar char="•"/>
            </a:pPr>
            <a:r>
              <a:rPr lang="en-US"/>
              <a:t>This is the first of four impactful practices. Each practice includes a description, an example, and a potential pitfall to avoid.</a:t>
            </a:r>
            <a:endParaRPr/>
          </a:p>
          <a:p>
            <a:pPr marL="171450" lvl="0" indent="-171450" algn="l" rtl="0">
              <a:lnSpc>
                <a:spcPct val="100000"/>
              </a:lnSpc>
              <a:spcBef>
                <a:spcPts val="360"/>
              </a:spcBef>
              <a:spcAft>
                <a:spcPts val="0"/>
              </a:spcAft>
              <a:buClr>
                <a:schemeClr val="dk1"/>
              </a:buClr>
              <a:buSzPts val="1200"/>
              <a:buFont typeface="Arial"/>
              <a:buChar char="•"/>
            </a:pPr>
            <a:r>
              <a:rPr lang="en-US"/>
              <a:t>These practices can be incorporated into your instruction to increase student skills in disciplinary literacy. </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US" b="1"/>
              <a:t>Facilitator Considerations</a:t>
            </a:r>
            <a:endParaRPr/>
          </a:p>
          <a:p>
            <a:pPr marL="0" lvl="0" indent="0" algn="l" rtl="0">
              <a:lnSpc>
                <a:spcPct val="100000"/>
              </a:lnSpc>
              <a:spcBef>
                <a:spcPts val="360"/>
              </a:spcBef>
              <a:spcAft>
                <a:spcPts val="0"/>
              </a:spcAft>
              <a:buSzPts val="1400"/>
              <a:buNone/>
            </a:pPr>
            <a:r>
              <a:rPr lang="en-US"/>
              <a:t>This slide transitions from reflection to learning more about the four highlighted practices.</a:t>
            </a:r>
            <a:endParaRPr/>
          </a:p>
          <a:p>
            <a:pPr marL="0" lvl="0" indent="0" algn="l" rtl="0">
              <a:lnSpc>
                <a:spcPct val="100000"/>
              </a:lnSpc>
              <a:spcBef>
                <a:spcPts val="0"/>
              </a:spcBef>
              <a:spcAft>
                <a:spcPts val="0"/>
              </a:spcAft>
              <a:buSzPts val="1400"/>
              <a:buNone/>
            </a:pPr>
            <a:endParaRPr/>
          </a:p>
        </p:txBody>
      </p:sp>
      <p:sp>
        <p:nvSpPr>
          <p:cNvPr id="519" name="Google Shape;51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Talking Points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Every student walks into the classroom with knowledge and experiences that can become bridges to new learning. Since mathematics is all around us, students bring a wealth of knowledge about the world and the way it works into the mathematics classroom.</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When we connect new technical terms to what students already know, the learning sticks better. A student who's observed patterns in games understands probability concepts, even if they don't know the formal terminology yet. A student who's helped with budgeting or worked in retail grasps proportional reasoning and percentage calculations, providing a foundation for algebra terms.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Making these connections explicit helps all students see themselves as capable learners in mathematics education. When you say, "That's exactly right, and in math we call that..." you're validating their knowledge while building their professional vocabulary.</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Facilitator Considerations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This slide emphasizes asset-based teaching and the importance of building on student knowledge to increase knowledge of discipline-specific terminology. Word knowledge and world knowledge go hand in hand and are mutually reinforcing.</a:t>
            </a:r>
            <a:endParaRPr dirty="0"/>
          </a:p>
          <a:p>
            <a:pPr marL="0" lvl="0" indent="0" algn="l" rtl="0">
              <a:lnSpc>
                <a:spcPct val="100000"/>
              </a:lnSpc>
              <a:spcBef>
                <a:spcPts val="360"/>
              </a:spcBef>
              <a:spcAft>
                <a:spcPts val="0"/>
              </a:spcAft>
              <a:buSzPts val="1400"/>
              <a:buNone/>
            </a:pPr>
            <a:endParaRPr b="1" dirty="0"/>
          </a:p>
          <a:p>
            <a:pPr marL="0" lvl="0" indent="0" algn="l" rtl="0">
              <a:lnSpc>
                <a:spcPct val="100000"/>
              </a:lnSpc>
              <a:spcBef>
                <a:spcPts val="360"/>
              </a:spcBef>
              <a:spcAft>
                <a:spcPts val="0"/>
              </a:spcAft>
              <a:buSzPts val="1400"/>
              <a:buNone/>
            </a:pPr>
            <a:r>
              <a:rPr lang="en-US" b="1" dirty="0"/>
              <a:t>Considerations for interactivity:</a:t>
            </a:r>
            <a:endParaRPr b="1" dirty="0"/>
          </a:p>
          <a:p>
            <a:pPr marL="171450" lvl="0" indent="-171450" algn="l" rtl="0">
              <a:lnSpc>
                <a:spcPct val="100000"/>
              </a:lnSpc>
              <a:spcBef>
                <a:spcPts val="360"/>
              </a:spcBef>
              <a:spcAft>
                <a:spcPts val="0"/>
              </a:spcAft>
              <a:buClr>
                <a:schemeClr val="dk1"/>
              </a:buClr>
              <a:buSzPts val="1200"/>
              <a:buFont typeface="Arial"/>
              <a:buChar char="•"/>
            </a:pPr>
            <a:r>
              <a:rPr lang="en-US" dirty="0"/>
              <a:t>Ask participants to share a brief story about a time when a student's background knowledge surprised them or enhanced a lesson.</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Have participants brainstorm in pairs or small groups: What types of background knowledge do your students typically bring? How could you better tap into this? (3 minutes)</a:t>
            </a:r>
            <a:endParaRPr dirty="0"/>
          </a:p>
          <a:p>
            <a:pPr marL="171450" lvl="0" indent="-171450" algn="l" rtl="0">
              <a:lnSpc>
                <a:spcPct val="100000"/>
              </a:lnSpc>
              <a:spcBef>
                <a:spcPts val="360"/>
              </a:spcBef>
              <a:spcAft>
                <a:spcPts val="0"/>
              </a:spcAft>
              <a:buClr>
                <a:schemeClr val="dk1"/>
              </a:buClr>
              <a:buSzPts val="1200"/>
              <a:buFont typeface="Arial"/>
              <a:buChar char="•"/>
            </a:pPr>
            <a:r>
              <a:rPr lang="en-US" dirty="0"/>
              <a:t>If time allows, have participants think about students who might not have obvious connections to mathematics or who feel intimidated by it. How can we help them find entry points?</a:t>
            </a:r>
            <a:endParaRPr dirty="0"/>
          </a:p>
        </p:txBody>
      </p:sp>
      <p:sp>
        <p:nvSpPr>
          <p:cNvPr id="527" name="Google Shape;527;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1_Title">
  <p:cSld name="11_Title">
    <p:spTree>
      <p:nvGrpSpPr>
        <p:cNvPr id="1" name="Shape 12"/>
        <p:cNvGrpSpPr/>
        <p:nvPr/>
      </p:nvGrpSpPr>
      <p:grpSpPr>
        <a:xfrm>
          <a:off x="0" y="0"/>
          <a:ext cx="0" cy="0"/>
          <a:chOff x="0" y="0"/>
          <a:chExt cx="0" cy="0"/>
        </a:xfrm>
      </p:grpSpPr>
      <p:pic>
        <p:nvPicPr>
          <p:cNvPr id="13" name="Google Shape;13;p28"/>
          <p:cNvPicPr preferRelativeResize="0"/>
          <p:nvPr/>
        </p:nvPicPr>
        <p:blipFill rotWithShape="1">
          <a:blip r:embed="rId2">
            <a:alphaModFix/>
          </a:blip>
          <a:srcRect l="4" t="24107" r="898"/>
          <a:stretch/>
        </p:blipFill>
        <p:spPr>
          <a:xfrm>
            <a:off x="-40708" y="0"/>
            <a:ext cx="12232707" cy="6858000"/>
          </a:xfrm>
          <a:prstGeom prst="rect">
            <a:avLst/>
          </a:prstGeom>
          <a:noFill/>
          <a:ln>
            <a:noFill/>
          </a:ln>
        </p:spPr>
      </p:pic>
      <p:sp>
        <p:nvSpPr>
          <p:cNvPr id="14" name="Google Shape;14;p28"/>
          <p:cNvSpPr/>
          <p:nvPr/>
        </p:nvSpPr>
        <p:spPr>
          <a:xfrm>
            <a:off x="-40707" y="1600200"/>
            <a:ext cx="12232707" cy="32766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5" name="Google Shape;15;p28"/>
          <p:cNvPicPr preferRelativeResize="0"/>
          <p:nvPr/>
        </p:nvPicPr>
        <p:blipFill rotWithShape="1">
          <a:blip r:embed="rId3">
            <a:alphaModFix/>
          </a:blip>
          <a:srcRect/>
          <a:stretch/>
        </p:blipFill>
        <p:spPr>
          <a:xfrm>
            <a:off x="9110087" y="4127656"/>
            <a:ext cx="2933020" cy="551912"/>
          </a:xfrm>
          <a:prstGeom prst="rect">
            <a:avLst/>
          </a:prstGeom>
          <a:noFill/>
          <a:ln>
            <a:noFill/>
          </a:ln>
        </p:spPr>
      </p:pic>
      <p:sp>
        <p:nvSpPr>
          <p:cNvPr id="16" name="Google Shape;16;p28"/>
          <p:cNvSpPr txBox="1">
            <a:spLocks noGrp="1"/>
          </p:cNvSpPr>
          <p:nvPr>
            <p:ph type="title"/>
          </p:nvPr>
        </p:nvSpPr>
        <p:spPr>
          <a:xfrm>
            <a:off x="1454133" y="1977832"/>
            <a:ext cx="9283734" cy="1286067"/>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00737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454133" y="3338794"/>
            <a:ext cx="9283734"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007371"/>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0_Title">
  <p:cSld name="10_Title">
    <p:spTree>
      <p:nvGrpSpPr>
        <p:cNvPr id="1" name="Shape 69"/>
        <p:cNvGrpSpPr/>
        <p:nvPr/>
      </p:nvGrpSpPr>
      <p:grpSpPr>
        <a:xfrm>
          <a:off x="0" y="0"/>
          <a:ext cx="0" cy="0"/>
          <a:chOff x="0" y="0"/>
          <a:chExt cx="0" cy="0"/>
        </a:xfrm>
      </p:grpSpPr>
      <p:pic>
        <p:nvPicPr>
          <p:cNvPr id="70" name="Google Shape;70;p40"/>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71" name="Google Shape;71;p40"/>
          <p:cNvSpPr/>
          <p:nvPr/>
        </p:nvSpPr>
        <p:spPr>
          <a:xfrm>
            <a:off x="-1" y="0"/>
            <a:ext cx="7857067" cy="68580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p40"/>
          <p:cNvSpPr txBox="1">
            <a:spLocks noGrp="1"/>
          </p:cNvSpPr>
          <p:nvPr>
            <p:ph type="title"/>
          </p:nvPr>
        </p:nvSpPr>
        <p:spPr>
          <a:xfrm>
            <a:off x="1478702" y="1979671"/>
            <a:ext cx="4899660" cy="1286067"/>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00737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0"/>
          <p:cNvSpPr txBox="1">
            <a:spLocks noGrp="1"/>
          </p:cNvSpPr>
          <p:nvPr>
            <p:ph type="subTitle" idx="1"/>
          </p:nvPr>
        </p:nvSpPr>
        <p:spPr>
          <a:xfrm>
            <a:off x="1478702" y="3340633"/>
            <a:ext cx="489966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007371"/>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4_Title">
  <p:cSld name="14_Title">
    <p:spTree>
      <p:nvGrpSpPr>
        <p:cNvPr id="1" name="Shape 74"/>
        <p:cNvGrpSpPr/>
        <p:nvPr/>
      </p:nvGrpSpPr>
      <p:grpSpPr>
        <a:xfrm>
          <a:off x="0" y="0"/>
          <a:ext cx="0" cy="0"/>
          <a:chOff x="0" y="0"/>
          <a:chExt cx="0" cy="0"/>
        </a:xfrm>
      </p:grpSpPr>
      <p:pic>
        <p:nvPicPr>
          <p:cNvPr id="75" name="Google Shape;75;p41"/>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76" name="Google Shape;76;p41"/>
          <p:cNvSpPr/>
          <p:nvPr/>
        </p:nvSpPr>
        <p:spPr>
          <a:xfrm>
            <a:off x="-1" y="0"/>
            <a:ext cx="7857067" cy="6858000"/>
          </a:xfrm>
          <a:prstGeom prst="rect">
            <a:avLst/>
          </a:prstGeom>
          <a:solidFill>
            <a:srgbClr val="007371"/>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 name="Google Shape;77;p41"/>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1"/>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79" name="Google Shape;79;p41"/>
          <p:cNvGrpSpPr/>
          <p:nvPr/>
        </p:nvGrpSpPr>
        <p:grpSpPr>
          <a:xfrm>
            <a:off x="424602" y="-1"/>
            <a:ext cx="1389888" cy="2099322"/>
            <a:chOff x="2413975" y="-1"/>
            <a:chExt cx="1389888" cy="2099322"/>
          </a:xfrm>
        </p:grpSpPr>
        <p:grpSp>
          <p:nvGrpSpPr>
            <p:cNvPr id="80" name="Google Shape;80;p41"/>
            <p:cNvGrpSpPr/>
            <p:nvPr/>
          </p:nvGrpSpPr>
          <p:grpSpPr>
            <a:xfrm>
              <a:off x="2413975" y="-1"/>
              <a:ext cx="1389888" cy="2099322"/>
              <a:chOff x="2365422" y="-1"/>
              <a:chExt cx="1460502" cy="2099322"/>
            </a:xfrm>
          </p:grpSpPr>
          <p:sp>
            <p:nvSpPr>
              <p:cNvPr id="81" name="Google Shape;81;p41"/>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 name="Google Shape;82;p41"/>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3" name="Google Shape;83;p41"/>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84" name="Google Shape;84;p41"/>
          <p:cNvSpPr/>
          <p:nvPr/>
        </p:nvSpPr>
        <p:spPr>
          <a:xfrm>
            <a:off x="616626" y="888214"/>
            <a:ext cx="1005840" cy="1005840"/>
          </a:xfrm>
          <a:prstGeom prst="ellipse">
            <a:avLst/>
          </a:prstGeom>
          <a:solidFill>
            <a:srgbClr val="0073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41"/>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5_Title">
  <p:cSld name="15_Title">
    <p:spTree>
      <p:nvGrpSpPr>
        <p:cNvPr id="1" name="Shape 86"/>
        <p:cNvGrpSpPr/>
        <p:nvPr/>
      </p:nvGrpSpPr>
      <p:grpSpPr>
        <a:xfrm>
          <a:off x="0" y="0"/>
          <a:ext cx="0" cy="0"/>
          <a:chOff x="0" y="0"/>
          <a:chExt cx="0" cy="0"/>
        </a:xfrm>
      </p:grpSpPr>
      <p:pic>
        <p:nvPicPr>
          <p:cNvPr id="87" name="Google Shape;87;p42"/>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88" name="Google Shape;88;p42"/>
          <p:cNvSpPr/>
          <p:nvPr/>
        </p:nvSpPr>
        <p:spPr>
          <a:xfrm>
            <a:off x="-1" y="0"/>
            <a:ext cx="7857067" cy="6858000"/>
          </a:xfrm>
          <a:prstGeom prst="rect">
            <a:avLst/>
          </a:prstGeom>
          <a:solidFill>
            <a:srgbClr val="007371"/>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42"/>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42"/>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91" name="Google Shape;91;p42"/>
          <p:cNvGrpSpPr/>
          <p:nvPr/>
        </p:nvGrpSpPr>
        <p:grpSpPr>
          <a:xfrm>
            <a:off x="424602" y="-1"/>
            <a:ext cx="1389888" cy="2099322"/>
            <a:chOff x="2413975" y="-1"/>
            <a:chExt cx="1389888" cy="2099322"/>
          </a:xfrm>
        </p:grpSpPr>
        <p:grpSp>
          <p:nvGrpSpPr>
            <p:cNvPr id="92" name="Google Shape;92;p42"/>
            <p:cNvGrpSpPr/>
            <p:nvPr/>
          </p:nvGrpSpPr>
          <p:grpSpPr>
            <a:xfrm>
              <a:off x="2413975" y="-1"/>
              <a:ext cx="1389888" cy="2099322"/>
              <a:chOff x="2365422" y="-1"/>
              <a:chExt cx="1460502" cy="2099322"/>
            </a:xfrm>
          </p:grpSpPr>
          <p:sp>
            <p:nvSpPr>
              <p:cNvPr id="93" name="Google Shape;93;p42"/>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42"/>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5" name="Google Shape;95;p42"/>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6" name="Google Shape;96;p42"/>
          <p:cNvSpPr/>
          <p:nvPr/>
        </p:nvSpPr>
        <p:spPr>
          <a:xfrm>
            <a:off x="616626" y="888214"/>
            <a:ext cx="1005840" cy="1005840"/>
          </a:xfrm>
          <a:prstGeom prst="ellipse">
            <a:avLst/>
          </a:prstGeom>
          <a:solidFill>
            <a:srgbClr val="0073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42"/>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6_Title">
  <p:cSld name="16_Title">
    <p:spTree>
      <p:nvGrpSpPr>
        <p:cNvPr id="1" name="Shape 98"/>
        <p:cNvGrpSpPr/>
        <p:nvPr/>
      </p:nvGrpSpPr>
      <p:grpSpPr>
        <a:xfrm>
          <a:off x="0" y="0"/>
          <a:ext cx="0" cy="0"/>
          <a:chOff x="0" y="0"/>
          <a:chExt cx="0" cy="0"/>
        </a:xfrm>
      </p:grpSpPr>
      <p:pic>
        <p:nvPicPr>
          <p:cNvPr id="99" name="Google Shape;99;p43"/>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100" name="Google Shape;100;p43"/>
          <p:cNvSpPr/>
          <p:nvPr/>
        </p:nvSpPr>
        <p:spPr>
          <a:xfrm>
            <a:off x="-1" y="0"/>
            <a:ext cx="7857067" cy="6858000"/>
          </a:xfrm>
          <a:prstGeom prst="rect">
            <a:avLst/>
          </a:prstGeom>
          <a:solidFill>
            <a:srgbClr val="007371"/>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43"/>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43"/>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03" name="Google Shape;103;p43"/>
          <p:cNvGrpSpPr/>
          <p:nvPr/>
        </p:nvGrpSpPr>
        <p:grpSpPr>
          <a:xfrm>
            <a:off x="424602" y="-1"/>
            <a:ext cx="1389888" cy="2099322"/>
            <a:chOff x="2413975" y="-1"/>
            <a:chExt cx="1389888" cy="2099322"/>
          </a:xfrm>
        </p:grpSpPr>
        <p:grpSp>
          <p:nvGrpSpPr>
            <p:cNvPr id="104" name="Google Shape;104;p43"/>
            <p:cNvGrpSpPr/>
            <p:nvPr/>
          </p:nvGrpSpPr>
          <p:grpSpPr>
            <a:xfrm>
              <a:off x="2413975" y="-1"/>
              <a:ext cx="1389888" cy="2099322"/>
              <a:chOff x="2365422" y="-1"/>
              <a:chExt cx="1460502" cy="2099322"/>
            </a:xfrm>
          </p:grpSpPr>
          <p:sp>
            <p:nvSpPr>
              <p:cNvPr id="105" name="Google Shape;105;p43"/>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 name="Google Shape;106;p43"/>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7" name="Google Shape;107;p43"/>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08" name="Google Shape;108;p43"/>
          <p:cNvSpPr/>
          <p:nvPr/>
        </p:nvSpPr>
        <p:spPr>
          <a:xfrm>
            <a:off x="616626" y="888214"/>
            <a:ext cx="1005840" cy="1005840"/>
          </a:xfrm>
          <a:prstGeom prst="ellipse">
            <a:avLst/>
          </a:prstGeom>
          <a:solidFill>
            <a:srgbClr val="0073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 name="Google Shape;109;p43"/>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3_Title">
  <p:cSld name="13_Title">
    <p:spTree>
      <p:nvGrpSpPr>
        <p:cNvPr id="1" name="Shape 110"/>
        <p:cNvGrpSpPr/>
        <p:nvPr/>
      </p:nvGrpSpPr>
      <p:grpSpPr>
        <a:xfrm>
          <a:off x="0" y="0"/>
          <a:ext cx="0" cy="0"/>
          <a:chOff x="0" y="0"/>
          <a:chExt cx="0" cy="0"/>
        </a:xfrm>
      </p:grpSpPr>
      <p:pic>
        <p:nvPicPr>
          <p:cNvPr id="111" name="Google Shape;111;p44"/>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112" name="Google Shape;112;p44"/>
          <p:cNvSpPr/>
          <p:nvPr/>
        </p:nvSpPr>
        <p:spPr>
          <a:xfrm>
            <a:off x="-1" y="0"/>
            <a:ext cx="7857067" cy="68580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44"/>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00737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44"/>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007371"/>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115" name="Google Shape;115;p44"/>
          <p:cNvGrpSpPr/>
          <p:nvPr/>
        </p:nvGrpSpPr>
        <p:grpSpPr>
          <a:xfrm>
            <a:off x="424602" y="-1"/>
            <a:ext cx="1389888" cy="2099322"/>
            <a:chOff x="2413975" y="-1"/>
            <a:chExt cx="1389888" cy="2099322"/>
          </a:xfrm>
        </p:grpSpPr>
        <p:grpSp>
          <p:nvGrpSpPr>
            <p:cNvPr id="116" name="Google Shape;116;p44"/>
            <p:cNvGrpSpPr/>
            <p:nvPr/>
          </p:nvGrpSpPr>
          <p:grpSpPr>
            <a:xfrm>
              <a:off x="2413975" y="-1"/>
              <a:ext cx="1389888" cy="2099322"/>
              <a:chOff x="2365422" y="-1"/>
              <a:chExt cx="1460502" cy="2099322"/>
            </a:xfrm>
          </p:grpSpPr>
          <p:sp>
            <p:nvSpPr>
              <p:cNvPr id="117" name="Google Shape;117;p44"/>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p44"/>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19" name="Google Shape;119;p44"/>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120" name="Google Shape;120;p44"/>
          <p:cNvSpPr/>
          <p:nvPr/>
        </p:nvSpPr>
        <p:spPr>
          <a:xfrm>
            <a:off x="616626" y="888214"/>
            <a:ext cx="1005840" cy="1005840"/>
          </a:xfrm>
          <a:prstGeom prst="ellipse">
            <a:avLst/>
          </a:prstGeom>
          <a:solidFill>
            <a:srgbClr val="0073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44"/>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6_1 column full-width" type="obj">
  <p:cSld name="OBJECT">
    <p:spTree>
      <p:nvGrpSpPr>
        <p:cNvPr id="1" name="Shape 122"/>
        <p:cNvGrpSpPr/>
        <p:nvPr/>
      </p:nvGrpSpPr>
      <p:grpSpPr>
        <a:xfrm>
          <a:off x="0" y="0"/>
          <a:ext cx="0" cy="0"/>
          <a:chOff x="0" y="0"/>
          <a:chExt cx="0" cy="0"/>
        </a:xfrm>
      </p:grpSpPr>
      <p:sp>
        <p:nvSpPr>
          <p:cNvPr id="123" name="Google Shape;123;p45"/>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4" name="Google Shape;124;p45"/>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 name="Google Shape;125;p45"/>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45"/>
          <p:cNvSpPr txBox="1">
            <a:spLocks noGrp="1"/>
          </p:cNvSpPr>
          <p:nvPr>
            <p:ph type="body" idx="1"/>
          </p:nvPr>
        </p:nvSpPr>
        <p:spPr>
          <a:xfrm>
            <a:off x="329184" y="1353312"/>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7_1 column full-width">
  <p:cSld name="7_1 column full-width">
    <p:spTree>
      <p:nvGrpSpPr>
        <p:cNvPr id="1" name="Shape 127"/>
        <p:cNvGrpSpPr/>
        <p:nvPr/>
      </p:nvGrpSpPr>
      <p:grpSpPr>
        <a:xfrm>
          <a:off x="0" y="0"/>
          <a:ext cx="0" cy="0"/>
          <a:chOff x="0" y="0"/>
          <a:chExt cx="0" cy="0"/>
        </a:xfrm>
      </p:grpSpPr>
      <p:sp>
        <p:nvSpPr>
          <p:cNvPr id="128" name="Google Shape;128;p46"/>
          <p:cNvSpPr/>
          <p:nvPr/>
        </p:nvSpPr>
        <p:spPr>
          <a:xfrm>
            <a:off x="0" y="-1"/>
            <a:ext cx="12192000" cy="1463040"/>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 name="Google Shape;129;p46"/>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 name="Google Shape;130;p46"/>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46"/>
          <p:cNvSpPr txBox="1">
            <a:spLocks noGrp="1"/>
          </p:cNvSpPr>
          <p:nvPr>
            <p:ph type="body" idx="1"/>
          </p:nvPr>
        </p:nvSpPr>
        <p:spPr>
          <a:xfrm>
            <a:off x="329184" y="1706351"/>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2_2 column" type="twoObj">
  <p:cSld name="TWO_OBJECTS">
    <p:spTree>
      <p:nvGrpSpPr>
        <p:cNvPr id="1" name="Shape 132"/>
        <p:cNvGrpSpPr/>
        <p:nvPr/>
      </p:nvGrpSpPr>
      <p:grpSpPr>
        <a:xfrm>
          <a:off x="0" y="0"/>
          <a:ext cx="0" cy="0"/>
          <a:chOff x="0" y="0"/>
          <a:chExt cx="0" cy="0"/>
        </a:xfrm>
      </p:grpSpPr>
      <p:sp>
        <p:nvSpPr>
          <p:cNvPr id="133" name="Google Shape;133;p47"/>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4" name="Google Shape;134;p4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47"/>
          <p:cNvSpPr txBox="1">
            <a:spLocks noGrp="1"/>
          </p:cNvSpPr>
          <p:nvPr>
            <p:ph type="body" idx="1"/>
          </p:nvPr>
        </p:nvSpPr>
        <p:spPr>
          <a:xfrm>
            <a:off x="417443" y="1353312"/>
            <a:ext cx="560235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47"/>
          <p:cNvSpPr txBox="1">
            <a:spLocks noGrp="1"/>
          </p:cNvSpPr>
          <p:nvPr>
            <p:ph type="body" idx="2"/>
          </p:nvPr>
        </p:nvSpPr>
        <p:spPr>
          <a:xfrm>
            <a:off x="6172199" y="1353312"/>
            <a:ext cx="563548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3_2column wHeaders">
  <p:cSld name="13_2column wHeaders">
    <p:spTree>
      <p:nvGrpSpPr>
        <p:cNvPr id="1" name="Shape 137"/>
        <p:cNvGrpSpPr/>
        <p:nvPr/>
      </p:nvGrpSpPr>
      <p:grpSpPr>
        <a:xfrm>
          <a:off x="0" y="0"/>
          <a:ext cx="0" cy="0"/>
          <a:chOff x="0" y="0"/>
          <a:chExt cx="0" cy="0"/>
        </a:xfrm>
      </p:grpSpPr>
      <p:sp>
        <p:nvSpPr>
          <p:cNvPr id="138" name="Google Shape;138;p48"/>
          <p:cNvSpPr/>
          <p:nvPr/>
        </p:nvSpPr>
        <p:spPr>
          <a:xfrm>
            <a:off x="0" y="0"/>
            <a:ext cx="12188825"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9" name="Google Shape;139;p48"/>
          <p:cNvSpPr txBox="1">
            <a:spLocks noGrp="1"/>
          </p:cNvSpPr>
          <p:nvPr>
            <p:ph type="body" idx="1"/>
          </p:nvPr>
        </p:nvSpPr>
        <p:spPr>
          <a:xfrm>
            <a:off x="839787" y="1695851"/>
            <a:ext cx="4782312"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0" name="Google Shape;140;p48"/>
          <p:cNvSpPr txBox="1">
            <a:spLocks noGrp="1"/>
          </p:cNvSpPr>
          <p:nvPr>
            <p:ph type="body" idx="2"/>
          </p:nvPr>
        </p:nvSpPr>
        <p:spPr>
          <a:xfrm>
            <a:off x="839787" y="2273117"/>
            <a:ext cx="4782312"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48"/>
          <p:cNvSpPr txBox="1">
            <a:spLocks noGrp="1"/>
          </p:cNvSpPr>
          <p:nvPr>
            <p:ph type="body" idx="3"/>
          </p:nvPr>
        </p:nvSpPr>
        <p:spPr>
          <a:xfrm>
            <a:off x="6326188" y="1695851"/>
            <a:ext cx="502920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2" name="Google Shape;142;p48"/>
          <p:cNvSpPr txBox="1">
            <a:spLocks noGrp="1"/>
          </p:cNvSpPr>
          <p:nvPr>
            <p:ph type="body" idx="4"/>
          </p:nvPr>
        </p:nvSpPr>
        <p:spPr>
          <a:xfrm>
            <a:off x="6326188" y="2273117"/>
            <a:ext cx="5029200"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3" name="Google Shape;143;p4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9_1 column, halfWidth wHeader, fullBleed img">
  <p:cSld name="9_1 column, halfWidth wHeader, fullBleed img">
    <p:spTree>
      <p:nvGrpSpPr>
        <p:cNvPr id="1" name="Shape 144"/>
        <p:cNvGrpSpPr/>
        <p:nvPr/>
      </p:nvGrpSpPr>
      <p:grpSpPr>
        <a:xfrm>
          <a:off x="0" y="0"/>
          <a:ext cx="0" cy="0"/>
          <a:chOff x="0" y="0"/>
          <a:chExt cx="0" cy="0"/>
        </a:xfrm>
      </p:grpSpPr>
      <p:sp>
        <p:nvSpPr>
          <p:cNvPr id="145" name="Google Shape;145;p49"/>
          <p:cNvSpPr>
            <a:spLocks noGrp="1"/>
          </p:cNvSpPr>
          <p:nvPr>
            <p:ph type="pic" idx="2"/>
          </p:nvPr>
        </p:nvSpPr>
        <p:spPr>
          <a:xfrm>
            <a:off x="6556916" y="0"/>
            <a:ext cx="5635083" cy="6858000"/>
          </a:xfrm>
          <a:prstGeom prst="rect">
            <a:avLst/>
          </a:prstGeom>
          <a:noFill/>
          <a:ln>
            <a:noFill/>
          </a:ln>
        </p:spPr>
      </p:sp>
      <p:sp>
        <p:nvSpPr>
          <p:cNvPr id="146" name="Google Shape;146;p49"/>
          <p:cNvSpPr/>
          <p:nvPr/>
        </p:nvSpPr>
        <p:spPr>
          <a:xfrm>
            <a:off x="0" y="0"/>
            <a:ext cx="6556375"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p49"/>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8" name="Google Shape;148;p49"/>
          <p:cNvSpPr/>
          <p:nvPr/>
        </p:nvSpPr>
        <p:spPr>
          <a:xfrm>
            <a:off x="0" y="0"/>
            <a:ext cx="6556375"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p49"/>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49"/>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49"/>
          <p:cNvSpPr txBox="1">
            <a:spLocks noGrp="1"/>
          </p:cNvSpPr>
          <p:nvPr>
            <p:ph type="body" idx="3"/>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49"/>
          <p:cNvSpPr txBox="1">
            <a:spLocks noGrp="1"/>
          </p:cNvSpPr>
          <p:nvPr>
            <p:ph type="body" idx="4"/>
          </p:nvPr>
        </p:nvSpPr>
        <p:spPr>
          <a:xfrm>
            <a:off x="7943850" y="1955800"/>
            <a:ext cx="3143250" cy="235902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4_3column, panels">
  <p:cSld name="24_3column, panels">
    <p:spTree>
      <p:nvGrpSpPr>
        <p:cNvPr id="1" name="Shape 18"/>
        <p:cNvGrpSpPr/>
        <p:nvPr/>
      </p:nvGrpSpPr>
      <p:grpSpPr>
        <a:xfrm>
          <a:off x="0" y="0"/>
          <a:ext cx="0" cy="0"/>
          <a:chOff x="0" y="0"/>
          <a:chExt cx="0" cy="0"/>
        </a:xfrm>
      </p:grpSpPr>
      <p:sp>
        <p:nvSpPr>
          <p:cNvPr id="19" name="Google Shape;19;p29"/>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 name="Google Shape;20;p29"/>
          <p:cNvSpPr txBox="1">
            <a:spLocks noGrp="1"/>
          </p:cNvSpPr>
          <p:nvPr>
            <p:ph type="body" idx="1"/>
          </p:nvPr>
        </p:nvSpPr>
        <p:spPr>
          <a:xfrm>
            <a:off x="329184"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29"/>
          <p:cNvSpPr txBox="1">
            <a:spLocks noGrp="1"/>
          </p:cNvSpPr>
          <p:nvPr>
            <p:ph type="body" idx="2"/>
          </p:nvPr>
        </p:nvSpPr>
        <p:spPr>
          <a:xfrm>
            <a:off x="4221413"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29"/>
          <p:cNvSpPr txBox="1">
            <a:spLocks noGrp="1"/>
          </p:cNvSpPr>
          <p:nvPr>
            <p:ph type="body" idx="3"/>
          </p:nvPr>
        </p:nvSpPr>
        <p:spPr>
          <a:xfrm>
            <a:off x="8113643"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2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6_1 column, longTitle, halfWidth, fullBleed img">
  <p:cSld name="6_1 column, longTitle, halfWidth, fullBleed img">
    <p:spTree>
      <p:nvGrpSpPr>
        <p:cNvPr id="1" name="Shape 153"/>
        <p:cNvGrpSpPr/>
        <p:nvPr/>
      </p:nvGrpSpPr>
      <p:grpSpPr>
        <a:xfrm>
          <a:off x="0" y="0"/>
          <a:ext cx="0" cy="0"/>
          <a:chOff x="0" y="0"/>
          <a:chExt cx="0" cy="0"/>
        </a:xfrm>
      </p:grpSpPr>
      <p:sp>
        <p:nvSpPr>
          <p:cNvPr id="154" name="Google Shape;154;p50"/>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p50"/>
          <p:cNvSpPr/>
          <p:nvPr/>
        </p:nvSpPr>
        <p:spPr>
          <a:xfrm>
            <a:off x="0" y="0"/>
            <a:ext cx="6556375" cy="1536700"/>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p50"/>
          <p:cNvSpPr txBox="1">
            <a:spLocks noGrp="1"/>
          </p:cNvSpPr>
          <p:nvPr>
            <p:ph type="title"/>
          </p:nvPr>
        </p:nvSpPr>
        <p:spPr>
          <a:xfrm>
            <a:off x="329184" y="243708"/>
            <a:ext cx="5897880" cy="574581"/>
          </a:xfrm>
          <a:prstGeom prst="rect">
            <a:avLst/>
          </a:prstGeom>
          <a:noFill/>
          <a:ln>
            <a:noFill/>
          </a:ln>
        </p:spPr>
        <p:txBody>
          <a:bodyPr spcFirstLastPara="1" wrap="square" lIns="91425" tIns="45700" rIns="91425" bIns="45700" anchor="t" anchorCtr="0">
            <a:spAutoFit/>
          </a:bodyPr>
          <a:lstStyle>
            <a:lvl1pPr lvl="0" algn="l">
              <a:lnSpc>
                <a:spcPct val="114000"/>
              </a:lnSpc>
              <a:spcBef>
                <a:spcPts val="0"/>
              </a:spcBef>
              <a:spcAft>
                <a:spcPts val="0"/>
              </a:spcAft>
              <a:buSzPts val="1400"/>
              <a:buNone/>
              <a:defRPr sz="3000">
                <a:solidFill>
                  <a:srgbClr val="F6F3E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50"/>
          <p:cNvSpPr txBox="1">
            <a:spLocks noGrp="1"/>
          </p:cNvSpPr>
          <p:nvPr>
            <p:ph type="body" idx="1"/>
          </p:nvPr>
        </p:nvSpPr>
        <p:spPr>
          <a:xfrm>
            <a:off x="329184" y="1817094"/>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50"/>
          <p:cNvSpPr txBox="1">
            <a:spLocks noGrp="1"/>
          </p:cNvSpPr>
          <p:nvPr>
            <p:ph type="body" idx="2"/>
          </p:nvPr>
        </p:nvSpPr>
        <p:spPr>
          <a:xfrm>
            <a:off x="329184" y="2440945"/>
            <a:ext cx="589788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9" name="Google Shape;159;p50"/>
          <p:cNvSpPr>
            <a:spLocks noGrp="1"/>
          </p:cNvSpPr>
          <p:nvPr>
            <p:ph type="pic" idx="3"/>
          </p:nvPr>
        </p:nvSpPr>
        <p:spPr>
          <a:xfrm>
            <a:off x="6556916" y="0"/>
            <a:ext cx="5635083" cy="6858000"/>
          </a:xfrm>
          <a:prstGeom prst="rect">
            <a:avLst/>
          </a:prstGeom>
          <a:noFill/>
          <a:ln>
            <a:noFill/>
          </a:ln>
        </p:spPr>
      </p:sp>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6_3columns">
  <p:cSld name="16_3columns">
    <p:spTree>
      <p:nvGrpSpPr>
        <p:cNvPr id="1" name="Shape 160"/>
        <p:cNvGrpSpPr/>
        <p:nvPr/>
      </p:nvGrpSpPr>
      <p:grpSpPr>
        <a:xfrm>
          <a:off x="0" y="0"/>
          <a:ext cx="0" cy="0"/>
          <a:chOff x="0" y="0"/>
          <a:chExt cx="0" cy="0"/>
        </a:xfrm>
      </p:grpSpPr>
      <p:sp>
        <p:nvSpPr>
          <p:cNvPr id="161" name="Google Shape;161;p51"/>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2" name="Google Shape;162;p51"/>
          <p:cNvSpPr txBox="1">
            <a:spLocks noGrp="1"/>
          </p:cNvSpPr>
          <p:nvPr>
            <p:ph type="body" idx="1"/>
          </p:nvPr>
        </p:nvSpPr>
        <p:spPr>
          <a:xfrm>
            <a:off x="417443"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51"/>
          <p:cNvSpPr txBox="1">
            <a:spLocks noGrp="1"/>
          </p:cNvSpPr>
          <p:nvPr>
            <p:ph type="body" idx="2"/>
          </p:nvPr>
        </p:nvSpPr>
        <p:spPr>
          <a:xfrm>
            <a:off x="4414520"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51"/>
          <p:cNvSpPr txBox="1">
            <a:spLocks noGrp="1"/>
          </p:cNvSpPr>
          <p:nvPr>
            <p:ph type="body" idx="3"/>
          </p:nvPr>
        </p:nvSpPr>
        <p:spPr>
          <a:xfrm>
            <a:off x="8411597"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51"/>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7_3column, headers">
  <p:cSld name="17_3column, headers">
    <p:spTree>
      <p:nvGrpSpPr>
        <p:cNvPr id="1" name="Shape 166"/>
        <p:cNvGrpSpPr/>
        <p:nvPr/>
      </p:nvGrpSpPr>
      <p:grpSpPr>
        <a:xfrm>
          <a:off x="0" y="0"/>
          <a:ext cx="0" cy="0"/>
          <a:chOff x="0" y="0"/>
          <a:chExt cx="0" cy="0"/>
        </a:xfrm>
      </p:grpSpPr>
      <p:sp>
        <p:nvSpPr>
          <p:cNvPr id="167" name="Google Shape;167;p52"/>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 name="Google Shape;168;p52"/>
          <p:cNvSpPr txBox="1">
            <a:spLocks noGrp="1"/>
          </p:cNvSpPr>
          <p:nvPr>
            <p:ph type="body" idx="1"/>
          </p:nvPr>
        </p:nvSpPr>
        <p:spPr>
          <a:xfrm>
            <a:off x="417443"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69" name="Google Shape;169;p52"/>
          <p:cNvSpPr txBox="1">
            <a:spLocks noGrp="1"/>
          </p:cNvSpPr>
          <p:nvPr>
            <p:ph type="body" idx="2"/>
          </p:nvPr>
        </p:nvSpPr>
        <p:spPr>
          <a:xfrm>
            <a:off x="417443"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0" name="Google Shape;170;p52"/>
          <p:cNvSpPr txBox="1">
            <a:spLocks noGrp="1"/>
          </p:cNvSpPr>
          <p:nvPr>
            <p:ph type="body" idx="3"/>
          </p:nvPr>
        </p:nvSpPr>
        <p:spPr>
          <a:xfrm>
            <a:off x="4414520"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1" name="Google Shape;171;p52"/>
          <p:cNvSpPr txBox="1">
            <a:spLocks noGrp="1"/>
          </p:cNvSpPr>
          <p:nvPr>
            <p:ph type="body" idx="4"/>
          </p:nvPr>
        </p:nvSpPr>
        <p:spPr>
          <a:xfrm>
            <a:off x="4414520"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52"/>
          <p:cNvSpPr txBox="1">
            <a:spLocks noGrp="1"/>
          </p:cNvSpPr>
          <p:nvPr>
            <p:ph type="body" idx="5"/>
          </p:nvPr>
        </p:nvSpPr>
        <p:spPr>
          <a:xfrm>
            <a:off x="8411596" y="1584315"/>
            <a:ext cx="3362917"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3" name="Google Shape;173;p52"/>
          <p:cNvSpPr txBox="1">
            <a:spLocks noGrp="1"/>
          </p:cNvSpPr>
          <p:nvPr>
            <p:ph type="body" idx="6"/>
          </p:nvPr>
        </p:nvSpPr>
        <p:spPr>
          <a:xfrm>
            <a:off x="8411596" y="2186199"/>
            <a:ext cx="3362917"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5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0_3column, intro">
  <p:cSld name="20_3column, intro">
    <p:spTree>
      <p:nvGrpSpPr>
        <p:cNvPr id="1" name="Shape 175"/>
        <p:cNvGrpSpPr/>
        <p:nvPr/>
      </p:nvGrpSpPr>
      <p:grpSpPr>
        <a:xfrm>
          <a:off x="0" y="0"/>
          <a:ext cx="0" cy="0"/>
          <a:chOff x="0" y="0"/>
          <a:chExt cx="0" cy="0"/>
        </a:xfrm>
      </p:grpSpPr>
      <p:sp>
        <p:nvSpPr>
          <p:cNvPr id="176" name="Google Shape;176;p53"/>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7" name="Google Shape;177;p53"/>
          <p:cNvSpPr txBox="1">
            <a:spLocks noGrp="1"/>
          </p:cNvSpPr>
          <p:nvPr>
            <p:ph type="body" idx="1"/>
          </p:nvPr>
        </p:nvSpPr>
        <p:spPr>
          <a:xfrm>
            <a:off x="914400" y="1463163"/>
            <a:ext cx="1035304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b="1">
                <a:solidFill>
                  <a:srgbClr val="007371"/>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53"/>
          <p:cNvSpPr txBox="1">
            <a:spLocks noGrp="1"/>
          </p:cNvSpPr>
          <p:nvPr>
            <p:ph type="body" idx="2"/>
          </p:nvPr>
        </p:nvSpPr>
        <p:spPr>
          <a:xfrm>
            <a:off x="91440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53"/>
          <p:cNvSpPr txBox="1">
            <a:spLocks noGrp="1"/>
          </p:cNvSpPr>
          <p:nvPr>
            <p:ph type="body" idx="3"/>
          </p:nvPr>
        </p:nvSpPr>
        <p:spPr>
          <a:xfrm>
            <a:off x="441452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53"/>
          <p:cNvSpPr txBox="1">
            <a:spLocks noGrp="1"/>
          </p:cNvSpPr>
          <p:nvPr>
            <p:ph type="body" idx="4"/>
          </p:nvPr>
        </p:nvSpPr>
        <p:spPr>
          <a:xfrm>
            <a:off x="791464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1" name="Google Shape;181;p5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1_4 column">
  <p:cSld name="21_4 column">
    <p:spTree>
      <p:nvGrpSpPr>
        <p:cNvPr id="1" name="Shape 182"/>
        <p:cNvGrpSpPr/>
        <p:nvPr/>
      </p:nvGrpSpPr>
      <p:grpSpPr>
        <a:xfrm>
          <a:off x="0" y="0"/>
          <a:ext cx="0" cy="0"/>
          <a:chOff x="0" y="0"/>
          <a:chExt cx="0" cy="0"/>
        </a:xfrm>
      </p:grpSpPr>
      <p:sp>
        <p:nvSpPr>
          <p:cNvPr id="183" name="Google Shape;183;p54"/>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 name="Google Shape;184;p54"/>
          <p:cNvSpPr txBox="1">
            <a:spLocks noGrp="1"/>
          </p:cNvSpPr>
          <p:nvPr>
            <p:ph type="body" idx="1"/>
          </p:nvPr>
        </p:nvSpPr>
        <p:spPr>
          <a:xfrm>
            <a:off x="417443"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54"/>
          <p:cNvSpPr txBox="1">
            <a:spLocks noGrp="1"/>
          </p:cNvSpPr>
          <p:nvPr>
            <p:ph type="body" idx="2"/>
          </p:nvPr>
        </p:nvSpPr>
        <p:spPr>
          <a:xfrm>
            <a:off x="3337516"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6" name="Google Shape;186;p54"/>
          <p:cNvSpPr txBox="1">
            <a:spLocks noGrp="1"/>
          </p:cNvSpPr>
          <p:nvPr>
            <p:ph type="body" idx="3"/>
          </p:nvPr>
        </p:nvSpPr>
        <p:spPr>
          <a:xfrm>
            <a:off x="6257589"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54"/>
          <p:cNvSpPr txBox="1">
            <a:spLocks noGrp="1"/>
          </p:cNvSpPr>
          <p:nvPr>
            <p:ph type="body" idx="4"/>
          </p:nvPr>
        </p:nvSpPr>
        <p:spPr>
          <a:xfrm>
            <a:off x="9177661"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4"/>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2_4 column, intro">
  <p:cSld name="22_4 column, intro">
    <p:spTree>
      <p:nvGrpSpPr>
        <p:cNvPr id="1" name="Shape 189"/>
        <p:cNvGrpSpPr/>
        <p:nvPr/>
      </p:nvGrpSpPr>
      <p:grpSpPr>
        <a:xfrm>
          <a:off x="0" y="0"/>
          <a:ext cx="0" cy="0"/>
          <a:chOff x="0" y="0"/>
          <a:chExt cx="0" cy="0"/>
        </a:xfrm>
      </p:grpSpPr>
      <p:sp>
        <p:nvSpPr>
          <p:cNvPr id="190" name="Google Shape;190;p55"/>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1" name="Google Shape;191;p55"/>
          <p:cNvSpPr txBox="1">
            <a:spLocks noGrp="1"/>
          </p:cNvSpPr>
          <p:nvPr>
            <p:ph type="body" idx="1"/>
          </p:nvPr>
        </p:nvSpPr>
        <p:spPr>
          <a:xfrm>
            <a:off x="914400" y="1371600"/>
            <a:ext cx="1036320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b="1">
                <a:solidFill>
                  <a:srgbClr val="007371"/>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55"/>
          <p:cNvSpPr txBox="1">
            <a:spLocks noGrp="1"/>
          </p:cNvSpPr>
          <p:nvPr>
            <p:ph type="body" idx="2"/>
          </p:nvPr>
        </p:nvSpPr>
        <p:spPr>
          <a:xfrm>
            <a:off x="9144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3" name="Google Shape;193;p55"/>
          <p:cNvSpPr txBox="1">
            <a:spLocks noGrp="1"/>
          </p:cNvSpPr>
          <p:nvPr>
            <p:ph type="body" idx="3"/>
          </p:nvPr>
        </p:nvSpPr>
        <p:spPr>
          <a:xfrm>
            <a:off x="35087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p55"/>
          <p:cNvSpPr txBox="1">
            <a:spLocks noGrp="1"/>
          </p:cNvSpPr>
          <p:nvPr>
            <p:ph type="body" idx="4"/>
          </p:nvPr>
        </p:nvSpPr>
        <p:spPr>
          <a:xfrm>
            <a:off x="61030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p55"/>
          <p:cNvSpPr txBox="1">
            <a:spLocks noGrp="1"/>
          </p:cNvSpPr>
          <p:nvPr>
            <p:ph type="body" idx="5"/>
          </p:nvPr>
        </p:nvSpPr>
        <p:spPr>
          <a:xfrm>
            <a:off x="8697299"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6" name="Google Shape;196;p55"/>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3_3column, panels">
  <p:cSld name="23_3column, panels">
    <p:spTree>
      <p:nvGrpSpPr>
        <p:cNvPr id="1" name="Shape 197"/>
        <p:cNvGrpSpPr/>
        <p:nvPr/>
      </p:nvGrpSpPr>
      <p:grpSpPr>
        <a:xfrm>
          <a:off x="0" y="0"/>
          <a:ext cx="0" cy="0"/>
          <a:chOff x="0" y="0"/>
          <a:chExt cx="0" cy="0"/>
        </a:xfrm>
      </p:grpSpPr>
      <p:sp>
        <p:nvSpPr>
          <p:cNvPr id="198" name="Google Shape;198;p56"/>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 name="Google Shape;199;p56"/>
          <p:cNvSpPr txBox="1">
            <a:spLocks noGrp="1"/>
          </p:cNvSpPr>
          <p:nvPr>
            <p:ph type="body" idx="1"/>
          </p:nvPr>
        </p:nvSpPr>
        <p:spPr>
          <a:xfrm>
            <a:off x="329184"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56"/>
          <p:cNvSpPr txBox="1">
            <a:spLocks noGrp="1"/>
          </p:cNvSpPr>
          <p:nvPr>
            <p:ph type="body" idx="2"/>
          </p:nvPr>
        </p:nvSpPr>
        <p:spPr>
          <a:xfrm>
            <a:off x="3276291"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56"/>
          <p:cNvSpPr txBox="1">
            <a:spLocks noGrp="1"/>
          </p:cNvSpPr>
          <p:nvPr>
            <p:ph type="body" idx="3"/>
          </p:nvPr>
        </p:nvSpPr>
        <p:spPr>
          <a:xfrm>
            <a:off x="6223398"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56"/>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3" name="Google Shape;203;p56"/>
          <p:cNvSpPr txBox="1">
            <a:spLocks noGrp="1"/>
          </p:cNvSpPr>
          <p:nvPr>
            <p:ph type="body" idx="4"/>
          </p:nvPr>
        </p:nvSpPr>
        <p:spPr>
          <a:xfrm>
            <a:off x="9170504"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6_3column, panels">
  <p:cSld name="26_3column, panels">
    <p:spTree>
      <p:nvGrpSpPr>
        <p:cNvPr id="1" name="Shape 204"/>
        <p:cNvGrpSpPr/>
        <p:nvPr/>
      </p:nvGrpSpPr>
      <p:grpSpPr>
        <a:xfrm>
          <a:off x="0" y="0"/>
          <a:ext cx="0" cy="0"/>
          <a:chOff x="0" y="0"/>
          <a:chExt cx="0" cy="0"/>
        </a:xfrm>
      </p:grpSpPr>
      <p:sp>
        <p:nvSpPr>
          <p:cNvPr id="205" name="Google Shape;205;p57"/>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6" name="Google Shape;206;p57"/>
          <p:cNvSpPr txBox="1">
            <a:spLocks noGrp="1"/>
          </p:cNvSpPr>
          <p:nvPr>
            <p:ph type="body" idx="1"/>
          </p:nvPr>
        </p:nvSpPr>
        <p:spPr>
          <a:xfrm>
            <a:off x="329184"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7" name="Google Shape;207;p57"/>
          <p:cNvSpPr txBox="1">
            <a:spLocks noGrp="1"/>
          </p:cNvSpPr>
          <p:nvPr>
            <p:ph type="body" idx="2"/>
          </p:nvPr>
        </p:nvSpPr>
        <p:spPr>
          <a:xfrm>
            <a:off x="3276291"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8" name="Google Shape;208;p57"/>
          <p:cNvSpPr txBox="1">
            <a:spLocks noGrp="1"/>
          </p:cNvSpPr>
          <p:nvPr>
            <p:ph type="body" idx="3"/>
          </p:nvPr>
        </p:nvSpPr>
        <p:spPr>
          <a:xfrm>
            <a:off x="6223398"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9" name="Google Shape;209;p5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57"/>
          <p:cNvSpPr txBox="1">
            <a:spLocks noGrp="1"/>
          </p:cNvSpPr>
          <p:nvPr>
            <p:ph type="body" idx="4"/>
          </p:nvPr>
        </p:nvSpPr>
        <p:spPr>
          <a:xfrm>
            <a:off x="9170504"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57"/>
          <p:cNvSpPr txBox="1">
            <a:spLocks noGrp="1"/>
          </p:cNvSpPr>
          <p:nvPr>
            <p:ph type="body" idx="5"/>
          </p:nvPr>
        </p:nvSpPr>
        <p:spPr>
          <a:xfrm>
            <a:off x="328613" y="1422400"/>
            <a:ext cx="11585575" cy="88106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2_4 column">
  <p:cSld name="22_4 column">
    <p:spTree>
      <p:nvGrpSpPr>
        <p:cNvPr id="1" name="Shape 212"/>
        <p:cNvGrpSpPr/>
        <p:nvPr/>
      </p:nvGrpSpPr>
      <p:grpSpPr>
        <a:xfrm>
          <a:off x="0" y="0"/>
          <a:ext cx="0" cy="0"/>
          <a:chOff x="0" y="0"/>
          <a:chExt cx="0" cy="0"/>
        </a:xfrm>
      </p:grpSpPr>
      <p:sp>
        <p:nvSpPr>
          <p:cNvPr id="213" name="Google Shape;213;p58"/>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4" name="Google Shape;214;p58"/>
          <p:cNvSpPr txBox="1">
            <a:spLocks noGrp="1"/>
          </p:cNvSpPr>
          <p:nvPr>
            <p:ph type="body" idx="1"/>
          </p:nvPr>
        </p:nvSpPr>
        <p:spPr>
          <a:xfrm>
            <a:off x="329184"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58"/>
          <p:cNvSpPr txBox="1">
            <a:spLocks noGrp="1"/>
          </p:cNvSpPr>
          <p:nvPr>
            <p:ph type="body" idx="2"/>
          </p:nvPr>
        </p:nvSpPr>
        <p:spPr>
          <a:xfrm>
            <a:off x="4267200"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6" name="Google Shape;216;p58"/>
          <p:cNvSpPr txBox="1">
            <a:spLocks noGrp="1"/>
          </p:cNvSpPr>
          <p:nvPr>
            <p:ph type="body" idx="3"/>
          </p:nvPr>
        </p:nvSpPr>
        <p:spPr>
          <a:xfrm>
            <a:off x="8256104"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7" name="Google Shape;217;p58"/>
          <p:cNvSpPr txBox="1">
            <a:spLocks noGrp="1"/>
          </p:cNvSpPr>
          <p:nvPr>
            <p:ph type="body" idx="4"/>
          </p:nvPr>
        </p:nvSpPr>
        <p:spPr>
          <a:xfrm>
            <a:off x="329184" y="4029975"/>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8" name="Google Shape;218;p5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9" name="Google Shape;219;p58"/>
          <p:cNvSpPr txBox="1">
            <a:spLocks noGrp="1"/>
          </p:cNvSpPr>
          <p:nvPr>
            <p:ph type="body" idx="5"/>
          </p:nvPr>
        </p:nvSpPr>
        <p:spPr>
          <a:xfrm>
            <a:off x="4292644" y="4037188"/>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0" name="Google Shape;220;p58"/>
          <p:cNvSpPr txBox="1">
            <a:spLocks noGrp="1"/>
          </p:cNvSpPr>
          <p:nvPr>
            <p:ph type="body" idx="6"/>
          </p:nvPr>
        </p:nvSpPr>
        <p:spPr>
          <a:xfrm>
            <a:off x="8256104" y="4029975"/>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3_4 Column, Headers">
  <p:cSld name="23_4 Column, Headers">
    <p:spTree>
      <p:nvGrpSpPr>
        <p:cNvPr id="1" name="Shape 221"/>
        <p:cNvGrpSpPr/>
        <p:nvPr/>
      </p:nvGrpSpPr>
      <p:grpSpPr>
        <a:xfrm>
          <a:off x="0" y="0"/>
          <a:ext cx="0" cy="0"/>
          <a:chOff x="0" y="0"/>
          <a:chExt cx="0" cy="0"/>
        </a:xfrm>
      </p:grpSpPr>
      <p:sp>
        <p:nvSpPr>
          <p:cNvPr id="222" name="Google Shape;222;p59"/>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3" name="Google Shape;223;p59"/>
          <p:cNvSpPr txBox="1">
            <a:spLocks noGrp="1"/>
          </p:cNvSpPr>
          <p:nvPr>
            <p:ph type="body" idx="1"/>
          </p:nvPr>
        </p:nvSpPr>
        <p:spPr>
          <a:xfrm>
            <a:off x="417443"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4" name="Google Shape;224;p59"/>
          <p:cNvSpPr txBox="1">
            <a:spLocks noGrp="1"/>
          </p:cNvSpPr>
          <p:nvPr>
            <p:ph type="body" idx="2"/>
          </p:nvPr>
        </p:nvSpPr>
        <p:spPr>
          <a:xfrm>
            <a:off x="417443"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5" name="Google Shape;225;p59"/>
          <p:cNvSpPr txBox="1">
            <a:spLocks noGrp="1"/>
          </p:cNvSpPr>
          <p:nvPr>
            <p:ph type="body" idx="3"/>
          </p:nvPr>
        </p:nvSpPr>
        <p:spPr>
          <a:xfrm>
            <a:off x="3347054" y="1550449"/>
            <a:ext cx="2588223"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6" name="Google Shape;226;p59"/>
          <p:cNvSpPr txBox="1">
            <a:spLocks noGrp="1"/>
          </p:cNvSpPr>
          <p:nvPr>
            <p:ph type="body" idx="4"/>
          </p:nvPr>
        </p:nvSpPr>
        <p:spPr>
          <a:xfrm>
            <a:off x="3347054" y="2152333"/>
            <a:ext cx="2588223"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7" name="Google Shape;227;p59"/>
          <p:cNvSpPr txBox="1">
            <a:spLocks noGrp="1"/>
          </p:cNvSpPr>
          <p:nvPr>
            <p:ph type="body" idx="5"/>
          </p:nvPr>
        </p:nvSpPr>
        <p:spPr>
          <a:xfrm>
            <a:off x="6255380"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8" name="Google Shape;228;p59"/>
          <p:cNvSpPr txBox="1">
            <a:spLocks noGrp="1"/>
          </p:cNvSpPr>
          <p:nvPr>
            <p:ph type="body" idx="6"/>
          </p:nvPr>
        </p:nvSpPr>
        <p:spPr>
          <a:xfrm>
            <a:off x="6255380"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9" name="Google Shape;229;p59"/>
          <p:cNvSpPr txBox="1">
            <a:spLocks noGrp="1"/>
          </p:cNvSpPr>
          <p:nvPr>
            <p:ph type="body" idx="7"/>
          </p:nvPr>
        </p:nvSpPr>
        <p:spPr>
          <a:xfrm>
            <a:off x="9174849"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30" name="Google Shape;230;p59"/>
          <p:cNvSpPr txBox="1">
            <a:spLocks noGrp="1"/>
          </p:cNvSpPr>
          <p:nvPr>
            <p:ph type="body" idx="8"/>
          </p:nvPr>
        </p:nvSpPr>
        <p:spPr>
          <a:xfrm>
            <a:off x="9174849"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1" name="Google Shape;231;p5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1 column full-width">
  <p:cSld name="14_1 column full-width">
    <p:spTree>
      <p:nvGrpSpPr>
        <p:cNvPr id="1" name="Shape 24"/>
        <p:cNvGrpSpPr/>
        <p:nvPr/>
      </p:nvGrpSpPr>
      <p:grpSpPr>
        <a:xfrm>
          <a:off x="0" y="0"/>
          <a:ext cx="0" cy="0"/>
          <a:chOff x="0" y="0"/>
          <a:chExt cx="0" cy="0"/>
        </a:xfrm>
      </p:grpSpPr>
      <p:sp>
        <p:nvSpPr>
          <p:cNvPr id="25" name="Google Shape;25;p31"/>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 name="Google Shape;26;p31"/>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 name="Google Shape;27;p31"/>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1"/>
          <p:cNvSpPr txBox="1">
            <a:spLocks noGrp="1"/>
          </p:cNvSpPr>
          <p:nvPr>
            <p:ph type="body" idx="1"/>
          </p:nvPr>
        </p:nvSpPr>
        <p:spPr>
          <a:xfrm>
            <a:off x="329184" y="1392026"/>
            <a:ext cx="512064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1"/>
          <p:cNvSpPr txBox="1">
            <a:spLocks noGrp="1"/>
          </p:cNvSpPr>
          <p:nvPr>
            <p:ph type="body" idx="2"/>
          </p:nvPr>
        </p:nvSpPr>
        <p:spPr>
          <a:xfrm>
            <a:off x="6094412" y="1392026"/>
            <a:ext cx="5599616" cy="3219728"/>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lvl1pPr marL="457200" lvl="0" indent="-228600" algn="l">
              <a:lnSpc>
                <a:spcPct val="114000"/>
              </a:lnSpc>
              <a:spcBef>
                <a:spcPts val="1000"/>
              </a:spcBef>
              <a:spcAft>
                <a:spcPts val="0"/>
              </a:spcAft>
              <a:buSzPts val="1400"/>
              <a:buNone/>
              <a:defRPr/>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5_Title Left, Picture Right" type="picTx">
  <p:cSld name="PICTURE_WITH_CAPTION_TEXT">
    <p:spTree>
      <p:nvGrpSpPr>
        <p:cNvPr id="1" name="Shape 232"/>
        <p:cNvGrpSpPr/>
        <p:nvPr/>
      </p:nvGrpSpPr>
      <p:grpSpPr>
        <a:xfrm>
          <a:off x="0" y="0"/>
          <a:ext cx="0" cy="0"/>
          <a:chOff x="0" y="0"/>
          <a:chExt cx="0" cy="0"/>
        </a:xfrm>
      </p:grpSpPr>
      <p:sp>
        <p:nvSpPr>
          <p:cNvPr id="233" name="Google Shape;233;p60"/>
          <p:cNvSpPr txBox="1">
            <a:spLocks noGrp="1"/>
          </p:cNvSpPr>
          <p:nvPr>
            <p:ph type="title"/>
          </p:nvPr>
        </p:nvSpPr>
        <p:spPr>
          <a:xfrm>
            <a:off x="839788" y="1041737"/>
            <a:ext cx="3932237" cy="101566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60"/>
          <p:cNvSpPr txBox="1">
            <a:spLocks noGrp="1"/>
          </p:cNvSpPr>
          <p:nvPr>
            <p:ph type="body" idx="1"/>
          </p:nvPr>
        </p:nvSpPr>
        <p:spPr>
          <a:xfrm>
            <a:off x="839788" y="2260600"/>
            <a:ext cx="3932237"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5" name="Google Shape;235;p60"/>
          <p:cNvSpPr>
            <a:spLocks noGrp="1"/>
          </p:cNvSpPr>
          <p:nvPr>
            <p:ph type="pic" idx="2"/>
          </p:nvPr>
        </p:nvSpPr>
        <p:spPr>
          <a:xfrm>
            <a:off x="5183188" y="987425"/>
            <a:ext cx="6172200" cy="606833"/>
          </a:xfrm>
          <a:prstGeom prst="rect">
            <a:avLst/>
          </a:prstGeom>
          <a:noFill/>
          <a:ln>
            <a:noFill/>
          </a:ln>
        </p:spPr>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6_Split Horizontal, text, picture">
  <p:cSld name="26_Split Horizontal, text, picture">
    <p:spTree>
      <p:nvGrpSpPr>
        <p:cNvPr id="1" name="Shape 236"/>
        <p:cNvGrpSpPr/>
        <p:nvPr/>
      </p:nvGrpSpPr>
      <p:grpSpPr>
        <a:xfrm>
          <a:off x="0" y="0"/>
          <a:ext cx="0" cy="0"/>
          <a:chOff x="0" y="0"/>
          <a:chExt cx="0" cy="0"/>
        </a:xfrm>
      </p:grpSpPr>
      <p:sp>
        <p:nvSpPr>
          <p:cNvPr id="237" name="Google Shape;237;p61"/>
          <p:cNvSpPr/>
          <p:nvPr/>
        </p:nvSpPr>
        <p:spPr>
          <a:xfrm rot="5400000">
            <a:off x="5951537" y="-3273424"/>
            <a:ext cx="288925" cy="12192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8" name="Google Shape;238;p61"/>
          <p:cNvSpPr/>
          <p:nvPr/>
        </p:nvSpPr>
        <p:spPr>
          <a:xfrm>
            <a:off x="0" y="0"/>
            <a:ext cx="12192000" cy="1006475"/>
          </a:xfrm>
          <a:prstGeom prst="rect">
            <a:avLst/>
          </a:prstGeom>
          <a:solidFill>
            <a:schemeClr val="lt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9" name="Google Shape;239;p61"/>
          <p:cNvSpPr>
            <a:spLocks noGrp="1"/>
          </p:cNvSpPr>
          <p:nvPr>
            <p:ph type="pic" idx="2"/>
          </p:nvPr>
        </p:nvSpPr>
        <p:spPr>
          <a:xfrm>
            <a:off x="0" y="2677887"/>
            <a:ext cx="12192000" cy="4180114"/>
          </a:xfrm>
          <a:prstGeom prst="rect">
            <a:avLst/>
          </a:prstGeom>
          <a:noFill/>
          <a:ln>
            <a:noFill/>
          </a:ln>
        </p:spPr>
      </p:sp>
      <p:sp>
        <p:nvSpPr>
          <p:cNvPr id="240" name="Google Shape;240;p61"/>
          <p:cNvSpPr txBox="1">
            <a:spLocks noGrp="1"/>
          </p:cNvSpPr>
          <p:nvPr>
            <p:ph type="title"/>
          </p:nvPr>
        </p:nvSpPr>
        <p:spPr>
          <a:xfrm>
            <a:off x="329184" y="246888"/>
            <a:ext cx="10374086"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1" name="Google Shape;241;p61"/>
          <p:cNvSpPr txBox="1">
            <a:spLocks noGrp="1"/>
          </p:cNvSpPr>
          <p:nvPr>
            <p:ph type="body" idx="1"/>
          </p:nvPr>
        </p:nvSpPr>
        <p:spPr>
          <a:xfrm>
            <a:off x="329184" y="1353312"/>
            <a:ext cx="11604172"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240"/>
              <a:buNone/>
              <a:defRPr sz="16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7_title only">
  <p:cSld name="27_title only">
    <p:spTree>
      <p:nvGrpSpPr>
        <p:cNvPr id="1" name="Shape 242"/>
        <p:cNvGrpSpPr/>
        <p:nvPr/>
      </p:nvGrpSpPr>
      <p:grpSpPr>
        <a:xfrm>
          <a:off x="0" y="0"/>
          <a:ext cx="0" cy="0"/>
          <a:chOff x="0" y="0"/>
          <a:chExt cx="0" cy="0"/>
        </a:xfrm>
      </p:grpSpPr>
      <p:sp>
        <p:nvSpPr>
          <p:cNvPr id="243" name="Google Shape;243;p62"/>
          <p:cNvSpPr/>
          <p:nvPr/>
        </p:nvSpPr>
        <p:spPr>
          <a:xfrm>
            <a:off x="0" y="0"/>
            <a:ext cx="12192000"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4" name="Google Shape;244;p6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8_title only, noPanel" type="titleOnly">
  <p:cSld name="TITLE_ONLY">
    <p:spTree>
      <p:nvGrpSpPr>
        <p:cNvPr id="1" name="Shape 245"/>
        <p:cNvGrpSpPr/>
        <p:nvPr/>
      </p:nvGrpSpPr>
      <p:grpSpPr>
        <a:xfrm>
          <a:off x="0" y="0"/>
          <a:ext cx="0" cy="0"/>
          <a:chOff x="0" y="0"/>
          <a:chExt cx="0" cy="0"/>
        </a:xfrm>
      </p:grpSpPr>
      <p:sp>
        <p:nvSpPr>
          <p:cNvPr id="246" name="Google Shape;246;p63"/>
          <p:cNvSpPr txBox="1">
            <a:spLocks noGrp="1"/>
          </p:cNvSpPr>
          <p:nvPr>
            <p:ph type="title"/>
          </p:nvPr>
        </p:nvSpPr>
        <p:spPr>
          <a:xfrm>
            <a:off x="329184" y="243708"/>
            <a:ext cx="1143515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9_blank" type="blank">
  <p:cSld name="BLANK">
    <p:spTree>
      <p:nvGrpSpPr>
        <p:cNvPr id="1" name="Shape 247"/>
        <p:cNvGrpSpPr/>
        <p:nvPr/>
      </p:nvGrpSpPr>
      <p:grpSpPr>
        <a:xfrm>
          <a:off x="0" y="0"/>
          <a:ext cx="0" cy="0"/>
          <a:chOff x="0" y="0"/>
          <a:chExt cx="0" cy="0"/>
        </a:xfrm>
      </p:grpSpPr>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0_quote green">
  <p:cSld name="30_quote green">
    <p:spTree>
      <p:nvGrpSpPr>
        <p:cNvPr id="1" name="Shape 248"/>
        <p:cNvGrpSpPr/>
        <p:nvPr/>
      </p:nvGrpSpPr>
      <p:grpSpPr>
        <a:xfrm>
          <a:off x="0" y="0"/>
          <a:ext cx="0" cy="0"/>
          <a:chOff x="0" y="0"/>
          <a:chExt cx="0" cy="0"/>
        </a:xfrm>
      </p:grpSpPr>
      <p:sp>
        <p:nvSpPr>
          <p:cNvPr id="249" name="Google Shape;249;p65"/>
          <p:cNvSpPr txBox="1">
            <a:spLocks noGrp="1"/>
          </p:cNvSpPr>
          <p:nvPr>
            <p:ph type="body" idx="1"/>
          </p:nvPr>
        </p:nvSpPr>
        <p:spPr>
          <a:xfrm>
            <a:off x="2253342" y="5543240"/>
            <a:ext cx="9094107" cy="39517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520"/>
              <a:buNone/>
              <a:defRPr sz="1800">
                <a:solidFill>
                  <a:srgbClr val="595959"/>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50" name="Google Shape;250;p65"/>
          <p:cNvSpPr txBox="1">
            <a:spLocks noGrp="1"/>
          </p:cNvSpPr>
          <p:nvPr>
            <p:ph type="body" idx="2"/>
          </p:nvPr>
        </p:nvSpPr>
        <p:spPr>
          <a:xfrm>
            <a:off x="2253342" y="768350"/>
            <a:ext cx="8349343" cy="2157898"/>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a:solidFill>
                  <a:srgbClr val="007371"/>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51" name="Google Shape;251;p65"/>
          <p:cNvPicPr preferRelativeResize="0"/>
          <p:nvPr/>
        </p:nvPicPr>
        <p:blipFill rotWithShape="1">
          <a:blip r:embed="rId2">
            <a:alphaModFix/>
          </a:blip>
          <a:srcRect/>
          <a:stretch/>
        </p:blipFill>
        <p:spPr>
          <a:xfrm>
            <a:off x="614965" y="669271"/>
            <a:ext cx="1162319" cy="1162319"/>
          </a:xfrm>
          <a:prstGeom prst="rect">
            <a:avLst/>
          </a:prstGeom>
          <a:noFill/>
          <a:ln>
            <a:noFill/>
          </a:ln>
        </p:spPr>
      </p:pic>
    </p:spTree>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1_Quote" type="secHead">
  <p:cSld name="SECTION_HEADER">
    <p:spTree>
      <p:nvGrpSpPr>
        <p:cNvPr id="1" name="Shape 252"/>
        <p:cNvGrpSpPr/>
        <p:nvPr/>
      </p:nvGrpSpPr>
      <p:grpSpPr>
        <a:xfrm>
          <a:off x="0" y="0"/>
          <a:ext cx="0" cy="0"/>
          <a:chOff x="0" y="0"/>
          <a:chExt cx="0" cy="0"/>
        </a:xfrm>
      </p:grpSpPr>
      <p:sp>
        <p:nvSpPr>
          <p:cNvPr id="253" name="Google Shape;253;p66"/>
          <p:cNvSpPr txBox="1">
            <a:spLocks noGrp="1"/>
          </p:cNvSpPr>
          <p:nvPr>
            <p:ph type="title"/>
          </p:nvPr>
        </p:nvSpPr>
        <p:spPr>
          <a:xfrm>
            <a:off x="1674541" y="780744"/>
            <a:ext cx="8842918" cy="776945"/>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4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4" name="Google Shape;254;p66"/>
          <p:cNvSpPr txBox="1">
            <a:spLocks noGrp="1"/>
          </p:cNvSpPr>
          <p:nvPr>
            <p:ph type="body" idx="1"/>
          </p:nvPr>
        </p:nvSpPr>
        <p:spPr>
          <a:xfrm>
            <a:off x="831850" y="1686000"/>
            <a:ext cx="10515600" cy="496098"/>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a:solidFill>
                  <a:schemeClr val="dk1"/>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4_Title">
  <p:cSld name="14_Title">
    <p:spTree>
      <p:nvGrpSpPr>
        <p:cNvPr id="1" name="Shape 258"/>
        <p:cNvGrpSpPr/>
        <p:nvPr/>
      </p:nvGrpSpPr>
      <p:grpSpPr>
        <a:xfrm>
          <a:off x="0" y="0"/>
          <a:ext cx="0" cy="0"/>
          <a:chOff x="0" y="0"/>
          <a:chExt cx="0" cy="0"/>
        </a:xfrm>
      </p:grpSpPr>
      <p:pic>
        <p:nvPicPr>
          <p:cNvPr id="259" name="Google Shape;259;p33"/>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260" name="Google Shape;260;p33"/>
          <p:cNvSpPr/>
          <p:nvPr/>
        </p:nvSpPr>
        <p:spPr>
          <a:xfrm>
            <a:off x="-1" y="0"/>
            <a:ext cx="7857067" cy="6858000"/>
          </a:xfrm>
          <a:prstGeom prst="rect">
            <a:avLst/>
          </a:prstGeom>
          <a:solidFill>
            <a:srgbClr val="971260"/>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1" name="Google Shape;261;p33"/>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2" name="Google Shape;262;p33"/>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263" name="Google Shape;263;p33"/>
          <p:cNvGrpSpPr/>
          <p:nvPr/>
        </p:nvGrpSpPr>
        <p:grpSpPr>
          <a:xfrm>
            <a:off x="424602" y="-1"/>
            <a:ext cx="1389888" cy="2099322"/>
            <a:chOff x="2413975" y="-1"/>
            <a:chExt cx="1389888" cy="2099322"/>
          </a:xfrm>
        </p:grpSpPr>
        <p:grpSp>
          <p:nvGrpSpPr>
            <p:cNvPr id="264" name="Google Shape;264;p33"/>
            <p:cNvGrpSpPr/>
            <p:nvPr/>
          </p:nvGrpSpPr>
          <p:grpSpPr>
            <a:xfrm>
              <a:off x="2413975" y="-1"/>
              <a:ext cx="1389888" cy="2099322"/>
              <a:chOff x="2365422" y="-1"/>
              <a:chExt cx="1460502" cy="2099322"/>
            </a:xfrm>
          </p:grpSpPr>
          <p:sp>
            <p:nvSpPr>
              <p:cNvPr id="265" name="Google Shape;265;p33"/>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6" name="Google Shape;266;p33"/>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67" name="Google Shape;267;p33"/>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268" name="Google Shape;268;p33"/>
          <p:cNvSpPr/>
          <p:nvPr/>
        </p:nvSpPr>
        <p:spPr>
          <a:xfrm>
            <a:off x="616626" y="888214"/>
            <a:ext cx="1005840" cy="1005840"/>
          </a:xfrm>
          <a:prstGeom prst="ellipse">
            <a:avLst/>
          </a:prstGeom>
          <a:solidFill>
            <a:srgbClr val="9712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9" name="Google Shape;269;p33"/>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4_1 column full-width">
  <p:cSld name="14_1 column full-width">
    <p:spTree>
      <p:nvGrpSpPr>
        <p:cNvPr id="1" name="Shape 270"/>
        <p:cNvGrpSpPr/>
        <p:nvPr/>
      </p:nvGrpSpPr>
      <p:grpSpPr>
        <a:xfrm>
          <a:off x="0" y="0"/>
          <a:ext cx="0" cy="0"/>
          <a:chOff x="0" y="0"/>
          <a:chExt cx="0" cy="0"/>
        </a:xfrm>
      </p:grpSpPr>
      <p:sp>
        <p:nvSpPr>
          <p:cNvPr id="271" name="Google Shape;271;p34"/>
          <p:cNvSpPr/>
          <p:nvPr/>
        </p:nvSpPr>
        <p:spPr>
          <a:xfrm>
            <a:off x="0" y="0"/>
            <a:ext cx="12192000" cy="1006475"/>
          </a:xfrm>
          <a:prstGeom prst="rect">
            <a:avLst/>
          </a:prstGeom>
          <a:solidFill>
            <a:srgbClr val="007371"/>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2" name="Google Shape;272;p34"/>
          <p:cNvSpPr/>
          <p:nvPr/>
        </p:nvSpPr>
        <p:spPr>
          <a:xfrm>
            <a:off x="0" y="0"/>
            <a:ext cx="12188825" cy="1006475"/>
          </a:xfrm>
          <a:prstGeom prst="rect">
            <a:avLst/>
          </a:prstGeom>
          <a:solidFill>
            <a:srgbClr val="9712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3" name="Google Shape;273;p34"/>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4" name="Google Shape;274;p34"/>
          <p:cNvSpPr txBox="1">
            <a:spLocks noGrp="1"/>
          </p:cNvSpPr>
          <p:nvPr>
            <p:ph type="body" idx="1"/>
          </p:nvPr>
        </p:nvSpPr>
        <p:spPr>
          <a:xfrm>
            <a:off x="329184" y="1392026"/>
            <a:ext cx="512064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5" name="Google Shape;275;p34"/>
          <p:cNvSpPr txBox="1">
            <a:spLocks noGrp="1"/>
          </p:cNvSpPr>
          <p:nvPr>
            <p:ph type="body" idx="2"/>
          </p:nvPr>
        </p:nvSpPr>
        <p:spPr>
          <a:xfrm>
            <a:off x="6094412" y="1392026"/>
            <a:ext cx="5599616" cy="3219728"/>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lvl1pPr marL="457200" lvl="0" indent="-228600" algn="l">
              <a:lnSpc>
                <a:spcPct val="114000"/>
              </a:lnSpc>
              <a:spcBef>
                <a:spcPts val="1000"/>
              </a:spcBef>
              <a:spcAft>
                <a:spcPts val="0"/>
              </a:spcAft>
              <a:buSzPts val="1400"/>
              <a:buNone/>
              <a:defRPr/>
            </a:lvl1pPr>
            <a:lvl2pPr marL="914400" lvl="1" indent="-424180" algn="l">
              <a:lnSpc>
                <a:spcPct val="90000"/>
              </a:lnSpc>
              <a:spcBef>
                <a:spcPts val="600"/>
              </a:spcBef>
              <a:spcAft>
                <a:spcPts val="0"/>
              </a:spcAft>
              <a:buSzPts val="3080"/>
              <a:buChar char="•"/>
              <a:defRPr/>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1_2column wHeaders">
  <p:cSld name="21_2column wHeaders">
    <p:spTree>
      <p:nvGrpSpPr>
        <p:cNvPr id="1" name="Shape 276"/>
        <p:cNvGrpSpPr/>
        <p:nvPr/>
      </p:nvGrpSpPr>
      <p:grpSpPr>
        <a:xfrm>
          <a:off x="0" y="0"/>
          <a:ext cx="0" cy="0"/>
          <a:chOff x="0" y="0"/>
          <a:chExt cx="0" cy="0"/>
        </a:xfrm>
      </p:grpSpPr>
      <p:sp>
        <p:nvSpPr>
          <p:cNvPr id="277" name="Google Shape;277;p35"/>
          <p:cNvSpPr txBox="1">
            <a:spLocks noGrp="1"/>
          </p:cNvSpPr>
          <p:nvPr>
            <p:ph type="body" idx="1"/>
          </p:nvPr>
        </p:nvSpPr>
        <p:spPr>
          <a:xfrm>
            <a:off x="5074920" y="350161"/>
            <a:ext cx="6739466"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2E6AA5"/>
              </a:buClr>
              <a:buSzPts val="240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Clr>
                <a:srgbClr val="1E1E2D"/>
              </a:buClr>
              <a:buSzPts val="2000"/>
              <a:buNone/>
              <a:defRPr sz="2000" b="1"/>
            </a:lvl2pPr>
            <a:lvl3pPr marL="1371600" lvl="2" indent="-228600" algn="l">
              <a:lnSpc>
                <a:spcPct val="90000"/>
              </a:lnSpc>
              <a:spcBef>
                <a:spcPts val="600"/>
              </a:spcBef>
              <a:spcAft>
                <a:spcPts val="0"/>
              </a:spcAft>
              <a:buClr>
                <a:srgbClr val="1E1E2D"/>
              </a:buClr>
              <a:buSzPts val="1800"/>
              <a:buNone/>
              <a:defRPr sz="1800" b="1"/>
            </a:lvl3pPr>
            <a:lvl4pPr marL="1828800" lvl="3" indent="-228600" algn="l">
              <a:lnSpc>
                <a:spcPct val="90000"/>
              </a:lnSpc>
              <a:spcBef>
                <a:spcPts val="600"/>
              </a:spcBef>
              <a:spcAft>
                <a:spcPts val="0"/>
              </a:spcAft>
              <a:buClr>
                <a:srgbClr val="1E1E2D"/>
              </a:buClr>
              <a:buSzPts val="1600"/>
              <a:buNone/>
              <a:defRPr sz="1600" b="1"/>
            </a:lvl4pPr>
            <a:lvl5pPr marL="2286000" lvl="4" indent="-228600" algn="l">
              <a:lnSpc>
                <a:spcPct val="90000"/>
              </a:lnSpc>
              <a:spcBef>
                <a:spcPts val="600"/>
              </a:spcBef>
              <a:spcAft>
                <a:spcPts val="0"/>
              </a:spcAft>
              <a:buClr>
                <a:srgbClr val="1E1E2D"/>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8" name="Google Shape;278;p35"/>
          <p:cNvSpPr txBox="1">
            <a:spLocks noGrp="1"/>
          </p:cNvSpPr>
          <p:nvPr>
            <p:ph type="body" idx="2"/>
          </p:nvPr>
        </p:nvSpPr>
        <p:spPr>
          <a:xfrm>
            <a:off x="5074920" y="932452"/>
            <a:ext cx="6739467"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1E1E2D"/>
              </a:buClr>
              <a:buSzPts val="2200"/>
              <a:buNone/>
              <a:defRPr sz="2200"/>
            </a:lvl1pPr>
            <a:lvl2pPr marL="914400" lvl="1" indent="-355600" algn="l">
              <a:lnSpc>
                <a:spcPct val="90000"/>
              </a:lnSpc>
              <a:spcBef>
                <a:spcPts val="600"/>
              </a:spcBef>
              <a:spcAft>
                <a:spcPts val="0"/>
              </a:spcAft>
              <a:buClr>
                <a:srgbClr val="1E1E2D"/>
              </a:buClr>
              <a:buSzPts val="2000"/>
              <a:buChar char="•"/>
              <a:defRPr sz="2000"/>
            </a:lvl2pPr>
            <a:lvl3pPr marL="1371600" lvl="2" indent="-342900" algn="l">
              <a:lnSpc>
                <a:spcPct val="90000"/>
              </a:lnSpc>
              <a:spcBef>
                <a:spcPts val="600"/>
              </a:spcBef>
              <a:spcAft>
                <a:spcPts val="0"/>
              </a:spcAft>
              <a:buClr>
                <a:srgbClr val="1E1E2D"/>
              </a:buClr>
              <a:buSzPts val="1800"/>
              <a:buChar char="•"/>
              <a:defRPr sz="1800"/>
            </a:lvl3pPr>
            <a:lvl4pPr marL="1828800" lvl="3" indent="-342900" algn="l">
              <a:lnSpc>
                <a:spcPct val="90000"/>
              </a:lnSpc>
              <a:spcBef>
                <a:spcPts val="600"/>
              </a:spcBef>
              <a:spcAft>
                <a:spcPts val="0"/>
              </a:spcAft>
              <a:buClr>
                <a:srgbClr val="1E1E2D"/>
              </a:buClr>
              <a:buSzPts val="1800"/>
              <a:buChar char="•"/>
              <a:defRPr sz="1800"/>
            </a:lvl4pPr>
            <a:lvl5pPr marL="2286000" lvl="4" indent="-342900" algn="l">
              <a:lnSpc>
                <a:spcPct val="90000"/>
              </a:lnSpc>
              <a:spcBef>
                <a:spcPts val="600"/>
              </a:spcBef>
              <a:spcAft>
                <a:spcPts val="0"/>
              </a:spcAft>
              <a:buClr>
                <a:srgbClr val="1E1E2D"/>
              </a:buClr>
              <a:buSzPts val="180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 name="Google Shape;279;p35"/>
          <p:cNvSpPr/>
          <p:nvPr/>
        </p:nvSpPr>
        <p:spPr>
          <a:xfrm>
            <a:off x="-1" y="0"/>
            <a:ext cx="4707467" cy="6858000"/>
          </a:xfrm>
          <a:prstGeom prst="rect">
            <a:avLst/>
          </a:prstGeom>
          <a:solidFill>
            <a:schemeClr val="lt1"/>
          </a:solidFill>
          <a:ln>
            <a:noFill/>
          </a:ln>
          <a:effectLst>
            <a:outerShdw blurRad="355142" dist="38100" dir="5400000" algn="t" rotWithShape="0">
              <a:srgbClr val="000000">
                <a:alpha val="2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80" name="Google Shape;280;p35"/>
          <p:cNvSpPr txBox="1">
            <a:spLocks noGrp="1"/>
          </p:cNvSpPr>
          <p:nvPr>
            <p:ph type="title"/>
          </p:nvPr>
        </p:nvSpPr>
        <p:spPr>
          <a:xfrm>
            <a:off x="329183" y="350161"/>
            <a:ext cx="4069080" cy="193852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Clr>
                <a:srgbClr val="D14F97"/>
              </a:buClr>
              <a:buSzPts val="3000"/>
              <a:buFont typeface="Arial"/>
              <a:buNone/>
              <a:defRPr sz="3000"/>
            </a:lvl1pPr>
            <a:lvl2pPr lvl="1" algn="l">
              <a:lnSpc>
                <a:spcPct val="100000"/>
              </a:lnSpc>
              <a:spcBef>
                <a:spcPts val="0"/>
              </a:spcBef>
              <a:spcAft>
                <a:spcPts val="0"/>
              </a:spcAft>
              <a:buClr>
                <a:srgbClr val="D14F97"/>
              </a:buClr>
              <a:buSzPts val="1400"/>
              <a:buFont typeface="Arial"/>
              <a:buNone/>
              <a:defRPr/>
            </a:lvl2pPr>
            <a:lvl3pPr lvl="2" algn="l">
              <a:lnSpc>
                <a:spcPct val="100000"/>
              </a:lnSpc>
              <a:spcBef>
                <a:spcPts val="0"/>
              </a:spcBef>
              <a:spcAft>
                <a:spcPts val="0"/>
              </a:spcAft>
              <a:buClr>
                <a:srgbClr val="D14F97"/>
              </a:buClr>
              <a:buSzPts val="1400"/>
              <a:buFont typeface="Arial"/>
              <a:buNone/>
              <a:defRPr/>
            </a:lvl3pPr>
            <a:lvl4pPr lvl="3" algn="l">
              <a:lnSpc>
                <a:spcPct val="100000"/>
              </a:lnSpc>
              <a:spcBef>
                <a:spcPts val="0"/>
              </a:spcBef>
              <a:spcAft>
                <a:spcPts val="0"/>
              </a:spcAft>
              <a:buClr>
                <a:srgbClr val="D14F97"/>
              </a:buClr>
              <a:buSzPts val="1400"/>
              <a:buFont typeface="Arial"/>
              <a:buNone/>
              <a:defRPr/>
            </a:lvl4pPr>
            <a:lvl5pPr lvl="4" algn="l">
              <a:lnSpc>
                <a:spcPct val="100000"/>
              </a:lnSpc>
              <a:spcBef>
                <a:spcPts val="0"/>
              </a:spcBef>
              <a:spcAft>
                <a:spcPts val="0"/>
              </a:spcAft>
              <a:buClr>
                <a:srgbClr val="D14F97"/>
              </a:buClr>
              <a:buSzPts val="1400"/>
              <a:buFont typeface="Arial"/>
              <a:buNone/>
              <a:defRPr/>
            </a:lvl5pPr>
            <a:lvl6pPr lvl="5" algn="l">
              <a:lnSpc>
                <a:spcPct val="100000"/>
              </a:lnSpc>
              <a:spcBef>
                <a:spcPts val="0"/>
              </a:spcBef>
              <a:spcAft>
                <a:spcPts val="0"/>
              </a:spcAft>
              <a:buClr>
                <a:srgbClr val="D14F97"/>
              </a:buClr>
              <a:buSzPts val="1400"/>
              <a:buFont typeface="Arial"/>
              <a:buNone/>
              <a:defRPr/>
            </a:lvl6pPr>
            <a:lvl7pPr lvl="6" algn="l">
              <a:lnSpc>
                <a:spcPct val="100000"/>
              </a:lnSpc>
              <a:spcBef>
                <a:spcPts val="0"/>
              </a:spcBef>
              <a:spcAft>
                <a:spcPts val="0"/>
              </a:spcAft>
              <a:buClr>
                <a:srgbClr val="D14F97"/>
              </a:buClr>
              <a:buSzPts val="1400"/>
              <a:buFont typeface="Arial"/>
              <a:buNone/>
              <a:defRPr/>
            </a:lvl7pPr>
            <a:lvl8pPr lvl="7" algn="l">
              <a:lnSpc>
                <a:spcPct val="100000"/>
              </a:lnSpc>
              <a:spcBef>
                <a:spcPts val="0"/>
              </a:spcBef>
              <a:spcAft>
                <a:spcPts val="0"/>
              </a:spcAft>
              <a:buClr>
                <a:srgbClr val="D14F97"/>
              </a:buClr>
              <a:buSzPts val="1400"/>
              <a:buFont typeface="Arial"/>
              <a:buNone/>
              <a:defRPr/>
            </a:lvl8pPr>
            <a:lvl9pPr lvl="8" algn="l">
              <a:lnSpc>
                <a:spcPct val="100000"/>
              </a:lnSpc>
              <a:spcBef>
                <a:spcPts val="0"/>
              </a:spcBef>
              <a:spcAft>
                <a:spcPts val="0"/>
              </a:spcAft>
              <a:buClr>
                <a:srgbClr val="D14F97"/>
              </a:buClr>
              <a:buSzPts val="1400"/>
              <a:buFont typeface="Arial"/>
              <a:buNone/>
              <a:defRPr/>
            </a:lvl9pPr>
          </a:lstStyle>
          <a:p>
            <a:endParaRPr/>
          </a:p>
        </p:txBody>
      </p:sp>
      <p:sp>
        <p:nvSpPr>
          <p:cNvPr id="281" name="Google Shape;281;p35"/>
          <p:cNvSpPr txBox="1">
            <a:spLocks noGrp="1"/>
          </p:cNvSpPr>
          <p:nvPr>
            <p:ph type="body" idx="3"/>
          </p:nvPr>
        </p:nvSpPr>
        <p:spPr>
          <a:xfrm>
            <a:off x="5074920" y="4026154"/>
            <a:ext cx="4409710"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2E6AA5"/>
              </a:buClr>
              <a:buSzPts val="240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Clr>
                <a:srgbClr val="1E1E2D"/>
              </a:buClr>
              <a:buSzPts val="2000"/>
              <a:buNone/>
              <a:defRPr sz="2000" b="1"/>
            </a:lvl2pPr>
            <a:lvl3pPr marL="1371600" lvl="2" indent="-228600" algn="l">
              <a:lnSpc>
                <a:spcPct val="90000"/>
              </a:lnSpc>
              <a:spcBef>
                <a:spcPts val="600"/>
              </a:spcBef>
              <a:spcAft>
                <a:spcPts val="0"/>
              </a:spcAft>
              <a:buClr>
                <a:srgbClr val="1E1E2D"/>
              </a:buClr>
              <a:buSzPts val="1800"/>
              <a:buNone/>
              <a:defRPr sz="1800" b="1"/>
            </a:lvl3pPr>
            <a:lvl4pPr marL="1828800" lvl="3" indent="-228600" algn="l">
              <a:lnSpc>
                <a:spcPct val="90000"/>
              </a:lnSpc>
              <a:spcBef>
                <a:spcPts val="600"/>
              </a:spcBef>
              <a:spcAft>
                <a:spcPts val="0"/>
              </a:spcAft>
              <a:buClr>
                <a:srgbClr val="1E1E2D"/>
              </a:buClr>
              <a:buSzPts val="1600"/>
              <a:buNone/>
              <a:defRPr sz="1600" b="1"/>
            </a:lvl4pPr>
            <a:lvl5pPr marL="2286000" lvl="4" indent="-228600" algn="l">
              <a:lnSpc>
                <a:spcPct val="90000"/>
              </a:lnSpc>
              <a:spcBef>
                <a:spcPts val="600"/>
              </a:spcBef>
              <a:spcAft>
                <a:spcPts val="0"/>
              </a:spcAft>
              <a:buClr>
                <a:srgbClr val="1E1E2D"/>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2" name="Google Shape;282;p35"/>
          <p:cNvSpPr txBox="1">
            <a:spLocks noGrp="1"/>
          </p:cNvSpPr>
          <p:nvPr>
            <p:ph type="body" idx="4"/>
          </p:nvPr>
        </p:nvSpPr>
        <p:spPr>
          <a:xfrm>
            <a:off x="5074920" y="4608445"/>
            <a:ext cx="4409711"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1E1E2D"/>
              </a:buClr>
              <a:buSzPts val="2200"/>
              <a:buNone/>
              <a:defRPr sz="2200"/>
            </a:lvl1pPr>
            <a:lvl2pPr marL="914400" lvl="1" indent="-355600" algn="l">
              <a:lnSpc>
                <a:spcPct val="90000"/>
              </a:lnSpc>
              <a:spcBef>
                <a:spcPts val="600"/>
              </a:spcBef>
              <a:spcAft>
                <a:spcPts val="0"/>
              </a:spcAft>
              <a:buClr>
                <a:srgbClr val="1E1E2D"/>
              </a:buClr>
              <a:buSzPts val="2000"/>
              <a:buChar char="•"/>
              <a:defRPr sz="2000"/>
            </a:lvl2pPr>
            <a:lvl3pPr marL="1371600" lvl="2" indent="-342900" algn="l">
              <a:lnSpc>
                <a:spcPct val="90000"/>
              </a:lnSpc>
              <a:spcBef>
                <a:spcPts val="600"/>
              </a:spcBef>
              <a:spcAft>
                <a:spcPts val="0"/>
              </a:spcAft>
              <a:buClr>
                <a:srgbClr val="1E1E2D"/>
              </a:buClr>
              <a:buSzPts val="1800"/>
              <a:buChar char="•"/>
              <a:defRPr sz="1800"/>
            </a:lvl3pPr>
            <a:lvl4pPr marL="1828800" lvl="3" indent="-342900" algn="l">
              <a:lnSpc>
                <a:spcPct val="90000"/>
              </a:lnSpc>
              <a:spcBef>
                <a:spcPts val="600"/>
              </a:spcBef>
              <a:spcAft>
                <a:spcPts val="0"/>
              </a:spcAft>
              <a:buClr>
                <a:srgbClr val="1E1E2D"/>
              </a:buClr>
              <a:buSzPts val="1800"/>
              <a:buChar char="•"/>
              <a:defRPr sz="1800"/>
            </a:lvl4pPr>
            <a:lvl5pPr marL="2286000" lvl="4" indent="-342900" algn="l">
              <a:lnSpc>
                <a:spcPct val="90000"/>
              </a:lnSpc>
              <a:spcBef>
                <a:spcPts val="600"/>
              </a:spcBef>
              <a:spcAft>
                <a:spcPts val="0"/>
              </a:spcAft>
              <a:buClr>
                <a:srgbClr val="1E1E2D"/>
              </a:buClr>
              <a:buSzPts val="180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7_1 column, halfWidth wHeader, fullBleed img">
  <p:cSld name="7_1 column, halfWidth wHeader, fullBleed img">
    <p:spTree>
      <p:nvGrpSpPr>
        <p:cNvPr id="1" name="Shape 30"/>
        <p:cNvGrpSpPr/>
        <p:nvPr/>
      </p:nvGrpSpPr>
      <p:grpSpPr>
        <a:xfrm>
          <a:off x="0" y="0"/>
          <a:ext cx="0" cy="0"/>
          <a:chOff x="0" y="0"/>
          <a:chExt cx="0" cy="0"/>
        </a:xfrm>
      </p:grpSpPr>
      <p:sp>
        <p:nvSpPr>
          <p:cNvPr id="31" name="Google Shape;31;p30"/>
          <p:cNvSpPr>
            <a:spLocks noGrp="1"/>
          </p:cNvSpPr>
          <p:nvPr>
            <p:ph type="pic" idx="2"/>
          </p:nvPr>
        </p:nvSpPr>
        <p:spPr>
          <a:xfrm>
            <a:off x="6556916" y="0"/>
            <a:ext cx="5635083" cy="6858000"/>
          </a:xfrm>
          <a:prstGeom prst="rect">
            <a:avLst/>
          </a:prstGeom>
          <a:noFill/>
          <a:ln>
            <a:noFill/>
          </a:ln>
        </p:spPr>
      </p:sp>
      <p:sp>
        <p:nvSpPr>
          <p:cNvPr id="32" name="Google Shape;32;p30"/>
          <p:cNvSpPr/>
          <p:nvPr/>
        </p:nvSpPr>
        <p:spPr>
          <a:xfrm>
            <a:off x="0" y="0"/>
            <a:ext cx="6556375"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Google Shape;33;p30"/>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30"/>
          <p:cNvSpPr/>
          <p:nvPr/>
        </p:nvSpPr>
        <p:spPr>
          <a:xfrm>
            <a:off x="0" y="0"/>
            <a:ext cx="6556375" cy="1006475"/>
          </a:xfrm>
          <a:prstGeom prst="rect">
            <a:avLst/>
          </a:prstGeom>
          <a:solidFill>
            <a:srgbClr val="00737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30"/>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0"/>
          <p:cNvSpPr txBox="1">
            <a:spLocks noGrp="1"/>
          </p:cNvSpPr>
          <p:nvPr>
            <p:ph type="body" idx="3"/>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1_Title">
  <p:cSld name="11_Title">
    <p:spTree>
      <p:nvGrpSpPr>
        <p:cNvPr id="1" name="Shape 283"/>
        <p:cNvGrpSpPr/>
        <p:nvPr/>
      </p:nvGrpSpPr>
      <p:grpSpPr>
        <a:xfrm>
          <a:off x="0" y="0"/>
          <a:ext cx="0" cy="0"/>
          <a:chOff x="0" y="0"/>
          <a:chExt cx="0" cy="0"/>
        </a:xfrm>
      </p:grpSpPr>
      <p:pic>
        <p:nvPicPr>
          <p:cNvPr id="284" name="Google Shape;284;p67"/>
          <p:cNvPicPr preferRelativeResize="0"/>
          <p:nvPr/>
        </p:nvPicPr>
        <p:blipFill rotWithShape="1">
          <a:blip r:embed="rId2">
            <a:alphaModFix/>
          </a:blip>
          <a:srcRect l="4" t="24107" r="898"/>
          <a:stretch/>
        </p:blipFill>
        <p:spPr>
          <a:xfrm>
            <a:off x="-40708" y="0"/>
            <a:ext cx="12232707" cy="6858000"/>
          </a:xfrm>
          <a:prstGeom prst="rect">
            <a:avLst/>
          </a:prstGeom>
          <a:noFill/>
          <a:ln>
            <a:noFill/>
          </a:ln>
        </p:spPr>
      </p:pic>
      <p:sp>
        <p:nvSpPr>
          <p:cNvPr id="285" name="Google Shape;285;p67"/>
          <p:cNvSpPr/>
          <p:nvPr/>
        </p:nvSpPr>
        <p:spPr>
          <a:xfrm>
            <a:off x="-40707" y="1600200"/>
            <a:ext cx="12232707" cy="32766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86" name="Google Shape;286;p67"/>
          <p:cNvPicPr preferRelativeResize="0"/>
          <p:nvPr/>
        </p:nvPicPr>
        <p:blipFill rotWithShape="1">
          <a:blip r:embed="rId3">
            <a:alphaModFix/>
          </a:blip>
          <a:srcRect/>
          <a:stretch/>
        </p:blipFill>
        <p:spPr>
          <a:xfrm>
            <a:off x="9110087" y="4127656"/>
            <a:ext cx="2933020" cy="551912"/>
          </a:xfrm>
          <a:prstGeom prst="rect">
            <a:avLst/>
          </a:prstGeom>
          <a:noFill/>
          <a:ln>
            <a:noFill/>
          </a:ln>
        </p:spPr>
      </p:pic>
      <p:sp>
        <p:nvSpPr>
          <p:cNvPr id="287" name="Google Shape;287;p67"/>
          <p:cNvSpPr txBox="1">
            <a:spLocks noGrp="1"/>
          </p:cNvSpPr>
          <p:nvPr>
            <p:ph type="title"/>
          </p:nvPr>
        </p:nvSpPr>
        <p:spPr>
          <a:xfrm>
            <a:off x="1454133" y="2556013"/>
            <a:ext cx="9283734"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97126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8" name="Google Shape;288;p67"/>
          <p:cNvSpPr txBox="1">
            <a:spLocks noGrp="1"/>
          </p:cNvSpPr>
          <p:nvPr>
            <p:ph type="subTitle" idx="1"/>
          </p:nvPr>
        </p:nvSpPr>
        <p:spPr>
          <a:xfrm>
            <a:off x="1454133" y="3338794"/>
            <a:ext cx="9283734"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971260"/>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2_Title">
  <p:cSld name="12_Title">
    <p:spTree>
      <p:nvGrpSpPr>
        <p:cNvPr id="1" name="Shape 289"/>
        <p:cNvGrpSpPr/>
        <p:nvPr/>
      </p:nvGrpSpPr>
      <p:grpSpPr>
        <a:xfrm>
          <a:off x="0" y="0"/>
          <a:ext cx="0" cy="0"/>
          <a:chOff x="0" y="0"/>
          <a:chExt cx="0" cy="0"/>
        </a:xfrm>
      </p:grpSpPr>
      <p:pic>
        <p:nvPicPr>
          <p:cNvPr id="290" name="Google Shape;290;p68"/>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291" name="Google Shape;291;p68"/>
          <p:cNvSpPr/>
          <p:nvPr/>
        </p:nvSpPr>
        <p:spPr>
          <a:xfrm>
            <a:off x="-1" y="0"/>
            <a:ext cx="7857067" cy="6858000"/>
          </a:xfrm>
          <a:prstGeom prst="rect">
            <a:avLst/>
          </a:prstGeom>
          <a:solidFill>
            <a:srgbClr val="971260"/>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7371"/>
              </a:solidFill>
              <a:latin typeface="Calibri"/>
              <a:ea typeface="Calibri"/>
              <a:cs typeface="Calibri"/>
              <a:sym typeface="Calibri"/>
            </a:endParaRPr>
          </a:p>
        </p:txBody>
      </p:sp>
      <p:sp>
        <p:nvSpPr>
          <p:cNvPr id="292" name="Google Shape;292;p68"/>
          <p:cNvSpPr txBox="1">
            <a:spLocks noGrp="1"/>
          </p:cNvSpPr>
          <p:nvPr>
            <p:ph type="title"/>
          </p:nvPr>
        </p:nvSpPr>
        <p:spPr>
          <a:xfrm>
            <a:off x="1478702" y="1942299"/>
            <a:ext cx="4899660" cy="1323439"/>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3" name="Google Shape;293;p68"/>
          <p:cNvSpPr txBox="1">
            <a:spLocks noGrp="1"/>
          </p:cNvSpPr>
          <p:nvPr>
            <p:ph type="subTitle" idx="1"/>
          </p:nvPr>
        </p:nvSpPr>
        <p:spPr>
          <a:xfrm>
            <a:off x="1478702" y="3340633"/>
            <a:ext cx="489966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0_Title">
  <p:cSld name="10_Title">
    <p:spTree>
      <p:nvGrpSpPr>
        <p:cNvPr id="1" name="Shape 294"/>
        <p:cNvGrpSpPr/>
        <p:nvPr/>
      </p:nvGrpSpPr>
      <p:grpSpPr>
        <a:xfrm>
          <a:off x="0" y="0"/>
          <a:ext cx="0" cy="0"/>
          <a:chOff x="0" y="0"/>
          <a:chExt cx="0" cy="0"/>
        </a:xfrm>
      </p:grpSpPr>
      <p:pic>
        <p:nvPicPr>
          <p:cNvPr id="295" name="Google Shape;295;p69"/>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296" name="Google Shape;296;p69"/>
          <p:cNvSpPr/>
          <p:nvPr/>
        </p:nvSpPr>
        <p:spPr>
          <a:xfrm>
            <a:off x="-1" y="0"/>
            <a:ext cx="7857067" cy="68580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971260"/>
              </a:solidFill>
              <a:latin typeface="Calibri"/>
              <a:ea typeface="Calibri"/>
              <a:cs typeface="Calibri"/>
              <a:sym typeface="Calibri"/>
            </a:endParaRPr>
          </a:p>
        </p:txBody>
      </p:sp>
      <p:sp>
        <p:nvSpPr>
          <p:cNvPr id="297" name="Google Shape;297;p69"/>
          <p:cNvSpPr txBox="1">
            <a:spLocks noGrp="1"/>
          </p:cNvSpPr>
          <p:nvPr>
            <p:ph type="title"/>
          </p:nvPr>
        </p:nvSpPr>
        <p:spPr>
          <a:xfrm>
            <a:off x="1478702" y="1942299"/>
            <a:ext cx="4899660" cy="1323439"/>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97126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8" name="Google Shape;298;p69"/>
          <p:cNvSpPr txBox="1">
            <a:spLocks noGrp="1"/>
          </p:cNvSpPr>
          <p:nvPr>
            <p:ph type="subTitle" idx="1"/>
          </p:nvPr>
        </p:nvSpPr>
        <p:spPr>
          <a:xfrm>
            <a:off x="1478702" y="3340633"/>
            <a:ext cx="489966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971260"/>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3_Title">
  <p:cSld name="13_Title">
    <p:spTree>
      <p:nvGrpSpPr>
        <p:cNvPr id="1" name="Shape 299"/>
        <p:cNvGrpSpPr/>
        <p:nvPr/>
      </p:nvGrpSpPr>
      <p:grpSpPr>
        <a:xfrm>
          <a:off x="0" y="0"/>
          <a:ext cx="0" cy="0"/>
          <a:chOff x="0" y="0"/>
          <a:chExt cx="0" cy="0"/>
        </a:xfrm>
      </p:grpSpPr>
      <p:pic>
        <p:nvPicPr>
          <p:cNvPr id="300" name="Google Shape;300;p70"/>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301" name="Google Shape;301;p70"/>
          <p:cNvSpPr/>
          <p:nvPr/>
        </p:nvSpPr>
        <p:spPr>
          <a:xfrm>
            <a:off x="-1" y="0"/>
            <a:ext cx="7857067" cy="6858000"/>
          </a:xfrm>
          <a:prstGeom prst="rect">
            <a:avLst/>
          </a:prstGeom>
          <a:solidFill>
            <a:srgbClr val="F6F3EB"/>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2" name="Google Shape;302;p70"/>
          <p:cNvSpPr txBox="1">
            <a:spLocks noGrp="1"/>
          </p:cNvSpPr>
          <p:nvPr>
            <p:ph type="title"/>
          </p:nvPr>
        </p:nvSpPr>
        <p:spPr>
          <a:xfrm>
            <a:off x="424602" y="2576747"/>
            <a:ext cx="6858000" cy="707886"/>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971260"/>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3" name="Google Shape;303;p70"/>
          <p:cNvSpPr txBox="1">
            <a:spLocks noGrp="1"/>
          </p:cNvSpPr>
          <p:nvPr>
            <p:ph type="subTitle" idx="1"/>
          </p:nvPr>
        </p:nvSpPr>
        <p:spPr>
          <a:xfrm>
            <a:off x="424602" y="3359528"/>
            <a:ext cx="685800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971260"/>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grpSp>
        <p:nvGrpSpPr>
          <p:cNvPr id="304" name="Google Shape;304;p70"/>
          <p:cNvGrpSpPr/>
          <p:nvPr/>
        </p:nvGrpSpPr>
        <p:grpSpPr>
          <a:xfrm>
            <a:off x="424602" y="-1"/>
            <a:ext cx="1389888" cy="2099322"/>
            <a:chOff x="2413975" y="-1"/>
            <a:chExt cx="1389888" cy="2099322"/>
          </a:xfrm>
        </p:grpSpPr>
        <p:grpSp>
          <p:nvGrpSpPr>
            <p:cNvPr id="305" name="Google Shape;305;p70"/>
            <p:cNvGrpSpPr/>
            <p:nvPr/>
          </p:nvGrpSpPr>
          <p:grpSpPr>
            <a:xfrm>
              <a:off x="2413975" y="-1"/>
              <a:ext cx="1389888" cy="2099322"/>
              <a:chOff x="2365422" y="-1"/>
              <a:chExt cx="1460502" cy="2099322"/>
            </a:xfrm>
          </p:grpSpPr>
          <p:sp>
            <p:nvSpPr>
              <p:cNvPr id="306" name="Google Shape;306;p70"/>
              <p:cNvSpPr/>
              <p:nvPr/>
            </p:nvSpPr>
            <p:spPr>
              <a:xfrm>
                <a:off x="2365422" y="-1"/>
                <a:ext cx="1460502" cy="1391136"/>
              </a:xfrm>
              <a:prstGeom prst="rect">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7" name="Google Shape;307;p70"/>
              <p:cNvSpPr/>
              <p:nvPr/>
            </p:nvSpPr>
            <p:spPr>
              <a:xfrm>
                <a:off x="2365422" y="709433"/>
                <a:ext cx="1460502" cy="1389888"/>
              </a:xfrm>
              <a:prstGeom prst="ellipse">
                <a:avLst/>
              </a:prstGeom>
              <a:solidFill>
                <a:srgbClr val="F6F3EB"/>
              </a:solidFill>
              <a:ln>
                <a:noFill/>
              </a:ln>
              <a:effectLst>
                <a:outerShdw blurRad="101600" dist="38100" dir="5400000" sx="102000" sy="102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08" name="Google Shape;308;p70"/>
            <p:cNvSpPr/>
            <p:nvPr/>
          </p:nvSpPr>
          <p:spPr>
            <a:xfrm>
              <a:off x="2514559" y="796774"/>
              <a:ext cx="1188720" cy="1188720"/>
            </a:xfrm>
            <a:prstGeom prst="ellipse">
              <a:avLst/>
            </a:prstGeom>
            <a:solidFill>
              <a:srgbClr val="F6F3EB"/>
            </a:solidFill>
            <a:ln>
              <a:noFill/>
            </a:ln>
            <a:effectLst>
              <a:outerShdw blurRad="101600" dist="38100" dir="5400000" algn="t" rotWithShape="0">
                <a:srgbClr val="000000">
                  <a:alpha val="2352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309" name="Google Shape;309;p70"/>
          <p:cNvSpPr/>
          <p:nvPr/>
        </p:nvSpPr>
        <p:spPr>
          <a:xfrm>
            <a:off x="616626" y="888214"/>
            <a:ext cx="1005840" cy="1005840"/>
          </a:xfrm>
          <a:prstGeom prst="ellipse">
            <a:avLst/>
          </a:prstGeom>
          <a:solidFill>
            <a:srgbClr val="9712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0" name="Google Shape;310;p70"/>
          <p:cNvSpPr txBox="1"/>
          <p:nvPr/>
        </p:nvSpPr>
        <p:spPr>
          <a:xfrm>
            <a:off x="895181" y="1123495"/>
            <a:ext cx="448731"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F6F3EB"/>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6_1 column full-width" type="obj">
  <p:cSld name="OBJECT">
    <p:spTree>
      <p:nvGrpSpPr>
        <p:cNvPr id="1" name="Shape 311"/>
        <p:cNvGrpSpPr/>
        <p:nvPr/>
      </p:nvGrpSpPr>
      <p:grpSpPr>
        <a:xfrm>
          <a:off x="0" y="0"/>
          <a:ext cx="0" cy="0"/>
          <a:chOff x="0" y="0"/>
          <a:chExt cx="0" cy="0"/>
        </a:xfrm>
      </p:grpSpPr>
      <p:sp>
        <p:nvSpPr>
          <p:cNvPr id="312" name="Google Shape;312;p71"/>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3" name="Google Shape;313;p71"/>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4" name="Google Shape;314;p71"/>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5" name="Google Shape;315;p71"/>
          <p:cNvSpPr txBox="1">
            <a:spLocks noGrp="1"/>
          </p:cNvSpPr>
          <p:nvPr>
            <p:ph type="body" idx="1"/>
          </p:nvPr>
        </p:nvSpPr>
        <p:spPr>
          <a:xfrm>
            <a:off x="329184" y="1353312"/>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7_1 column full-width">
  <p:cSld name="7_1 column full-width">
    <p:spTree>
      <p:nvGrpSpPr>
        <p:cNvPr id="1" name="Shape 316"/>
        <p:cNvGrpSpPr/>
        <p:nvPr/>
      </p:nvGrpSpPr>
      <p:grpSpPr>
        <a:xfrm>
          <a:off x="0" y="0"/>
          <a:ext cx="0" cy="0"/>
          <a:chOff x="0" y="0"/>
          <a:chExt cx="0" cy="0"/>
        </a:xfrm>
      </p:grpSpPr>
      <p:sp>
        <p:nvSpPr>
          <p:cNvPr id="317" name="Google Shape;317;p72"/>
          <p:cNvSpPr/>
          <p:nvPr/>
        </p:nvSpPr>
        <p:spPr>
          <a:xfrm>
            <a:off x="0" y="-1"/>
            <a:ext cx="12192000" cy="1463040"/>
          </a:xfrm>
          <a:prstGeom prst="rect">
            <a:avLst/>
          </a:prstGeom>
          <a:solidFill>
            <a:srgbClr val="971260"/>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8" name="Google Shape;318;p72"/>
          <p:cNvSpPr/>
          <p:nvPr/>
        </p:nvSpPr>
        <p:spPr>
          <a:xfrm>
            <a:off x="0" y="0"/>
            <a:ext cx="12188825" cy="100647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9" name="Google Shape;319;p72"/>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 name="Google Shape;320;p72"/>
          <p:cNvSpPr txBox="1">
            <a:spLocks noGrp="1"/>
          </p:cNvSpPr>
          <p:nvPr>
            <p:ph type="body" idx="1"/>
          </p:nvPr>
        </p:nvSpPr>
        <p:spPr>
          <a:xfrm>
            <a:off x="329184" y="1706351"/>
            <a:ext cx="5766816"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2_2 column" type="twoObj">
  <p:cSld name="TWO_OBJECTS">
    <p:spTree>
      <p:nvGrpSpPr>
        <p:cNvPr id="1" name="Shape 321"/>
        <p:cNvGrpSpPr/>
        <p:nvPr/>
      </p:nvGrpSpPr>
      <p:grpSpPr>
        <a:xfrm>
          <a:off x="0" y="0"/>
          <a:ext cx="0" cy="0"/>
          <a:chOff x="0" y="0"/>
          <a:chExt cx="0" cy="0"/>
        </a:xfrm>
      </p:grpSpPr>
      <p:sp>
        <p:nvSpPr>
          <p:cNvPr id="322" name="Google Shape;322;p73"/>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3" name="Google Shape;323;p7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4" name="Google Shape;324;p73"/>
          <p:cNvSpPr txBox="1">
            <a:spLocks noGrp="1"/>
          </p:cNvSpPr>
          <p:nvPr>
            <p:ph type="body" idx="1"/>
          </p:nvPr>
        </p:nvSpPr>
        <p:spPr>
          <a:xfrm>
            <a:off x="417443" y="1353312"/>
            <a:ext cx="560235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 name="Google Shape;325;p73"/>
          <p:cNvSpPr txBox="1">
            <a:spLocks noGrp="1"/>
          </p:cNvSpPr>
          <p:nvPr>
            <p:ph type="body" idx="2"/>
          </p:nvPr>
        </p:nvSpPr>
        <p:spPr>
          <a:xfrm>
            <a:off x="6172199" y="1353312"/>
            <a:ext cx="5635487"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3_2column wHeaders">
  <p:cSld name="13_2column wHeaders">
    <p:spTree>
      <p:nvGrpSpPr>
        <p:cNvPr id="1" name="Shape 326"/>
        <p:cNvGrpSpPr/>
        <p:nvPr/>
      </p:nvGrpSpPr>
      <p:grpSpPr>
        <a:xfrm>
          <a:off x="0" y="0"/>
          <a:ext cx="0" cy="0"/>
          <a:chOff x="0" y="0"/>
          <a:chExt cx="0" cy="0"/>
        </a:xfrm>
      </p:grpSpPr>
      <p:sp>
        <p:nvSpPr>
          <p:cNvPr id="327" name="Google Shape;327;p74"/>
          <p:cNvSpPr/>
          <p:nvPr/>
        </p:nvSpPr>
        <p:spPr>
          <a:xfrm>
            <a:off x="0" y="0"/>
            <a:ext cx="12188825" cy="1006475"/>
          </a:xfrm>
          <a:prstGeom prst="rect">
            <a:avLst/>
          </a:prstGeom>
          <a:solidFill>
            <a:srgbClr val="971260"/>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8" name="Google Shape;328;p74"/>
          <p:cNvSpPr txBox="1">
            <a:spLocks noGrp="1"/>
          </p:cNvSpPr>
          <p:nvPr>
            <p:ph type="body" idx="1"/>
          </p:nvPr>
        </p:nvSpPr>
        <p:spPr>
          <a:xfrm>
            <a:off x="839787" y="1695851"/>
            <a:ext cx="4782312"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9" name="Google Shape;329;p74"/>
          <p:cNvSpPr txBox="1">
            <a:spLocks noGrp="1"/>
          </p:cNvSpPr>
          <p:nvPr>
            <p:ph type="body" idx="2"/>
          </p:nvPr>
        </p:nvSpPr>
        <p:spPr>
          <a:xfrm>
            <a:off x="839787" y="2273117"/>
            <a:ext cx="4782312"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0" name="Google Shape;330;p74"/>
          <p:cNvSpPr txBox="1">
            <a:spLocks noGrp="1"/>
          </p:cNvSpPr>
          <p:nvPr>
            <p:ph type="body" idx="3"/>
          </p:nvPr>
        </p:nvSpPr>
        <p:spPr>
          <a:xfrm>
            <a:off x="6326188" y="1695851"/>
            <a:ext cx="502920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i="0">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1" name="Google Shape;331;p74"/>
          <p:cNvSpPr txBox="1">
            <a:spLocks noGrp="1"/>
          </p:cNvSpPr>
          <p:nvPr>
            <p:ph type="body" idx="4"/>
          </p:nvPr>
        </p:nvSpPr>
        <p:spPr>
          <a:xfrm>
            <a:off x="6326188" y="2273117"/>
            <a:ext cx="5029200" cy="1794722"/>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2" name="Google Shape;332;p74"/>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7_1 column, halfWidth wHeader, fullBleed img">
  <p:cSld name="7_1 column, halfWidth wHeader, fullBleed img">
    <p:spTree>
      <p:nvGrpSpPr>
        <p:cNvPr id="1" name="Shape 333"/>
        <p:cNvGrpSpPr/>
        <p:nvPr/>
      </p:nvGrpSpPr>
      <p:grpSpPr>
        <a:xfrm>
          <a:off x="0" y="0"/>
          <a:ext cx="0" cy="0"/>
          <a:chOff x="0" y="0"/>
          <a:chExt cx="0" cy="0"/>
        </a:xfrm>
      </p:grpSpPr>
      <p:sp>
        <p:nvSpPr>
          <p:cNvPr id="334" name="Google Shape;334;p75"/>
          <p:cNvSpPr>
            <a:spLocks noGrp="1"/>
          </p:cNvSpPr>
          <p:nvPr>
            <p:ph type="pic" idx="2"/>
          </p:nvPr>
        </p:nvSpPr>
        <p:spPr>
          <a:xfrm>
            <a:off x="6556916" y="0"/>
            <a:ext cx="5635083" cy="6858000"/>
          </a:xfrm>
          <a:prstGeom prst="rect">
            <a:avLst/>
          </a:prstGeom>
          <a:noFill/>
          <a:ln>
            <a:noFill/>
          </a:ln>
        </p:spPr>
      </p:sp>
      <p:sp>
        <p:nvSpPr>
          <p:cNvPr id="335" name="Google Shape;335;p75"/>
          <p:cNvSpPr/>
          <p:nvPr/>
        </p:nvSpPr>
        <p:spPr>
          <a:xfrm>
            <a:off x="0" y="0"/>
            <a:ext cx="6556375"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6" name="Google Shape;336;p75"/>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7" name="Google Shape;337;p75"/>
          <p:cNvSpPr/>
          <p:nvPr/>
        </p:nvSpPr>
        <p:spPr>
          <a:xfrm>
            <a:off x="0" y="0"/>
            <a:ext cx="6556375" cy="1006475"/>
          </a:xfrm>
          <a:prstGeom prst="rect">
            <a:avLst/>
          </a:prstGeom>
          <a:solidFill>
            <a:srgbClr val="971260"/>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8" name="Google Shape;338;p75"/>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p75"/>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0" name="Google Shape;340;p75"/>
          <p:cNvSpPr txBox="1">
            <a:spLocks noGrp="1"/>
          </p:cNvSpPr>
          <p:nvPr>
            <p:ph type="body" idx="3"/>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6_1 column, longTitle, halfWidth, fullBleed img">
  <p:cSld name="6_1 column, longTitle, halfWidth, fullBleed img">
    <p:spTree>
      <p:nvGrpSpPr>
        <p:cNvPr id="1" name="Shape 341"/>
        <p:cNvGrpSpPr/>
        <p:nvPr/>
      </p:nvGrpSpPr>
      <p:grpSpPr>
        <a:xfrm>
          <a:off x="0" y="0"/>
          <a:ext cx="0" cy="0"/>
          <a:chOff x="0" y="0"/>
          <a:chExt cx="0" cy="0"/>
        </a:xfrm>
      </p:grpSpPr>
      <p:sp>
        <p:nvSpPr>
          <p:cNvPr id="342" name="Google Shape;342;p76"/>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 name="Google Shape;343;p76"/>
          <p:cNvSpPr/>
          <p:nvPr/>
        </p:nvSpPr>
        <p:spPr>
          <a:xfrm>
            <a:off x="0" y="0"/>
            <a:ext cx="6556375" cy="1536700"/>
          </a:xfrm>
          <a:prstGeom prst="rect">
            <a:avLst/>
          </a:prstGeom>
          <a:solidFill>
            <a:srgbClr val="971260"/>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4" name="Google Shape;344;p76"/>
          <p:cNvSpPr txBox="1">
            <a:spLocks noGrp="1"/>
          </p:cNvSpPr>
          <p:nvPr>
            <p:ph type="title"/>
          </p:nvPr>
        </p:nvSpPr>
        <p:spPr>
          <a:xfrm>
            <a:off x="329184" y="243708"/>
            <a:ext cx="5897880" cy="574581"/>
          </a:xfrm>
          <a:prstGeom prst="rect">
            <a:avLst/>
          </a:prstGeom>
          <a:noFill/>
          <a:ln>
            <a:noFill/>
          </a:ln>
        </p:spPr>
        <p:txBody>
          <a:bodyPr spcFirstLastPara="1" wrap="square" lIns="91425" tIns="45700" rIns="91425" bIns="45700" anchor="t" anchorCtr="0">
            <a:spAutoFit/>
          </a:bodyPr>
          <a:lstStyle>
            <a:lvl1pPr lvl="0" algn="l">
              <a:lnSpc>
                <a:spcPct val="114000"/>
              </a:lnSpc>
              <a:spcBef>
                <a:spcPts val="0"/>
              </a:spcBef>
              <a:spcAft>
                <a:spcPts val="0"/>
              </a:spcAft>
              <a:buSzPts val="1400"/>
              <a:buNone/>
              <a:defRPr sz="3000">
                <a:solidFill>
                  <a:srgbClr val="F6F3E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5" name="Google Shape;345;p76"/>
          <p:cNvSpPr txBox="1">
            <a:spLocks noGrp="1"/>
          </p:cNvSpPr>
          <p:nvPr>
            <p:ph type="body" idx="1"/>
          </p:nvPr>
        </p:nvSpPr>
        <p:spPr>
          <a:xfrm>
            <a:off x="329184" y="1817094"/>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6" name="Google Shape;346;p76"/>
          <p:cNvSpPr txBox="1">
            <a:spLocks noGrp="1"/>
          </p:cNvSpPr>
          <p:nvPr>
            <p:ph type="body" idx="2"/>
          </p:nvPr>
        </p:nvSpPr>
        <p:spPr>
          <a:xfrm>
            <a:off x="329184" y="2440945"/>
            <a:ext cx="5897880" cy="21301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 name="Google Shape;347;p76"/>
          <p:cNvSpPr>
            <a:spLocks noGrp="1"/>
          </p:cNvSpPr>
          <p:nvPr>
            <p:ph type="pic" idx="3"/>
          </p:nvPr>
        </p:nvSpPr>
        <p:spPr>
          <a:xfrm>
            <a:off x="6556916" y="0"/>
            <a:ext cx="5635083" cy="6858000"/>
          </a:xfrm>
          <a:prstGeom prst="rect">
            <a:avLst/>
          </a:prstGeom>
          <a:noFill/>
          <a:ln>
            <a:noFill/>
          </a:ln>
        </p:spPr>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7_1 column, halfWidth wHeader, fullBleed img">
  <p:cSld name="10_1 column, halfWidth wHeader, fullBleed img">
    <p:spTree>
      <p:nvGrpSpPr>
        <p:cNvPr id="1" name="Shape 38"/>
        <p:cNvGrpSpPr/>
        <p:nvPr/>
      </p:nvGrpSpPr>
      <p:grpSpPr>
        <a:xfrm>
          <a:off x="0" y="0"/>
          <a:ext cx="0" cy="0"/>
          <a:chOff x="0" y="0"/>
          <a:chExt cx="0" cy="0"/>
        </a:xfrm>
      </p:grpSpPr>
      <p:sp>
        <p:nvSpPr>
          <p:cNvPr id="39" name="Google Shape;39;p97"/>
          <p:cNvSpPr>
            <a:spLocks noGrp="1"/>
          </p:cNvSpPr>
          <p:nvPr>
            <p:ph type="pic" idx="2"/>
          </p:nvPr>
        </p:nvSpPr>
        <p:spPr>
          <a:xfrm>
            <a:off x="6556916" y="0"/>
            <a:ext cx="5635083" cy="6858000"/>
          </a:xfrm>
          <a:prstGeom prst="rect">
            <a:avLst/>
          </a:prstGeom>
          <a:noFill/>
          <a:ln>
            <a:noFill/>
          </a:ln>
        </p:spPr>
      </p:sp>
      <p:sp>
        <p:nvSpPr>
          <p:cNvPr id="40" name="Google Shape;40;p97"/>
          <p:cNvSpPr/>
          <p:nvPr/>
        </p:nvSpPr>
        <p:spPr>
          <a:xfrm>
            <a:off x="0" y="0"/>
            <a:ext cx="6556375" cy="6858000"/>
          </a:xfrm>
          <a:prstGeom prst="rect">
            <a:avLst/>
          </a:prstGeom>
          <a:gradFill>
            <a:gsLst>
              <a:gs pos="0">
                <a:srgbClr val="EBDFC2"/>
              </a:gs>
              <a:gs pos="4000">
                <a:srgbClr val="EBDFC2"/>
              </a:gs>
              <a:gs pos="66500">
                <a:srgbClr val="F6F6F4"/>
              </a:gs>
              <a:gs pos="100000">
                <a:srgbClr val="F5F7FC"/>
              </a:gs>
            </a:gsLst>
            <a:lin ang="3600000" scaled="0"/>
          </a:gra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97"/>
          <p:cNvSpPr/>
          <p:nvPr/>
        </p:nvSpPr>
        <p:spPr>
          <a:xfrm>
            <a:off x="6556375" y="0"/>
            <a:ext cx="290513" cy="6858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42;p97"/>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97"/>
          <p:cNvSpPr txBox="1">
            <a:spLocks noGrp="1"/>
          </p:cNvSpPr>
          <p:nvPr>
            <p:ph type="body" idx="1"/>
          </p:nvPr>
        </p:nvSpPr>
        <p:spPr>
          <a:xfrm>
            <a:off x="329184" y="1331209"/>
            <a:ext cx="5897880"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b="1">
                <a:solidFill>
                  <a:srgbClr val="007371"/>
                </a:solidFill>
                <a:latin typeface="Arial"/>
                <a:ea typeface="Arial"/>
                <a:cs typeface="Arial"/>
                <a:sym typeface="Aria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97"/>
          <p:cNvSpPr txBox="1">
            <a:spLocks noGrp="1"/>
          </p:cNvSpPr>
          <p:nvPr>
            <p:ph type="body" idx="3"/>
          </p:nvPr>
        </p:nvSpPr>
        <p:spPr>
          <a:xfrm>
            <a:off x="329184" y="1955060"/>
            <a:ext cx="5897880" cy="2098780"/>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sz="20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6_3columns">
  <p:cSld name="16_3columns">
    <p:spTree>
      <p:nvGrpSpPr>
        <p:cNvPr id="1" name="Shape 348"/>
        <p:cNvGrpSpPr/>
        <p:nvPr/>
      </p:nvGrpSpPr>
      <p:grpSpPr>
        <a:xfrm>
          <a:off x="0" y="0"/>
          <a:ext cx="0" cy="0"/>
          <a:chOff x="0" y="0"/>
          <a:chExt cx="0" cy="0"/>
        </a:xfrm>
      </p:grpSpPr>
      <p:sp>
        <p:nvSpPr>
          <p:cNvPr id="349" name="Google Shape;349;p77"/>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0" name="Google Shape;350;p77"/>
          <p:cNvSpPr txBox="1">
            <a:spLocks noGrp="1"/>
          </p:cNvSpPr>
          <p:nvPr>
            <p:ph type="body" idx="1"/>
          </p:nvPr>
        </p:nvSpPr>
        <p:spPr>
          <a:xfrm>
            <a:off x="417443"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1" name="Google Shape;351;p77"/>
          <p:cNvSpPr txBox="1">
            <a:spLocks noGrp="1"/>
          </p:cNvSpPr>
          <p:nvPr>
            <p:ph type="body" idx="2"/>
          </p:nvPr>
        </p:nvSpPr>
        <p:spPr>
          <a:xfrm>
            <a:off x="4414520"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2" name="Google Shape;352;p77"/>
          <p:cNvSpPr txBox="1">
            <a:spLocks noGrp="1"/>
          </p:cNvSpPr>
          <p:nvPr>
            <p:ph type="body" idx="3"/>
          </p:nvPr>
        </p:nvSpPr>
        <p:spPr>
          <a:xfrm>
            <a:off x="8411597" y="1631247"/>
            <a:ext cx="3352800" cy="2523511"/>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3" name="Google Shape;353;p77"/>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7_3column, headers">
  <p:cSld name="17_3column, headers">
    <p:spTree>
      <p:nvGrpSpPr>
        <p:cNvPr id="1" name="Shape 354"/>
        <p:cNvGrpSpPr/>
        <p:nvPr/>
      </p:nvGrpSpPr>
      <p:grpSpPr>
        <a:xfrm>
          <a:off x="0" y="0"/>
          <a:ext cx="0" cy="0"/>
          <a:chOff x="0" y="0"/>
          <a:chExt cx="0" cy="0"/>
        </a:xfrm>
      </p:grpSpPr>
      <p:sp>
        <p:nvSpPr>
          <p:cNvPr id="355" name="Google Shape;355;p78"/>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6" name="Google Shape;356;p78"/>
          <p:cNvSpPr txBox="1">
            <a:spLocks noGrp="1"/>
          </p:cNvSpPr>
          <p:nvPr>
            <p:ph type="body" idx="1"/>
          </p:nvPr>
        </p:nvSpPr>
        <p:spPr>
          <a:xfrm>
            <a:off x="417443"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7" name="Google Shape;357;p78"/>
          <p:cNvSpPr txBox="1">
            <a:spLocks noGrp="1"/>
          </p:cNvSpPr>
          <p:nvPr>
            <p:ph type="body" idx="2"/>
          </p:nvPr>
        </p:nvSpPr>
        <p:spPr>
          <a:xfrm>
            <a:off x="417443"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8" name="Google Shape;358;p78"/>
          <p:cNvSpPr txBox="1">
            <a:spLocks noGrp="1"/>
          </p:cNvSpPr>
          <p:nvPr>
            <p:ph type="body" idx="3"/>
          </p:nvPr>
        </p:nvSpPr>
        <p:spPr>
          <a:xfrm>
            <a:off x="4414520" y="1584315"/>
            <a:ext cx="3352800"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9" name="Google Shape;359;p78"/>
          <p:cNvSpPr txBox="1">
            <a:spLocks noGrp="1"/>
          </p:cNvSpPr>
          <p:nvPr>
            <p:ph type="body" idx="4"/>
          </p:nvPr>
        </p:nvSpPr>
        <p:spPr>
          <a:xfrm>
            <a:off x="4414520" y="2186199"/>
            <a:ext cx="3352800"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0" name="Google Shape;360;p78"/>
          <p:cNvSpPr txBox="1">
            <a:spLocks noGrp="1"/>
          </p:cNvSpPr>
          <p:nvPr>
            <p:ph type="body" idx="5"/>
          </p:nvPr>
        </p:nvSpPr>
        <p:spPr>
          <a:xfrm>
            <a:off x="8411596" y="1584315"/>
            <a:ext cx="3362917" cy="830997"/>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1" name="Google Shape;361;p78"/>
          <p:cNvSpPr txBox="1">
            <a:spLocks noGrp="1"/>
          </p:cNvSpPr>
          <p:nvPr>
            <p:ph type="body" idx="6"/>
          </p:nvPr>
        </p:nvSpPr>
        <p:spPr>
          <a:xfrm>
            <a:off x="8411596" y="2186199"/>
            <a:ext cx="3362917" cy="2215735"/>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2" name="Google Shape;362;p78"/>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0_3column, intro">
  <p:cSld name="20_3column, intro">
    <p:spTree>
      <p:nvGrpSpPr>
        <p:cNvPr id="1" name="Shape 363"/>
        <p:cNvGrpSpPr/>
        <p:nvPr/>
      </p:nvGrpSpPr>
      <p:grpSpPr>
        <a:xfrm>
          <a:off x="0" y="0"/>
          <a:ext cx="0" cy="0"/>
          <a:chOff x="0" y="0"/>
          <a:chExt cx="0" cy="0"/>
        </a:xfrm>
      </p:grpSpPr>
      <p:sp>
        <p:nvSpPr>
          <p:cNvPr id="364" name="Google Shape;364;p79"/>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5" name="Google Shape;365;p79"/>
          <p:cNvSpPr txBox="1">
            <a:spLocks noGrp="1"/>
          </p:cNvSpPr>
          <p:nvPr>
            <p:ph type="body" idx="1"/>
          </p:nvPr>
        </p:nvSpPr>
        <p:spPr>
          <a:xfrm>
            <a:off x="914400" y="1463163"/>
            <a:ext cx="1035304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b="1">
                <a:solidFill>
                  <a:srgbClr val="971260"/>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6" name="Google Shape;366;p79"/>
          <p:cNvSpPr txBox="1">
            <a:spLocks noGrp="1"/>
          </p:cNvSpPr>
          <p:nvPr>
            <p:ph type="body" idx="2"/>
          </p:nvPr>
        </p:nvSpPr>
        <p:spPr>
          <a:xfrm>
            <a:off x="91440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7" name="Google Shape;367;p79"/>
          <p:cNvSpPr txBox="1">
            <a:spLocks noGrp="1"/>
          </p:cNvSpPr>
          <p:nvPr>
            <p:ph type="body" idx="3"/>
          </p:nvPr>
        </p:nvSpPr>
        <p:spPr>
          <a:xfrm>
            <a:off x="441452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8" name="Google Shape;368;p79"/>
          <p:cNvSpPr txBox="1">
            <a:spLocks noGrp="1"/>
          </p:cNvSpPr>
          <p:nvPr>
            <p:ph type="body" idx="4"/>
          </p:nvPr>
        </p:nvSpPr>
        <p:spPr>
          <a:xfrm>
            <a:off x="7914640" y="2123399"/>
            <a:ext cx="3352800" cy="245336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2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9" name="Google Shape;369;p7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4_3column, panels">
  <p:cSld name="24_3column, panels">
    <p:spTree>
      <p:nvGrpSpPr>
        <p:cNvPr id="1" name="Shape 370"/>
        <p:cNvGrpSpPr/>
        <p:nvPr/>
      </p:nvGrpSpPr>
      <p:grpSpPr>
        <a:xfrm>
          <a:off x="0" y="0"/>
          <a:ext cx="0" cy="0"/>
          <a:chOff x="0" y="0"/>
          <a:chExt cx="0" cy="0"/>
        </a:xfrm>
      </p:grpSpPr>
      <p:sp>
        <p:nvSpPr>
          <p:cNvPr id="371" name="Google Shape;371;p80"/>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2" name="Google Shape;372;p80"/>
          <p:cNvSpPr txBox="1">
            <a:spLocks noGrp="1"/>
          </p:cNvSpPr>
          <p:nvPr>
            <p:ph type="body" idx="1"/>
          </p:nvPr>
        </p:nvSpPr>
        <p:spPr>
          <a:xfrm>
            <a:off x="329184"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3" name="Google Shape;373;p80"/>
          <p:cNvSpPr txBox="1">
            <a:spLocks noGrp="1"/>
          </p:cNvSpPr>
          <p:nvPr>
            <p:ph type="body" idx="2"/>
          </p:nvPr>
        </p:nvSpPr>
        <p:spPr>
          <a:xfrm>
            <a:off x="4221413"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4" name="Google Shape;374;p80"/>
          <p:cNvSpPr txBox="1">
            <a:spLocks noGrp="1"/>
          </p:cNvSpPr>
          <p:nvPr>
            <p:ph type="body" idx="3"/>
          </p:nvPr>
        </p:nvSpPr>
        <p:spPr>
          <a:xfrm>
            <a:off x="8113643" y="1665114"/>
            <a:ext cx="3749173"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5" name="Google Shape;375;p80"/>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1_4 column">
  <p:cSld name="21_4 column">
    <p:spTree>
      <p:nvGrpSpPr>
        <p:cNvPr id="1" name="Shape 376"/>
        <p:cNvGrpSpPr/>
        <p:nvPr/>
      </p:nvGrpSpPr>
      <p:grpSpPr>
        <a:xfrm>
          <a:off x="0" y="0"/>
          <a:ext cx="0" cy="0"/>
          <a:chOff x="0" y="0"/>
          <a:chExt cx="0" cy="0"/>
        </a:xfrm>
      </p:grpSpPr>
      <p:sp>
        <p:nvSpPr>
          <p:cNvPr id="377" name="Google Shape;377;p81"/>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8" name="Google Shape;378;p81"/>
          <p:cNvSpPr txBox="1">
            <a:spLocks noGrp="1"/>
          </p:cNvSpPr>
          <p:nvPr>
            <p:ph type="body" idx="1"/>
          </p:nvPr>
        </p:nvSpPr>
        <p:spPr>
          <a:xfrm>
            <a:off x="417443"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9" name="Google Shape;379;p81"/>
          <p:cNvSpPr txBox="1">
            <a:spLocks noGrp="1"/>
          </p:cNvSpPr>
          <p:nvPr>
            <p:ph type="body" idx="2"/>
          </p:nvPr>
        </p:nvSpPr>
        <p:spPr>
          <a:xfrm>
            <a:off x="3337516"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0" name="Google Shape;380;p81"/>
          <p:cNvSpPr txBox="1">
            <a:spLocks noGrp="1"/>
          </p:cNvSpPr>
          <p:nvPr>
            <p:ph type="body" idx="3"/>
          </p:nvPr>
        </p:nvSpPr>
        <p:spPr>
          <a:xfrm>
            <a:off x="6257589"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1" name="Google Shape;381;p81"/>
          <p:cNvSpPr txBox="1">
            <a:spLocks noGrp="1"/>
          </p:cNvSpPr>
          <p:nvPr>
            <p:ph type="body" idx="4"/>
          </p:nvPr>
        </p:nvSpPr>
        <p:spPr>
          <a:xfrm>
            <a:off x="9177661" y="148449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2" name="Google Shape;382;p81"/>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22_4 column, intro">
  <p:cSld name="22_4 column, intro">
    <p:spTree>
      <p:nvGrpSpPr>
        <p:cNvPr id="1" name="Shape 383"/>
        <p:cNvGrpSpPr/>
        <p:nvPr/>
      </p:nvGrpSpPr>
      <p:grpSpPr>
        <a:xfrm>
          <a:off x="0" y="0"/>
          <a:ext cx="0" cy="0"/>
          <a:chOff x="0" y="0"/>
          <a:chExt cx="0" cy="0"/>
        </a:xfrm>
      </p:grpSpPr>
      <p:sp>
        <p:nvSpPr>
          <p:cNvPr id="384" name="Google Shape;384;p82"/>
          <p:cNvSpPr/>
          <p:nvPr/>
        </p:nvSpPr>
        <p:spPr>
          <a:xfrm>
            <a:off x="0" y="0"/>
            <a:ext cx="12192000" cy="1006475"/>
          </a:xfrm>
          <a:prstGeom prst="rect">
            <a:avLst/>
          </a:prstGeom>
          <a:solidFill>
            <a:srgbClr val="971260"/>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5" name="Google Shape;385;p82"/>
          <p:cNvSpPr txBox="1">
            <a:spLocks noGrp="1"/>
          </p:cNvSpPr>
          <p:nvPr>
            <p:ph type="body" idx="1"/>
          </p:nvPr>
        </p:nvSpPr>
        <p:spPr>
          <a:xfrm>
            <a:off x="914400" y="1371600"/>
            <a:ext cx="10363200" cy="478144"/>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b="1">
                <a:solidFill>
                  <a:srgbClr val="971260"/>
                </a:solidFill>
              </a:defRPr>
            </a:lvl1pPr>
            <a:lvl2pPr marL="914400" lvl="1" indent="-228600" algn="ctr">
              <a:lnSpc>
                <a:spcPct val="90000"/>
              </a:lnSpc>
              <a:spcBef>
                <a:spcPts val="600"/>
              </a:spcBef>
              <a:spcAft>
                <a:spcPts val="0"/>
              </a:spcAft>
              <a:buSzPts val="3080"/>
              <a:buNone/>
              <a:defRPr/>
            </a:lvl2pPr>
            <a:lvl3pPr marL="1371600" lvl="2" indent="-228600" algn="ctr">
              <a:lnSpc>
                <a:spcPct val="90000"/>
              </a:lnSpc>
              <a:spcBef>
                <a:spcPts val="600"/>
              </a:spcBef>
              <a:spcAft>
                <a:spcPts val="0"/>
              </a:spcAft>
              <a:buSzPts val="2800"/>
              <a:buNone/>
              <a:defRPr/>
            </a:lvl3pPr>
            <a:lvl4pPr marL="1828800" lvl="3" indent="-228600" algn="ctr">
              <a:lnSpc>
                <a:spcPct val="90000"/>
              </a:lnSpc>
              <a:spcBef>
                <a:spcPts val="600"/>
              </a:spcBef>
              <a:spcAft>
                <a:spcPts val="0"/>
              </a:spcAft>
              <a:buSzPts val="2520"/>
              <a:buNone/>
              <a:defRPr/>
            </a:lvl4pPr>
            <a:lvl5pPr marL="2286000" lvl="4" indent="-228600" algn="ctr">
              <a:lnSpc>
                <a:spcPct val="90000"/>
              </a:lnSpc>
              <a:spcBef>
                <a:spcPts val="600"/>
              </a:spcBef>
              <a:spcAft>
                <a:spcPts val="0"/>
              </a:spcAft>
              <a:buSzPts val="2520"/>
              <a:buNone/>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6" name="Google Shape;386;p82"/>
          <p:cNvSpPr txBox="1">
            <a:spLocks noGrp="1"/>
          </p:cNvSpPr>
          <p:nvPr>
            <p:ph type="body" idx="2"/>
          </p:nvPr>
        </p:nvSpPr>
        <p:spPr>
          <a:xfrm>
            <a:off x="9144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7" name="Google Shape;387;p82"/>
          <p:cNvSpPr txBox="1">
            <a:spLocks noGrp="1"/>
          </p:cNvSpPr>
          <p:nvPr>
            <p:ph type="body" idx="3"/>
          </p:nvPr>
        </p:nvSpPr>
        <p:spPr>
          <a:xfrm>
            <a:off x="35087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8" name="Google Shape;388;p82"/>
          <p:cNvSpPr txBox="1">
            <a:spLocks noGrp="1"/>
          </p:cNvSpPr>
          <p:nvPr>
            <p:ph type="body" idx="4"/>
          </p:nvPr>
        </p:nvSpPr>
        <p:spPr>
          <a:xfrm>
            <a:off x="6103000"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i="0"/>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9" name="Google Shape;389;p82"/>
          <p:cNvSpPr txBox="1">
            <a:spLocks noGrp="1"/>
          </p:cNvSpPr>
          <p:nvPr>
            <p:ph type="body" idx="5"/>
          </p:nvPr>
        </p:nvSpPr>
        <p:spPr>
          <a:xfrm>
            <a:off x="8697299" y="2143120"/>
            <a:ext cx="2596896" cy="235243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0" name="Google Shape;390;p82"/>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23_3column, panels">
  <p:cSld name="23_3column, panels">
    <p:spTree>
      <p:nvGrpSpPr>
        <p:cNvPr id="1" name="Shape 391"/>
        <p:cNvGrpSpPr/>
        <p:nvPr/>
      </p:nvGrpSpPr>
      <p:grpSpPr>
        <a:xfrm>
          <a:off x="0" y="0"/>
          <a:ext cx="0" cy="0"/>
          <a:chOff x="0" y="0"/>
          <a:chExt cx="0" cy="0"/>
        </a:xfrm>
      </p:grpSpPr>
      <p:sp>
        <p:nvSpPr>
          <p:cNvPr id="392" name="Google Shape;392;p83"/>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3" name="Google Shape;393;p83"/>
          <p:cNvSpPr txBox="1">
            <a:spLocks noGrp="1"/>
          </p:cNvSpPr>
          <p:nvPr>
            <p:ph type="body" idx="1"/>
          </p:nvPr>
        </p:nvSpPr>
        <p:spPr>
          <a:xfrm>
            <a:off x="329184"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4" name="Google Shape;394;p83"/>
          <p:cNvSpPr txBox="1">
            <a:spLocks noGrp="1"/>
          </p:cNvSpPr>
          <p:nvPr>
            <p:ph type="body" idx="2"/>
          </p:nvPr>
        </p:nvSpPr>
        <p:spPr>
          <a:xfrm>
            <a:off x="3276291"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5" name="Google Shape;395;p83"/>
          <p:cNvSpPr txBox="1">
            <a:spLocks noGrp="1"/>
          </p:cNvSpPr>
          <p:nvPr>
            <p:ph type="body" idx="3"/>
          </p:nvPr>
        </p:nvSpPr>
        <p:spPr>
          <a:xfrm>
            <a:off x="6223398"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6" name="Google Shape;396;p83"/>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7" name="Google Shape;397;p83"/>
          <p:cNvSpPr txBox="1">
            <a:spLocks noGrp="1"/>
          </p:cNvSpPr>
          <p:nvPr>
            <p:ph type="body" idx="4"/>
          </p:nvPr>
        </p:nvSpPr>
        <p:spPr>
          <a:xfrm>
            <a:off x="9170504" y="16651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6_3column, panels">
  <p:cSld name="26_3column, panels">
    <p:spTree>
      <p:nvGrpSpPr>
        <p:cNvPr id="1" name="Shape 398"/>
        <p:cNvGrpSpPr/>
        <p:nvPr/>
      </p:nvGrpSpPr>
      <p:grpSpPr>
        <a:xfrm>
          <a:off x="0" y="0"/>
          <a:ext cx="0" cy="0"/>
          <a:chOff x="0" y="0"/>
          <a:chExt cx="0" cy="0"/>
        </a:xfrm>
      </p:grpSpPr>
      <p:sp>
        <p:nvSpPr>
          <p:cNvPr id="399" name="Google Shape;399;p84"/>
          <p:cNvSpPr/>
          <p:nvPr/>
        </p:nvSpPr>
        <p:spPr>
          <a:xfrm>
            <a:off x="0" y="0"/>
            <a:ext cx="12192000" cy="1006475"/>
          </a:xfrm>
          <a:prstGeom prst="rect">
            <a:avLst/>
          </a:prstGeom>
          <a:solidFill>
            <a:srgbClr val="971260"/>
          </a:solidFill>
          <a:ln>
            <a:noFill/>
          </a:ln>
          <a:effectLst>
            <a:outerShdw blurRad="232279"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0" name="Google Shape;400;p84"/>
          <p:cNvSpPr txBox="1">
            <a:spLocks noGrp="1"/>
          </p:cNvSpPr>
          <p:nvPr>
            <p:ph type="body" idx="1"/>
          </p:nvPr>
        </p:nvSpPr>
        <p:spPr>
          <a:xfrm>
            <a:off x="329184"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1" name="Google Shape;401;p84"/>
          <p:cNvSpPr txBox="1">
            <a:spLocks noGrp="1"/>
          </p:cNvSpPr>
          <p:nvPr>
            <p:ph type="body" idx="2"/>
          </p:nvPr>
        </p:nvSpPr>
        <p:spPr>
          <a:xfrm>
            <a:off x="3276291"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2" name="Google Shape;402;p84"/>
          <p:cNvSpPr txBox="1">
            <a:spLocks noGrp="1"/>
          </p:cNvSpPr>
          <p:nvPr>
            <p:ph type="body" idx="3"/>
          </p:nvPr>
        </p:nvSpPr>
        <p:spPr>
          <a:xfrm>
            <a:off x="6223398"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3" name="Google Shape;403;p84"/>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4" name="Google Shape;404;p84"/>
          <p:cNvSpPr txBox="1">
            <a:spLocks noGrp="1"/>
          </p:cNvSpPr>
          <p:nvPr>
            <p:ph type="body" idx="4"/>
          </p:nvPr>
        </p:nvSpPr>
        <p:spPr>
          <a:xfrm>
            <a:off x="9170504" y="2579514"/>
            <a:ext cx="2743200" cy="3053528"/>
          </a:xfrm>
          <a:prstGeom prst="rect">
            <a:avLst/>
          </a:prstGeo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457200" anchor="t" anchorCtr="0">
            <a:spAutoFit/>
          </a:bodyPr>
          <a:lstStyle>
            <a:lvl1pPr marL="457200" lvl="0" indent="-228600" algn="l">
              <a:lnSpc>
                <a:spcPct val="114000"/>
              </a:lnSpc>
              <a:spcBef>
                <a:spcPts val="1000"/>
              </a:spcBef>
              <a:spcAft>
                <a:spcPts val="0"/>
              </a:spcAft>
              <a:buSzPts val="3080"/>
              <a:buFont typeface="Arial"/>
              <a:buNone/>
              <a:defRPr sz="22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5" name="Google Shape;405;p84"/>
          <p:cNvSpPr txBox="1">
            <a:spLocks noGrp="1"/>
          </p:cNvSpPr>
          <p:nvPr>
            <p:ph type="body" idx="5"/>
          </p:nvPr>
        </p:nvSpPr>
        <p:spPr>
          <a:xfrm>
            <a:off x="328613" y="1422400"/>
            <a:ext cx="11585575" cy="88106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2_4 column">
  <p:cSld name="22_4 column">
    <p:spTree>
      <p:nvGrpSpPr>
        <p:cNvPr id="1" name="Shape 406"/>
        <p:cNvGrpSpPr/>
        <p:nvPr/>
      </p:nvGrpSpPr>
      <p:grpSpPr>
        <a:xfrm>
          <a:off x="0" y="0"/>
          <a:ext cx="0" cy="0"/>
          <a:chOff x="0" y="0"/>
          <a:chExt cx="0" cy="0"/>
        </a:xfrm>
      </p:grpSpPr>
      <p:sp>
        <p:nvSpPr>
          <p:cNvPr id="407" name="Google Shape;407;p85"/>
          <p:cNvSpPr/>
          <p:nvPr/>
        </p:nvSpPr>
        <p:spPr>
          <a:xfrm>
            <a:off x="0" y="0"/>
            <a:ext cx="12192000" cy="1006475"/>
          </a:xfrm>
          <a:prstGeom prst="rect">
            <a:avLst/>
          </a:prstGeom>
          <a:solidFill>
            <a:srgbClr val="971260"/>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8" name="Google Shape;408;p85"/>
          <p:cNvSpPr txBox="1">
            <a:spLocks noGrp="1"/>
          </p:cNvSpPr>
          <p:nvPr>
            <p:ph type="body" idx="1"/>
          </p:nvPr>
        </p:nvSpPr>
        <p:spPr>
          <a:xfrm>
            <a:off x="329184"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9" name="Google Shape;409;p85"/>
          <p:cNvSpPr txBox="1">
            <a:spLocks noGrp="1"/>
          </p:cNvSpPr>
          <p:nvPr>
            <p:ph type="body" idx="2"/>
          </p:nvPr>
        </p:nvSpPr>
        <p:spPr>
          <a:xfrm>
            <a:off x="4267200"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i="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0" name="Google Shape;410;p85"/>
          <p:cNvSpPr txBox="1">
            <a:spLocks noGrp="1"/>
          </p:cNvSpPr>
          <p:nvPr>
            <p:ph type="body" idx="3"/>
          </p:nvPr>
        </p:nvSpPr>
        <p:spPr>
          <a:xfrm>
            <a:off x="8256104" y="1217790"/>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1" name="Google Shape;411;p85"/>
          <p:cNvSpPr txBox="1">
            <a:spLocks noGrp="1"/>
          </p:cNvSpPr>
          <p:nvPr>
            <p:ph type="body" idx="4"/>
          </p:nvPr>
        </p:nvSpPr>
        <p:spPr>
          <a:xfrm>
            <a:off x="329184" y="4029975"/>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2" name="Google Shape;412;p85"/>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3" name="Google Shape;413;p85"/>
          <p:cNvSpPr txBox="1">
            <a:spLocks noGrp="1"/>
          </p:cNvSpPr>
          <p:nvPr>
            <p:ph type="body" idx="5"/>
          </p:nvPr>
        </p:nvSpPr>
        <p:spPr>
          <a:xfrm>
            <a:off x="4292644" y="4037188"/>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i="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4" name="Google Shape;414;p85"/>
          <p:cNvSpPr txBox="1">
            <a:spLocks noGrp="1"/>
          </p:cNvSpPr>
          <p:nvPr>
            <p:ph type="body" idx="6"/>
          </p:nvPr>
        </p:nvSpPr>
        <p:spPr>
          <a:xfrm>
            <a:off x="8256104" y="4029975"/>
            <a:ext cx="3657600" cy="2669449"/>
          </a:xfrm>
          <a:prstGeom prst="rect">
            <a:avLst/>
          </a:prstGeom>
          <a:solidFill>
            <a:srgbClr val="F6F3EB"/>
          </a:solidFill>
          <a:ln>
            <a:noFill/>
          </a:ln>
          <a:effectLst>
            <a:outerShdw blurRad="221597" dist="38100" dir="5400000" algn="t" rotWithShape="0">
              <a:srgbClr val="000000">
                <a:alpha val="40000"/>
              </a:srgbClr>
            </a:outerShdw>
          </a:effectLst>
        </p:spPr>
        <p:txBody>
          <a:bodyPr spcFirstLastPara="1" wrap="square" lIns="228600" tIns="118850" rIns="228600" bIns="228600" anchor="t" anchorCtr="0">
            <a:spAutoFit/>
          </a:bodyPr>
          <a:lstStyle>
            <a:lvl1pPr marL="457200" lvl="0" indent="-228600" algn="l">
              <a:lnSpc>
                <a:spcPct val="114000"/>
              </a:lnSpc>
              <a:spcBef>
                <a:spcPts val="1000"/>
              </a:spcBef>
              <a:spcAft>
                <a:spcPts val="0"/>
              </a:spcAft>
              <a:buSzPts val="1400"/>
              <a:buNone/>
              <a:defRPr sz="2000">
                <a:solidFill>
                  <a:srgbClr val="1E1E2D"/>
                </a:solidFill>
                <a:latin typeface="Arial"/>
                <a:ea typeface="Arial"/>
                <a:cs typeface="Arial"/>
                <a:sym typeface="Arial"/>
              </a:defRPr>
            </a:lvl1pPr>
            <a:lvl2pPr marL="914400" lvl="1" indent="-406400" algn="l">
              <a:lnSpc>
                <a:spcPct val="90000"/>
              </a:lnSpc>
              <a:spcBef>
                <a:spcPts val="600"/>
              </a:spcBef>
              <a:spcAft>
                <a:spcPts val="0"/>
              </a:spcAft>
              <a:buSzPts val="2800"/>
              <a:buChar char="•"/>
              <a:defRPr sz="2000"/>
            </a:lvl2pPr>
            <a:lvl3pPr marL="1371600" lvl="2" indent="-406400" algn="l">
              <a:lnSpc>
                <a:spcPct val="90000"/>
              </a:lnSpc>
              <a:spcBef>
                <a:spcPts val="600"/>
              </a:spcBef>
              <a:spcAft>
                <a:spcPts val="0"/>
              </a:spcAft>
              <a:buSzPts val="2800"/>
              <a:buChar char="•"/>
              <a:defRPr/>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23_4 Column, Headers">
  <p:cSld name="23_4 Column, Headers">
    <p:spTree>
      <p:nvGrpSpPr>
        <p:cNvPr id="1" name="Shape 415"/>
        <p:cNvGrpSpPr/>
        <p:nvPr/>
      </p:nvGrpSpPr>
      <p:grpSpPr>
        <a:xfrm>
          <a:off x="0" y="0"/>
          <a:ext cx="0" cy="0"/>
          <a:chOff x="0" y="0"/>
          <a:chExt cx="0" cy="0"/>
        </a:xfrm>
      </p:grpSpPr>
      <p:sp>
        <p:nvSpPr>
          <p:cNvPr id="416" name="Google Shape;416;p86"/>
          <p:cNvSpPr/>
          <p:nvPr/>
        </p:nvSpPr>
        <p:spPr>
          <a:xfrm>
            <a:off x="0" y="0"/>
            <a:ext cx="12192000" cy="1006475"/>
          </a:xfrm>
          <a:prstGeom prst="rect">
            <a:avLst/>
          </a:prstGeom>
          <a:solidFill>
            <a:srgbClr val="971260"/>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7" name="Google Shape;417;p86"/>
          <p:cNvSpPr txBox="1">
            <a:spLocks noGrp="1"/>
          </p:cNvSpPr>
          <p:nvPr>
            <p:ph type="body" idx="1"/>
          </p:nvPr>
        </p:nvSpPr>
        <p:spPr>
          <a:xfrm>
            <a:off x="417443"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8" name="Google Shape;418;p86"/>
          <p:cNvSpPr txBox="1">
            <a:spLocks noGrp="1"/>
          </p:cNvSpPr>
          <p:nvPr>
            <p:ph type="body" idx="2"/>
          </p:nvPr>
        </p:nvSpPr>
        <p:spPr>
          <a:xfrm>
            <a:off x="417443"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9" name="Google Shape;419;p86"/>
          <p:cNvSpPr txBox="1">
            <a:spLocks noGrp="1"/>
          </p:cNvSpPr>
          <p:nvPr>
            <p:ph type="body" idx="3"/>
          </p:nvPr>
        </p:nvSpPr>
        <p:spPr>
          <a:xfrm>
            <a:off x="3347054" y="1550449"/>
            <a:ext cx="2588223"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0" name="Google Shape;420;p86"/>
          <p:cNvSpPr txBox="1">
            <a:spLocks noGrp="1"/>
          </p:cNvSpPr>
          <p:nvPr>
            <p:ph type="body" idx="4"/>
          </p:nvPr>
        </p:nvSpPr>
        <p:spPr>
          <a:xfrm>
            <a:off x="3347054" y="2152333"/>
            <a:ext cx="2588223"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1" name="Google Shape;421;p86"/>
          <p:cNvSpPr txBox="1">
            <a:spLocks noGrp="1"/>
          </p:cNvSpPr>
          <p:nvPr>
            <p:ph type="body" idx="5"/>
          </p:nvPr>
        </p:nvSpPr>
        <p:spPr>
          <a:xfrm>
            <a:off x="6255380"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2" name="Google Shape;422;p86"/>
          <p:cNvSpPr txBox="1">
            <a:spLocks noGrp="1"/>
          </p:cNvSpPr>
          <p:nvPr>
            <p:ph type="body" idx="6"/>
          </p:nvPr>
        </p:nvSpPr>
        <p:spPr>
          <a:xfrm>
            <a:off x="6255380"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3" name="Google Shape;423;p86"/>
          <p:cNvSpPr txBox="1">
            <a:spLocks noGrp="1"/>
          </p:cNvSpPr>
          <p:nvPr>
            <p:ph type="body" idx="7"/>
          </p:nvPr>
        </p:nvSpPr>
        <p:spPr>
          <a:xfrm>
            <a:off x="9174849" y="1550449"/>
            <a:ext cx="2596896" cy="1200329"/>
          </a:xfrm>
          <a:prstGeom prst="rect">
            <a:avLst/>
          </a:prstGeom>
          <a:noFill/>
          <a:ln>
            <a:noFill/>
          </a:ln>
        </p:spPr>
        <p:txBody>
          <a:bodyPr spcFirstLastPara="1" wrap="square" lIns="91425" tIns="45700" rIns="91425" bIns="45700" anchor="t" anchorCtr="0">
            <a:spAutoFit/>
          </a:bodyPr>
          <a:lstStyle>
            <a:lvl1pPr marL="457200" lvl="0" indent="-228600" algn="l">
              <a:lnSpc>
                <a:spcPct val="100000"/>
              </a:lnSpc>
              <a:spcBef>
                <a:spcPts val="1000"/>
              </a:spcBef>
              <a:spcAft>
                <a:spcPts val="0"/>
              </a:spcAft>
              <a:buSzPts val="3360"/>
              <a:buNone/>
              <a:defRPr sz="2400" b="1">
                <a:solidFill>
                  <a:srgbClr val="971260"/>
                </a:solidFill>
                <a:latin typeface="Arial"/>
                <a:ea typeface="Arial"/>
                <a:cs typeface="Arial"/>
                <a:sym typeface="Arial"/>
              </a:defRPr>
            </a:lvl1pPr>
            <a:lvl2pPr marL="914400" lvl="1" indent="-228600" algn="l">
              <a:lnSpc>
                <a:spcPct val="90000"/>
              </a:lnSpc>
              <a:spcBef>
                <a:spcPts val="600"/>
              </a:spcBef>
              <a:spcAft>
                <a:spcPts val="0"/>
              </a:spcAft>
              <a:buSzPts val="2800"/>
              <a:buNone/>
              <a:defRPr sz="2000" b="1"/>
            </a:lvl2pPr>
            <a:lvl3pPr marL="1371600" lvl="2" indent="-228600" algn="l">
              <a:lnSpc>
                <a:spcPct val="90000"/>
              </a:lnSpc>
              <a:spcBef>
                <a:spcPts val="600"/>
              </a:spcBef>
              <a:spcAft>
                <a:spcPts val="0"/>
              </a:spcAft>
              <a:buSzPts val="2520"/>
              <a:buNone/>
              <a:defRPr sz="1800" b="1"/>
            </a:lvl3pPr>
            <a:lvl4pPr marL="1828800" lvl="3" indent="-228600" algn="l">
              <a:lnSpc>
                <a:spcPct val="90000"/>
              </a:lnSpc>
              <a:spcBef>
                <a:spcPts val="600"/>
              </a:spcBef>
              <a:spcAft>
                <a:spcPts val="0"/>
              </a:spcAft>
              <a:buSzPts val="2240"/>
              <a:buNone/>
              <a:defRPr sz="1600" b="1"/>
            </a:lvl4pPr>
            <a:lvl5pPr marL="2286000" lvl="4" indent="-228600" algn="l">
              <a:lnSpc>
                <a:spcPct val="90000"/>
              </a:lnSpc>
              <a:spcBef>
                <a:spcPts val="600"/>
              </a:spcBef>
              <a:spcAft>
                <a:spcPts val="0"/>
              </a:spcAft>
              <a:buSzPts val="224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4" name="Google Shape;424;p86"/>
          <p:cNvSpPr txBox="1">
            <a:spLocks noGrp="1"/>
          </p:cNvSpPr>
          <p:nvPr>
            <p:ph type="body" idx="8"/>
          </p:nvPr>
        </p:nvSpPr>
        <p:spPr>
          <a:xfrm>
            <a:off x="9174849" y="2152333"/>
            <a:ext cx="2596896" cy="36339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1400"/>
              <a:buNone/>
              <a:defRPr sz="2400"/>
            </a:lvl1pPr>
            <a:lvl2pPr marL="914400" lvl="1" indent="-406400" algn="l">
              <a:lnSpc>
                <a:spcPct val="90000"/>
              </a:lnSpc>
              <a:spcBef>
                <a:spcPts val="600"/>
              </a:spcBef>
              <a:spcAft>
                <a:spcPts val="0"/>
              </a:spcAft>
              <a:buSzPts val="2800"/>
              <a:buChar char="•"/>
              <a:defRPr sz="2000"/>
            </a:lvl2pPr>
            <a:lvl3pPr marL="1371600" lvl="2" indent="-388619" algn="l">
              <a:lnSpc>
                <a:spcPct val="90000"/>
              </a:lnSpc>
              <a:spcBef>
                <a:spcPts val="600"/>
              </a:spcBef>
              <a:spcAft>
                <a:spcPts val="0"/>
              </a:spcAft>
              <a:buSzPts val="2520"/>
              <a:buChar char="•"/>
              <a:defRPr sz="1800"/>
            </a:lvl3pPr>
            <a:lvl4pPr marL="1828800" lvl="3" indent="-388619" algn="l">
              <a:lnSpc>
                <a:spcPct val="90000"/>
              </a:lnSpc>
              <a:spcBef>
                <a:spcPts val="600"/>
              </a:spcBef>
              <a:spcAft>
                <a:spcPts val="0"/>
              </a:spcAft>
              <a:buSzPts val="2520"/>
              <a:buChar char="•"/>
              <a:defRPr sz="1800"/>
            </a:lvl4pPr>
            <a:lvl5pPr marL="2286000" lvl="4" indent="-388620" algn="l">
              <a:lnSpc>
                <a:spcPct val="90000"/>
              </a:lnSpc>
              <a:spcBef>
                <a:spcPts val="600"/>
              </a:spcBef>
              <a:spcAft>
                <a:spcPts val="0"/>
              </a:spcAft>
              <a:buSzPts val="252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5" name="Google Shape;425;p86"/>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1_2column wHeaders">
  <p:cSld name="21_2column wHeaders">
    <p:spTree>
      <p:nvGrpSpPr>
        <p:cNvPr id="1" name="Shape 45"/>
        <p:cNvGrpSpPr/>
        <p:nvPr/>
      </p:nvGrpSpPr>
      <p:grpSpPr>
        <a:xfrm>
          <a:off x="0" y="0"/>
          <a:ext cx="0" cy="0"/>
          <a:chOff x="0" y="0"/>
          <a:chExt cx="0" cy="0"/>
        </a:xfrm>
      </p:grpSpPr>
      <p:sp>
        <p:nvSpPr>
          <p:cNvPr id="46" name="Google Shape;46;p36"/>
          <p:cNvSpPr txBox="1">
            <a:spLocks noGrp="1"/>
          </p:cNvSpPr>
          <p:nvPr>
            <p:ph type="body" idx="1"/>
          </p:nvPr>
        </p:nvSpPr>
        <p:spPr>
          <a:xfrm>
            <a:off x="5074920" y="350161"/>
            <a:ext cx="6739466" cy="478144"/>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2E6AA5"/>
              </a:buClr>
              <a:buSzPts val="240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Clr>
                <a:srgbClr val="1E1E2D"/>
              </a:buClr>
              <a:buSzPts val="2000"/>
              <a:buNone/>
              <a:defRPr sz="2000" b="1"/>
            </a:lvl2pPr>
            <a:lvl3pPr marL="1371600" lvl="2" indent="-228600" algn="l">
              <a:lnSpc>
                <a:spcPct val="90000"/>
              </a:lnSpc>
              <a:spcBef>
                <a:spcPts val="600"/>
              </a:spcBef>
              <a:spcAft>
                <a:spcPts val="0"/>
              </a:spcAft>
              <a:buClr>
                <a:srgbClr val="1E1E2D"/>
              </a:buClr>
              <a:buSzPts val="1800"/>
              <a:buNone/>
              <a:defRPr sz="1800" b="1"/>
            </a:lvl3pPr>
            <a:lvl4pPr marL="1828800" lvl="3" indent="-228600" algn="l">
              <a:lnSpc>
                <a:spcPct val="90000"/>
              </a:lnSpc>
              <a:spcBef>
                <a:spcPts val="600"/>
              </a:spcBef>
              <a:spcAft>
                <a:spcPts val="0"/>
              </a:spcAft>
              <a:buClr>
                <a:srgbClr val="1E1E2D"/>
              </a:buClr>
              <a:buSzPts val="1600"/>
              <a:buNone/>
              <a:defRPr sz="1600" b="1"/>
            </a:lvl4pPr>
            <a:lvl5pPr marL="2286000" lvl="4" indent="-228600" algn="l">
              <a:lnSpc>
                <a:spcPct val="90000"/>
              </a:lnSpc>
              <a:spcBef>
                <a:spcPts val="600"/>
              </a:spcBef>
              <a:spcAft>
                <a:spcPts val="0"/>
              </a:spcAft>
              <a:buClr>
                <a:srgbClr val="1E1E2D"/>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6"/>
          <p:cNvSpPr txBox="1">
            <a:spLocks noGrp="1"/>
          </p:cNvSpPr>
          <p:nvPr>
            <p:ph type="body" idx="2"/>
          </p:nvPr>
        </p:nvSpPr>
        <p:spPr>
          <a:xfrm>
            <a:off x="5074920" y="932452"/>
            <a:ext cx="6739467"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1E1E2D"/>
              </a:buClr>
              <a:buSzPts val="2200"/>
              <a:buNone/>
              <a:defRPr sz="2200"/>
            </a:lvl1pPr>
            <a:lvl2pPr marL="914400" lvl="1" indent="-355600" algn="l">
              <a:lnSpc>
                <a:spcPct val="90000"/>
              </a:lnSpc>
              <a:spcBef>
                <a:spcPts val="600"/>
              </a:spcBef>
              <a:spcAft>
                <a:spcPts val="0"/>
              </a:spcAft>
              <a:buClr>
                <a:srgbClr val="1E1E2D"/>
              </a:buClr>
              <a:buSzPts val="2000"/>
              <a:buChar char="•"/>
              <a:defRPr sz="2000"/>
            </a:lvl2pPr>
            <a:lvl3pPr marL="1371600" lvl="2" indent="-342900" algn="l">
              <a:lnSpc>
                <a:spcPct val="90000"/>
              </a:lnSpc>
              <a:spcBef>
                <a:spcPts val="600"/>
              </a:spcBef>
              <a:spcAft>
                <a:spcPts val="0"/>
              </a:spcAft>
              <a:buClr>
                <a:srgbClr val="1E1E2D"/>
              </a:buClr>
              <a:buSzPts val="1800"/>
              <a:buChar char="•"/>
              <a:defRPr sz="1800"/>
            </a:lvl3pPr>
            <a:lvl4pPr marL="1828800" lvl="3" indent="-342900" algn="l">
              <a:lnSpc>
                <a:spcPct val="90000"/>
              </a:lnSpc>
              <a:spcBef>
                <a:spcPts val="600"/>
              </a:spcBef>
              <a:spcAft>
                <a:spcPts val="0"/>
              </a:spcAft>
              <a:buClr>
                <a:srgbClr val="1E1E2D"/>
              </a:buClr>
              <a:buSzPts val="1800"/>
              <a:buChar char="•"/>
              <a:defRPr sz="1800"/>
            </a:lvl4pPr>
            <a:lvl5pPr marL="2286000" lvl="4" indent="-342900" algn="l">
              <a:lnSpc>
                <a:spcPct val="90000"/>
              </a:lnSpc>
              <a:spcBef>
                <a:spcPts val="600"/>
              </a:spcBef>
              <a:spcAft>
                <a:spcPts val="0"/>
              </a:spcAft>
              <a:buClr>
                <a:srgbClr val="1E1E2D"/>
              </a:buClr>
              <a:buSzPts val="180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6"/>
          <p:cNvSpPr/>
          <p:nvPr/>
        </p:nvSpPr>
        <p:spPr>
          <a:xfrm>
            <a:off x="-1" y="0"/>
            <a:ext cx="4707467" cy="6858000"/>
          </a:xfrm>
          <a:prstGeom prst="rect">
            <a:avLst/>
          </a:prstGeom>
          <a:solidFill>
            <a:schemeClr val="lt1"/>
          </a:solidFill>
          <a:ln>
            <a:noFill/>
          </a:ln>
          <a:effectLst>
            <a:outerShdw blurRad="355142" dist="38100" dir="5400000" algn="t" rotWithShape="0">
              <a:srgbClr val="000000">
                <a:alpha val="2901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9" name="Google Shape;49;p36"/>
          <p:cNvSpPr txBox="1">
            <a:spLocks noGrp="1"/>
          </p:cNvSpPr>
          <p:nvPr>
            <p:ph type="title"/>
          </p:nvPr>
        </p:nvSpPr>
        <p:spPr>
          <a:xfrm>
            <a:off x="329183" y="350161"/>
            <a:ext cx="4069080" cy="193852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Clr>
                <a:srgbClr val="D14F97"/>
              </a:buClr>
              <a:buSzPts val="3000"/>
              <a:buFont typeface="Arial"/>
              <a:buNone/>
              <a:defRPr sz="3000"/>
            </a:lvl1pPr>
            <a:lvl2pPr lvl="1" algn="l">
              <a:lnSpc>
                <a:spcPct val="100000"/>
              </a:lnSpc>
              <a:spcBef>
                <a:spcPts val="0"/>
              </a:spcBef>
              <a:spcAft>
                <a:spcPts val="0"/>
              </a:spcAft>
              <a:buClr>
                <a:srgbClr val="D14F97"/>
              </a:buClr>
              <a:buSzPts val="1400"/>
              <a:buFont typeface="Arial"/>
              <a:buNone/>
              <a:defRPr/>
            </a:lvl2pPr>
            <a:lvl3pPr lvl="2" algn="l">
              <a:lnSpc>
                <a:spcPct val="100000"/>
              </a:lnSpc>
              <a:spcBef>
                <a:spcPts val="0"/>
              </a:spcBef>
              <a:spcAft>
                <a:spcPts val="0"/>
              </a:spcAft>
              <a:buClr>
                <a:srgbClr val="D14F97"/>
              </a:buClr>
              <a:buSzPts val="1400"/>
              <a:buFont typeface="Arial"/>
              <a:buNone/>
              <a:defRPr/>
            </a:lvl3pPr>
            <a:lvl4pPr lvl="3" algn="l">
              <a:lnSpc>
                <a:spcPct val="100000"/>
              </a:lnSpc>
              <a:spcBef>
                <a:spcPts val="0"/>
              </a:spcBef>
              <a:spcAft>
                <a:spcPts val="0"/>
              </a:spcAft>
              <a:buClr>
                <a:srgbClr val="D14F97"/>
              </a:buClr>
              <a:buSzPts val="1400"/>
              <a:buFont typeface="Arial"/>
              <a:buNone/>
              <a:defRPr/>
            </a:lvl4pPr>
            <a:lvl5pPr lvl="4" algn="l">
              <a:lnSpc>
                <a:spcPct val="100000"/>
              </a:lnSpc>
              <a:spcBef>
                <a:spcPts val="0"/>
              </a:spcBef>
              <a:spcAft>
                <a:spcPts val="0"/>
              </a:spcAft>
              <a:buClr>
                <a:srgbClr val="D14F97"/>
              </a:buClr>
              <a:buSzPts val="1400"/>
              <a:buFont typeface="Arial"/>
              <a:buNone/>
              <a:defRPr/>
            </a:lvl5pPr>
            <a:lvl6pPr lvl="5" algn="l">
              <a:lnSpc>
                <a:spcPct val="100000"/>
              </a:lnSpc>
              <a:spcBef>
                <a:spcPts val="0"/>
              </a:spcBef>
              <a:spcAft>
                <a:spcPts val="0"/>
              </a:spcAft>
              <a:buClr>
                <a:srgbClr val="D14F97"/>
              </a:buClr>
              <a:buSzPts val="1400"/>
              <a:buFont typeface="Arial"/>
              <a:buNone/>
              <a:defRPr/>
            </a:lvl6pPr>
            <a:lvl7pPr lvl="6" algn="l">
              <a:lnSpc>
                <a:spcPct val="100000"/>
              </a:lnSpc>
              <a:spcBef>
                <a:spcPts val="0"/>
              </a:spcBef>
              <a:spcAft>
                <a:spcPts val="0"/>
              </a:spcAft>
              <a:buClr>
                <a:srgbClr val="D14F97"/>
              </a:buClr>
              <a:buSzPts val="1400"/>
              <a:buFont typeface="Arial"/>
              <a:buNone/>
              <a:defRPr/>
            </a:lvl7pPr>
            <a:lvl8pPr lvl="7" algn="l">
              <a:lnSpc>
                <a:spcPct val="100000"/>
              </a:lnSpc>
              <a:spcBef>
                <a:spcPts val="0"/>
              </a:spcBef>
              <a:spcAft>
                <a:spcPts val="0"/>
              </a:spcAft>
              <a:buClr>
                <a:srgbClr val="D14F97"/>
              </a:buClr>
              <a:buSzPts val="1400"/>
              <a:buFont typeface="Arial"/>
              <a:buNone/>
              <a:defRPr/>
            </a:lvl8pPr>
            <a:lvl9pPr lvl="8" algn="l">
              <a:lnSpc>
                <a:spcPct val="100000"/>
              </a:lnSpc>
              <a:spcBef>
                <a:spcPts val="0"/>
              </a:spcBef>
              <a:spcAft>
                <a:spcPts val="0"/>
              </a:spcAft>
              <a:buClr>
                <a:srgbClr val="D14F97"/>
              </a:buClr>
              <a:buSzPts val="1400"/>
              <a:buFont typeface="Arial"/>
              <a:buNone/>
              <a:defRPr/>
            </a:lvl9pPr>
          </a:lstStyle>
          <a:p>
            <a:endParaRPr/>
          </a:p>
        </p:txBody>
      </p:sp>
      <p:sp>
        <p:nvSpPr>
          <p:cNvPr id="50" name="Google Shape;50;p36"/>
          <p:cNvSpPr txBox="1">
            <a:spLocks noGrp="1"/>
          </p:cNvSpPr>
          <p:nvPr>
            <p:ph type="body" idx="3"/>
          </p:nvPr>
        </p:nvSpPr>
        <p:spPr>
          <a:xfrm>
            <a:off x="5074920" y="4026154"/>
            <a:ext cx="4409710"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2E6AA5"/>
              </a:buClr>
              <a:buSzPts val="2400"/>
              <a:buNone/>
              <a:defRPr sz="2400" b="1" i="0">
                <a:solidFill>
                  <a:srgbClr val="2E6AA5"/>
                </a:solidFill>
                <a:latin typeface="Arial"/>
                <a:ea typeface="Arial"/>
                <a:cs typeface="Arial"/>
                <a:sym typeface="Arial"/>
              </a:defRPr>
            </a:lvl1pPr>
            <a:lvl2pPr marL="914400" lvl="1" indent="-228600" algn="l">
              <a:lnSpc>
                <a:spcPct val="90000"/>
              </a:lnSpc>
              <a:spcBef>
                <a:spcPts val="600"/>
              </a:spcBef>
              <a:spcAft>
                <a:spcPts val="0"/>
              </a:spcAft>
              <a:buClr>
                <a:srgbClr val="1E1E2D"/>
              </a:buClr>
              <a:buSzPts val="2000"/>
              <a:buNone/>
              <a:defRPr sz="2000" b="1"/>
            </a:lvl2pPr>
            <a:lvl3pPr marL="1371600" lvl="2" indent="-228600" algn="l">
              <a:lnSpc>
                <a:spcPct val="90000"/>
              </a:lnSpc>
              <a:spcBef>
                <a:spcPts val="600"/>
              </a:spcBef>
              <a:spcAft>
                <a:spcPts val="0"/>
              </a:spcAft>
              <a:buClr>
                <a:srgbClr val="1E1E2D"/>
              </a:buClr>
              <a:buSzPts val="1800"/>
              <a:buNone/>
              <a:defRPr sz="1800" b="1"/>
            </a:lvl3pPr>
            <a:lvl4pPr marL="1828800" lvl="3" indent="-228600" algn="l">
              <a:lnSpc>
                <a:spcPct val="90000"/>
              </a:lnSpc>
              <a:spcBef>
                <a:spcPts val="600"/>
              </a:spcBef>
              <a:spcAft>
                <a:spcPts val="0"/>
              </a:spcAft>
              <a:buClr>
                <a:srgbClr val="1E1E2D"/>
              </a:buClr>
              <a:buSzPts val="1600"/>
              <a:buNone/>
              <a:defRPr sz="1600" b="1"/>
            </a:lvl4pPr>
            <a:lvl5pPr marL="2286000" lvl="4" indent="-228600" algn="l">
              <a:lnSpc>
                <a:spcPct val="90000"/>
              </a:lnSpc>
              <a:spcBef>
                <a:spcPts val="600"/>
              </a:spcBef>
              <a:spcAft>
                <a:spcPts val="0"/>
              </a:spcAft>
              <a:buClr>
                <a:srgbClr val="1E1E2D"/>
              </a:buClr>
              <a:buSzPts val="1600"/>
              <a:buNone/>
              <a:defRPr sz="1600" b="1"/>
            </a:lvl5pPr>
            <a:lvl6pPr marL="2743200" lvl="5" indent="-228600" algn="l">
              <a:lnSpc>
                <a:spcPct val="90000"/>
              </a:lnSpc>
              <a:spcBef>
                <a:spcPts val="6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6"/>
          <p:cNvSpPr txBox="1">
            <a:spLocks noGrp="1"/>
          </p:cNvSpPr>
          <p:nvPr>
            <p:ph type="body" idx="4"/>
          </p:nvPr>
        </p:nvSpPr>
        <p:spPr>
          <a:xfrm>
            <a:off x="5074920" y="4608445"/>
            <a:ext cx="4409711" cy="2102499"/>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Clr>
                <a:srgbClr val="1E1E2D"/>
              </a:buClr>
              <a:buSzPts val="2200"/>
              <a:buNone/>
              <a:defRPr sz="2200"/>
            </a:lvl1pPr>
            <a:lvl2pPr marL="914400" lvl="1" indent="-355600" algn="l">
              <a:lnSpc>
                <a:spcPct val="90000"/>
              </a:lnSpc>
              <a:spcBef>
                <a:spcPts val="600"/>
              </a:spcBef>
              <a:spcAft>
                <a:spcPts val="0"/>
              </a:spcAft>
              <a:buClr>
                <a:srgbClr val="1E1E2D"/>
              </a:buClr>
              <a:buSzPts val="2000"/>
              <a:buChar char="•"/>
              <a:defRPr sz="2000"/>
            </a:lvl2pPr>
            <a:lvl3pPr marL="1371600" lvl="2" indent="-342900" algn="l">
              <a:lnSpc>
                <a:spcPct val="90000"/>
              </a:lnSpc>
              <a:spcBef>
                <a:spcPts val="600"/>
              </a:spcBef>
              <a:spcAft>
                <a:spcPts val="0"/>
              </a:spcAft>
              <a:buClr>
                <a:srgbClr val="1E1E2D"/>
              </a:buClr>
              <a:buSzPts val="1800"/>
              <a:buChar char="•"/>
              <a:defRPr sz="1800"/>
            </a:lvl3pPr>
            <a:lvl4pPr marL="1828800" lvl="3" indent="-342900" algn="l">
              <a:lnSpc>
                <a:spcPct val="90000"/>
              </a:lnSpc>
              <a:spcBef>
                <a:spcPts val="600"/>
              </a:spcBef>
              <a:spcAft>
                <a:spcPts val="0"/>
              </a:spcAft>
              <a:buClr>
                <a:srgbClr val="1E1E2D"/>
              </a:buClr>
              <a:buSzPts val="1800"/>
              <a:buChar char="•"/>
              <a:defRPr sz="1800"/>
            </a:lvl4pPr>
            <a:lvl5pPr marL="2286000" lvl="4" indent="-342900" algn="l">
              <a:lnSpc>
                <a:spcPct val="90000"/>
              </a:lnSpc>
              <a:spcBef>
                <a:spcPts val="600"/>
              </a:spcBef>
              <a:spcAft>
                <a:spcPts val="0"/>
              </a:spcAft>
              <a:buClr>
                <a:srgbClr val="1E1E2D"/>
              </a:buClr>
              <a:buSzPts val="1800"/>
              <a:buChar char="•"/>
              <a:defRPr sz="1800"/>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25_Title Left, Picture Right" type="picTx">
  <p:cSld name="PICTURE_WITH_CAPTION_TEXT">
    <p:spTree>
      <p:nvGrpSpPr>
        <p:cNvPr id="1" name="Shape 426"/>
        <p:cNvGrpSpPr/>
        <p:nvPr/>
      </p:nvGrpSpPr>
      <p:grpSpPr>
        <a:xfrm>
          <a:off x="0" y="0"/>
          <a:ext cx="0" cy="0"/>
          <a:chOff x="0" y="0"/>
          <a:chExt cx="0" cy="0"/>
        </a:xfrm>
      </p:grpSpPr>
      <p:sp>
        <p:nvSpPr>
          <p:cNvPr id="427" name="Google Shape;427;p87"/>
          <p:cNvSpPr txBox="1">
            <a:spLocks noGrp="1"/>
          </p:cNvSpPr>
          <p:nvPr>
            <p:ph type="title"/>
          </p:nvPr>
        </p:nvSpPr>
        <p:spPr>
          <a:xfrm>
            <a:off x="839788" y="1041737"/>
            <a:ext cx="3932237" cy="1015663"/>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8" name="Google Shape;428;p87"/>
          <p:cNvSpPr txBox="1">
            <a:spLocks noGrp="1"/>
          </p:cNvSpPr>
          <p:nvPr>
            <p:ph type="body" idx="1"/>
          </p:nvPr>
        </p:nvSpPr>
        <p:spPr>
          <a:xfrm>
            <a:off x="839788" y="2260600"/>
            <a:ext cx="3932237" cy="899157"/>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sz="24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29" name="Google Shape;429;p87"/>
          <p:cNvSpPr>
            <a:spLocks noGrp="1"/>
          </p:cNvSpPr>
          <p:nvPr>
            <p:ph type="pic" idx="2"/>
          </p:nvPr>
        </p:nvSpPr>
        <p:spPr>
          <a:xfrm>
            <a:off x="5183188" y="987425"/>
            <a:ext cx="6172200" cy="606833"/>
          </a:xfrm>
          <a:prstGeom prst="rect">
            <a:avLst/>
          </a:prstGeom>
          <a:noFill/>
          <a:ln>
            <a:noFill/>
          </a:ln>
        </p:spPr>
      </p:sp>
    </p:spTree>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26_Split Horizontal, text, picture">
  <p:cSld name="26_Split Horizontal, text, picture">
    <p:spTree>
      <p:nvGrpSpPr>
        <p:cNvPr id="1" name="Shape 430"/>
        <p:cNvGrpSpPr/>
        <p:nvPr/>
      </p:nvGrpSpPr>
      <p:grpSpPr>
        <a:xfrm>
          <a:off x="0" y="0"/>
          <a:ext cx="0" cy="0"/>
          <a:chOff x="0" y="0"/>
          <a:chExt cx="0" cy="0"/>
        </a:xfrm>
      </p:grpSpPr>
      <p:sp>
        <p:nvSpPr>
          <p:cNvPr id="431" name="Google Shape;431;p88"/>
          <p:cNvSpPr/>
          <p:nvPr/>
        </p:nvSpPr>
        <p:spPr>
          <a:xfrm rot="5400000">
            <a:off x="5951537" y="-3273424"/>
            <a:ext cx="288925" cy="12192000"/>
          </a:xfrm>
          <a:prstGeom prst="rect">
            <a:avLst/>
          </a:prstGeom>
          <a:gradFill>
            <a:gsLst>
              <a:gs pos="0">
                <a:srgbClr val="000000">
                  <a:alpha val="2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2" name="Google Shape;432;p88"/>
          <p:cNvSpPr/>
          <p:nvPr/>
        </p:nvSpPr>
        <p:spPr>
          <a:xfrm>
            <a:off x="0" y="0"/>
            <a:ext cx="12192000" cy="1006475"/>
          </a:xfrm>
          <a:prstGeom prst="rect">
            <a:avLst/>
          </a:prstGeom>
          <a:solidFill>
            <a:schemeClr val="lt1"/>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3" name="Google Shape;433;p88"/>
          <p:cNvSpPr>
            <a:spLocks noGrp="1"/>
          </p:cNvSpPr>
          <p:nvPr>
            <p:ph type="pic" idx="2"/>
          </p:nvPr>
        </p:nvSpPr>
        <p:spPr>
          <a:xfrm>
            <a:off x="0" y="2677887"/>
            <a:ext cx="12192000" cy="4180114"/>
          </a:xfrm>
          <a:prstGeom prst="rect">
            <a:avLst/>
          </a:prstGeom>
          <a:noFill/>
          <a:ln>
            <a:noFill/>
          </a:ln>
        </p:spPr>
      </p:sp>
      <p:sp>
        <p:nvSpPr>
          <p:cNvPr id="434" name="Google Shape;434;p88"/>
          <p:cNvSpPr txBox="1">
            <a:spLocks noGrp="1"/>
          </p:cNvSpPr>
          <p:nvPr>
            <p:ph type="title"/>
          </p:nvPr>
        </p:nvSpPr>
        <p:spPr>
          <a:xfrm>
            <a:off x="329184" y="246888"/>
            <a:ext cx="10374086"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5" name="Google Shape;435;p88"/>
          <p:cNvSpPr txBox="1">
            <a:spLocks noGrp="1"/>
          </p:cNvSpPr>
          <p:nvPr>
            <p:ph type="body" idx="1"/>
          </p:nvPr>
        </p:nvSpPr>
        <p:spPr>
          <a:xfrm>
            <a:off x="329184" y="1353312"/>
            <a:ext cx="11604172" cy="34958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240"/>
              <a:buNone/>
              <a:defRPr sz="1600"/>
            </a:lvl1pPr>
            <a:lvl2pPr marL="914400" lvl="1" indent="-228600" algn="l">
              <a:lnSpc>
                <a:spcPct val="90000"/>
              </a:lnSpc>
              <a:spcBef>
                <a:spcPts val="600"/>
              </a:spcBef>
              <a:spcAft>
                <a:spcPts val="0"/>
              </a:spcAft>
              <a:buSzPts val="1960"/>
              <a:buNone/>
              <a:defRPr sz="1400"/>
            </a:lvl2pPr>
            <a:lvl3pPr marL="1371600" lvl="2" indent="-228600" algn="l">
              <a:lnSpc>
                <a:spcPct val="90000"/>
              </a:lnSpc>
              <a:spcBef>
                <a:spcPts val="600"/>
              </a:spcBef>
              <a:spcAft>
                <a:spcPts val="0"/>
              </a:spcAft>
              <a:buSzPts val="1680"/>
              <a:buNone/>
              <a:defRPr sz="1200"/>
            </a:lvl3pPr>
            <a:lvl4pPr marL="1828800" lvl="3" indent="-228600" algn="l">
              <a:lnSpc>
                <a:spcPct val="90000"/>
              </a:lnSpc>
              <a:spcBef>
                <a:spcPts val="600"/>
              </a:spcBef>
              <a:spcAft>
                <a:spcPts val="0"/>
              </a:spcAft>
              <a:buSzPts val="1400"/>
              <a:buNone/>
              <a:defRPr sz="1000"/>
            </a:lvl4pPr>
            <a:lvl5pPr marL="2286000" lvl="4" indent="-228600" algn="l">
              <a:lnSpc>
                <a:spcPct val="90000"/>
              </a:lnSpc>
              <a:spcBef>
                <a:spcPts val="600"/>
              </a:spcBef>
              <a:spcAft>
                <a:spcPts val="0"/>
              </a:spcAft>
              <a:buSzPts val="1400"/>
              <a:buNone/>
              <a:defRPr sz="1000"/>
            </a:lvl5pPr>
            <a:lvl6pPr marL="2743200" lvl="5" indent="-228600" algn="l">
              <a:lnSpc>
                <a:spcPct val="90000"/>
              </a:lnSpc>
              <a:spcBef>
                <a:spcPts val="6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7_title only">
  <p:cSld name="27_title only">
    <p:spTree>
      <p:nvGrpSpPr>
        <p:cNvPr id="1" name="Shape 436"/>
        <p:cNvGrpSpPr/>
        <p:nvPr/>
      </p:nvGrpSpPr>
      <p:grpSpPr>
        <a:xfrm>
          <a:off x="0" y="0"/>
          <a:ext cx="0" cy="0"/>
          <a:chOff x="0" y="0"/>
          <a:chExt cx="0" cy="0"/>
        </a:xfrm>
      </p:grpSpPr>
      <p:sp>
        <p:nvSpPr>
          <p:cNvPr id="437" name="Google Shape;437;p89"/>
          <p:cNvSpPr/>
          <p:nvPr/>
        </p:nvSpPr>
        <p:spPr>
          <a:xfrm>
            <a:off x="0" y="0"/>
            <a:ext cx="12192000" cy="1006475"/>
          </a:xfrm>
          <a:prstGeom prst="rect">
            <a:avLst/>
          </a:prstGeom>
          <a:solidFill>
            <a:srgbClr val="971260"/>
          </a:solidFill>
          <a:ln>
            <a:noFill/>
          </a:ln>
          <a:effectLst>
            <a:outerShdw blurRad="355142" dist="38100" dir="5400000" algn="t" rotWithShape="0">
              <a:srgbClr val="000000">
                <a:alpha val="2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8" name="Google Shape;438;p89"/>
          <p:cNvSpPr txBox="1">
            <a:spLocks noGrp="1"/>
          </p:cNvSpPr>
          <p:nvPr>
            <p:ph type="title"/>
          </p:nvPr>
        </p:nvSpPr>
        <p:spPr>
          <a:xfrm>
            <a:off x="329184" y="243708"/>
            <a:ext cx="11584520"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8_title only, noPanel" type="titleOnly">
  <p:cSld name="TITLE_ONLY">
    <p:spTree>
      <p:nvGrpSpPr>
        <p:cNvPr id="1" name="Shape 439"/>
        <p:cNvGrpSpPr/>
        <p:nvPr/>
      </p:nvGrpSpPr>
      <p:grpSpPr>
        <a:xfrm>
          <a:off x="0" y="0"/>
          <a:ext cx="0" cy="0"/>
          <a:chOff x="0" y="0"/>
          <a:chExt cx="0" cy="0"/>
        </a:xfrm>
      </p:grpSpPr>
      <p:sp>
        <p:nvSpPr>
          <p:cNvPr id="440" name="Google Shape;440;p90"/>
          <p:cNvSpPr txBox="1">
            <a:spLocks noGrp="1"/>
          </p:cNvSpPr>
          <p:nvPr>
            <p:ph type="title"/>
          </p:nvPr>
        </p:nvSpPr>
        <p:spPr>
          <a:xfrm>
            <a:off x="329184" y="243708"/>
            <a:ext cx="11435154" cy="553998"/>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9_blank" type="blank">
  <p:cSld name="BLANK">
    <p:spTree>
      <p:nvGrpSpPr>
        <p:cNvPr id="1" name="Shape 441"/>
        <p:cNvGrpSpPr/>
        <p:nvPr/>
      </p:nvGrpSpPr>
      <p:grpSpPr>
        <a:xfrm>
          <a:off x="0" y="0"/>
          <a:ext cx="0" cy="0"/>
          <a:chOff x="0" y="0"/>
          <a:chExt cx="0" cy="0"/>
        </a:xfrm>
      </p:grpSpPr>
    </p:spTree>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30_quote green">
  <p:cSld name="30_quote green">
    <p:spTree>
      <p:nvGrpSpPr>
        <p:cNvPr id="1" name="Shape 442"/>
        <p:cNvGrpSpPr/>
        <p:nvPr/>
      </p:nvGrpSpPr>
      <p:grpSpPr>
        <a:xfrm>
          <a:off x="0" y="0"/>
          <a:ext cx="0" cy="0"/>
          <a:chOff x="0" y="0"/>
          <a:chExt cx="0" cy="0"/>
        </a:xfrm>
      </p:grpSpPr>
      <p:sp>
        <p:nvSpPr>
          <p:cNvPr id="443" name="Google Shape;443;p92"/>
          <p:cNvSpPr txBox="1">
            <a:spLocks noGrp="1"/>
          </p:cNvSpPr>
          <p:nvPr>
            <p:ph type="body" idx="1"/>
          </p:nvPr>
        </p:nvSpPr>
        <p:spPr>
          <a:xfrm>
            <a:off x="2253342" y="5543240"/>
            <a:ext cx="9094107" cy="395173"/>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2520"/>
              <a:buNone/>
              <a:defRPr sz="1800">
                <a:solidFill>
                  <a:srgbClr val="595959"/>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44" name="Google Shape;444;p92"/>
          <p:cNvSpPr txBox="1">
            <a:spLocks noGrp="1"/>
          </p:cNvSpPr>
          <p:nvPr>
            <p:ph type="body" idx="2"/>
          </p:nvPr>
        </p:nvSpPr>
        <p:spPr>
          <a:xfrm>
            <a:off x="2253342" y="768350"/>
            <a:ext cx="8349343" cy="2157898"/>
          </a:xfrm>
          <a:prstGeom prst="rect">
            <a:avLst/>
          </a:prstGeom>
          <a:noFill/>
          <a:ln>
            <a:noFill/>
          </a:ln>
        </p:spPr>
        <p:txBody>
          <a:bodyPr spcFirstLastPara="1" wrap="square" lIns="91425" tIns="45700" rIns="91425" bIns="45700" anchor="t" anchorCtr="0">
            <a:spAutoFit/>
          </a:bodyPr>
          <a:lstStyle>
            <a:lvl1pPr marL="457200" lvl="0" indent="-228600" algn="l">
              <a:lnSpc>
                <a:spcPct val="114000"/>
              </a:lnSpc>
              <a:spcBef>
                <a:spcPts val="1000"/>
              </a:spcBef>
              <a:spcAft>
                <a:spcPts val="0"/>
              </a:spcAft>
              <a:buSzPts val="3360"/>
              <a:buNone/>
              <a:defRPr>
                <a:solidFill>
                  <a:srgbClr val="971260"/>
                </a:solidFill>
              </a:defRPr>
            </a:lvl1pPr>
            <a:lvl2pPr marL="914400" lvl="1" indent="-388619" algn="l">
              <a:lnSpc>
                <a:spcPct val="90000"/>
              </a:lnSpc>
              <a:spcBef>
                <a:spcPts val="600"/>
              </a:spcBef>
              <a:spcAft>
                <a:spcPts val="0"/>
              </a:spcAft>
              <a:buSzPts val="2520"/>
              <a:buChar char="•"/>
              <a:defRPr/>
            </a:lvl2pPr>
            <a:lvl3pPr marL="1371600" lvl="2" indent="-388619" algn="l">
              <a:lnSpc>
                <a:spcPct val="90000"/>
              </a:lnSpc>
              <a:spcBef>
                <a:spcPts val="600"/>
              </a:spcBef>
              <a:spcAft>
                <a:spcPts val="0"/>
              </a:spcAft>
              <a:buSzPts val="2520"/>
              <a:buChar char="•"/>
              <a:defRPr/>
            </a:lvl3pPr>
            <a:lvl4pPr marL="1828800" lvl="3" indent="-388619" algn="l">
              <a:lnSpc>
                <a:spcPct val="90000"/>
              </a:lnSpc>
              <a:spcBef>
                <a:spcPts val="600"/>
              </a:spcBef>
              <a:spcAft>
                <a:spcPts val="0"/>
              </a:spcAft>
              <a:buSzPts val="2520"/>
              <a:buChar char="•"/>
              <a:defRPr/>
            </a:lvl4pPr>
            <a:lvl5pPr marL="2286000" lvl="4" indent="-388620" algn="l">
              <a:lnSpc>
                <a:spcPct val="90000"/>
              </a:lnSpc>
              <a:spcBef>
                <a:spcPts val="600"/>
              </a:spcBef>
              <a:spcAft>
                <a:spcPts val="0"/>
              </a:spcAft>
              <a:buSzPts val="2520"/>
              <a:buChar char="•"/>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45" name="Google Shape;445;p92"/>
          <p:cNvPicPr preferRelativeResize="0"/>
          <p:nvPr/>
        </p:nvPicPr>
        <p:blipFill rotWithShape="1">
          <a:blip r:embed="rId2">
            <a:alphaModFix/>
          </a:blip>
          <a:srcRect/>
          <a:stretch/>
        </p:blipFill>
        <p:spPr>
          <a:xfrm>
            <a:off x="614965" y="669271"/>
            <a:ext cx="1162319" cy="1162319"/>
          </a:xfrm>
          <a:prstGeom prst="rect">
            <a:avLst/>
          </a:prstGeom>
          <a:noFill/>
          <a:ln>
            <a:noFill/>
          </a:ln>
        </p:spPr>
      </p:pic>
    </p:spTree>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1_Quote" type="secHead">
  <p:cSld name="SECTION_HEADER">
    <p:spTree>
      <p:nvGrpSpPr>
        <p:cNvPr id="1" name="Shape 446"/>
        <p:cNvGrpSpPr/>
        <p:nvPr/>
      </p:nvGrpSpPr>
      <p:grpSpPr>
        <a:xfrm>
          <a:off x="0" y="0"/>
          <a:ext cx="0" cy="0"/>
          <a:chOff x="0" y="0"/>
          <a:chExt cx="0" cy="0"/>
        </a:xfrm>
      </p:grpSpPr>
      <p:sp>
        <p:nvSpPr>
          <p:cNvPr id="447" name="Google Shape;447;p93"/>
          <p:cNvSpPr txBox="1">
            <a:spLocks noGrp="1"/>
          </p:cNvSpPr>
          <p:nvPr>
            <p:ph type="title"/>
          </p:nvPr>
        </p:nvSpPr>
        <p:spPr>
          <a:xfrm>
            <a:off x="1674541" y="780744"/>
            <a:ext cx="8842918" cy="776945"/>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SzPts val="1400"/>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8" name="Google Shape;448;p93"/>
          <p:cNvSpPr txBox="1">
            <a:spLocks noGrp="1"/>
          </p:cNvSpPr>
          <p:nvPr>
            <p:ph type="body" idx="1"/>
          </p:nvPr>
        </p:nvSpPr>
        <p:spPr>
          <a:xfrm>
            <a:off x="831850" y="1686000"/>
            <a:ext cx="10515600" cy="496098"/>
          </a:xfrm>
          <a:prstGeom prst="rect">
            <a:avLst/>
          </a:prstGeom>
          <a:noFill/>
          <a:ln>
            <a:noFill/>
          </a:ln>
        </p:spPr>
        <p:txBody>
          <a:bodyPr spcFirstLastPara="1" wrap="square" lIns="91425" tIns="45700" rIns="91425" bIns="45700" anchor="t" anchorCtr="0">
            <a:spAutoFit/>
          </a:bodyPr>
          <a:lstStyle>
            <a:lvl1pPr marL="457200" lvl="0" indent="-228600" algn="ctr">
              <a:lnSpc>
                <a:spcPct val="114000"/>
              </a:lnSpc>
              <a:spcBef>
                <a:spcPts val="1000"/>
              </a:spcBef>
              <a:spcAft>
                <a:spcPts val="0"/>
              </a:spcAft>
              <a:buSzPts val="3360"/>
              <a:buNone/>
              <a:defRPr sz="2400">
                <a:solidFill>
                  <a:schemeClr val="dk1"/>
                </a:solidFill>
              </a:defRPr>
            </a:lvl1pPr>
            <a:lvl2pPr marL="914400" lvl="1" indent="-228600" algn="l">
              <a:lnSpc>
                <a:spcPct val="90000"/>
              </a:lnSpc>
              <a:spcBef>
                <a:spcPts val="600"/>
              </a:spcBef>
              <a:spcAft>
                <a:spcPts val="0"/>
              </a:spcAft>
              <a:buSzPts val="2800"/>
              <a:buNone/>
              <a:defRPr sz="2000">
                <a:solidFill>
                  <a:srgbClr val="888888"/>
                </a:solidFill>
              </a:defRPr>
            </a:lvl2pPr>
            <a:lvl3pPr marL="1371600" lvl="2" indent="-228600" algn="l">
              <a:lnSpc>
                <a:spcPct val="90000"/>
              </a:lnSpc>
              <a:spcBef>
                <a:spcPts val="600"/>
              </a:spcBef>
              <a:spcAft>
                <a:spcPts val="0"/>
              </a:spcAft>
              <a:buSzPts val="2520"/>
              <a:buNone/>
              <a:defRPr sz="1800">
                <a:solidFill>
                  <a:srgbClr val="888888"/>
                </a:solidFill>
              </a:defRPr>
            </a:lvl3pPr>
            <a:lvl4pPr marL="1828800" lvl="3" indent="-228600" algn="l">
              <a:lnSpc>
                <a:spcPct val="90000"/>
              </a:lnSpc>
              <a:spcBef>
                <a:spcPts val="600"/>
              </a:spcBef>
              <a:spcAft>
                <a:spcPts val="0"/>
              </a:spcAft>
              <a:buSzPts val="2240"/>
              <a:buNone/>
              <a:defRPr sz="1600">
                <a:solidFill>
                  <a:srgbClr val="888888"/>
                </a:solidFill>
              </a:defRPr>
            </a:lvl4pPr>
            <a:lvl5pPr marL="2286000" lvl="4" indent="-228600" algn="l">
              <a:lnSpc>
                <a:spcPct val="90000"/>
              </a:lnSpc>
              <a:spcBef>
                <a:spcPts val="600"/>
              </a:spcBef>
              <a:spcAft>
                <a:spcPts val="0"/>
              </a:spcAft>
              <a:buSzPts val="2240"/>
              <a:buNone/>
              <a:defRPr sz="1600">
                <a:solidFill>
                  <a:srgbClr val="888888"/>
                </a:solidFill>
              </a:defRPr>
            </a:lvl5pPr>
            <a:lvl6pPr marL="2743200" lvl="5" indent="-228600" algn="l">
              <a:lnSpc>
                <a:spcPct val="90000"/>
              </a:lnSpc>
              <a:spcBef>
                <a:spcPts val="6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449"/>
        <p:cNvGrpSpPr/>
        <p:nvPr/>
      </p:nvGrpSpPr>
      <p:grpSpPr>
        <a:xfrm>
          <a:off x="0" y="0"/>
          <a:ext cx="0" cy="0"/>
          <a:chOff x="0" y="0"/>
          <a:chExt cx="0" cy="0"/>
        </a:xfrm>
      </p:grpSpPr>
      <p:pic>
        <p:nvPicPr>
          <p:cNvPr id="450" name="Google Shape;450;p94"/>
          <p:cNvPicPr preferRelativeResize="0"/>
          <p:nvPr/>
        </p:nvPicPr>
        <p:blipFill rotWithShape="1">
          <a:blip r:embed="rId2">
            <a:alphaModFix/>
          </a:blip>
          <a:srcRect l="4" t="24107" r="898"/>
          <a:stretch/>
        </p:blipFill>
        <p:spPr>
          <a:xfrm>
            <a:off x="-40708" y="0"/>
            <a:ext cx="12232707" cy="6858000"/>
          </a:xfrm>
          <a:prstGeom prst="rect">
            <a:avLst/>
          </a:prstGeom>
          <a:noFill/>
          <a:ln>
            <a:noFill/>
          </a:ln>
        </p:spPr>
      </p:pic>
      <p:sp>
        <p:nvSpPr>
          <p:cNvPr id="451" name="Google Shape;451;p94"/>
          <p:cNvSpPr/>
          <p:nvPr/>
        </p:nvSpPr>
        <p:spPr>
          <a:xfrm>
            <a:off x="616226" y="576470"/>
            <a:ext cx="10873409" cy="5645426"/>
          </a:xfrm>
          <a:prstGeom prst="rect">
            <a:avLst/>
          </a:prstGeom>
          <a:solidFill>
            <a:srgbClr val="F6F3EB"/>
          </a:solidFill>
          <a:ln>
            <a:noFill/>
          </a:ln>
          <a:effectLst>
            <a:outerShdw blurRad="209195"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52" name="Google Shape;452;p94"/>
          <p:cNvPicPr preferRelativeResize="0"/>
          <p:nvPr/>
        </p:nvPicPr>
        <p:blipFill rotWithShape="1">
          <a:blip r:embed="rId3">
            <a:alphaModFix/>
          </a:blip>
          <a:srcRect/>
          <a:stretch/>
        </p:blipFill>
        <p:spPr>
          <a:xfrm>
            <a:off x="1546225" y="2543338"/>
            <a:ext cx="4859385" cy="914400"/>
          </a:xfrm>
          <a:prstGeom prst="rect">
            <a:avLst/>
          </a:prstGeom>
          <a:noFill/>
          <a:ln>
            <a:noFill/>
          </a:ln>
        </p:spPr>
      </p:pic>
      <p:grpSp>
        <p:nvGrpSpPr>
          <p:cNvPr id="453" name="Google Shape;453;p94"/>
          <p:cNvGrpSpPr/>
          <p:nvPr/>
        </p:nvGrpSpPr>
        <p:grpSpPr>
          <a:xfrm>
            <a:off x="7258050" y="1809750"/>
            <a:ext cx="2705100" cy="2705100"/>
            <a:chOff x="7258050" y="2057400"/>
            <a:chExt cx="2705100" cy="2705100"/>
          </a:xfrm>
        </p:grpSpPr>
        <p:sp>
          <p:nvSpPr>
            <p:cNvPr id="454" name="Google Shape;454;p94"/>
            <p:cNvSpPr/>
            <p:nvPr/>
          </p:nvSpPr>
          <p:spPr>
            <a:xfrm>
              <a:off x="7258050" y="2057400"/>
              <a:ext cx="2705100" cy="2705100"/>
            </a:xfrm>
            <a:prstGeom prst="rect">
              <a:avLst/>
            </a:prstGeom>
            <a:solidFill>
              <a:schemeClr val="lt1"/>
            </a:solidFill>
            <a:ln>
              <a:noFill/>
            </a:ln>
            <a:effectLst>
              <a:outerShdw blurRad="254000" dist="1270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5" name="Google Shape;455;p94"/>
            <p:cNvSpPr txBox="1"/>
            <p:nvPr/>
          </p:nvSpPr>
          <p:spPr>
            <a:xfrm>
              <a:off x="7774921" y="2329150"/>
              <a:ext cx="167135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70C0"/>
                  </a:solidFill>
                  <a:latin typeface="Arial"/>
                  <a:ea typeface="Arial"/>
                  <a:cs typeface="Arial"/>
                  <a:sym typeface="Arial"/>
                </a:rPr>
                <a:t>Developed by</a:t>
              </a:r>
              <a:endParaRPr sz="1400" b="0" i="0" u="none" strike="noStrike" cap="none">
                <a:solidFill>
                  <a:srgbClr val="000000"/>
                </a:solidFill>
                <a:latin typeface="Arial"/>
                <a:ea typeface="Arial"/>
                <a:cs typeface="Arial"/>
                <a:sym typeface="Arial"/>
              </a:endParaRPr>
            </a:p>
          </p:txBody>
        </p:sp>
        <p:pic>
          <p:nvPicPr>
            <p:cNvPr id="456" name="Google Shape;456;p94"/>
            <p:cNvPicPr preferRelativeResize="0"/>
            <p:nvPr/>
          </p:nvPicPr>
          <p:blipFill rotWithShape="1">
            <a:blip r:embed="rId4">
              <a:alphaModFix/>
            </a:blip>
            <a:srcRect l="15178" t="11123" r="13594" b="10873"/>
            <a:stretch/>
          </p:blipFill>
          <p:spPr>
            <a:xfrm>
              <a:off x="8059903" y="2965116"/>
              <a:ext cx="1178150" cy="1302150"/>
            </a:xfrm>
            <a:prstGeom prst="rect">
              <a:avLst/>
            </a:prstGeom>
            <a:noFill/>
            <a:ln>
              <a:noFill/>
            </a:ln>
          </p:spPr>
        </p:pic>
      </p:gr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8_1 column, halfWidth wHeader, fullBleed img">
  <p:cSld name="8_1 column, halfWidth wHeader, fullBleed img">
    <p:spTree>
      <p:nvGrpSpPr>
        <p:cNvPr id="1" name="Shape 52"/>
        <p:cNvGrpSpPr/>
        <p:nvPr/>
      </p:nvGrpSpPr>
      <p:grpSpPr>
        <a:xfrm>
          <a:off x="0" y="0"/>
          <a:ext cx="0" cy="0"/>
          <a:chOff x="0" y="0"/>
          <a:chExt cx="0" cy="0"/>
        </a:xfrm>
      </p:grpSpPr>
      <p:sp>
        <p:nvSpPr>
          <p:cNvPr id="53" name="Google Shape;53;p37"/>
          <p:cNvSpPr>
            <a:spLocks noGrp="1"/>
          </p:cNvSpPr>
          <p:nvPr>
            <p:ph type="pic" idx="2"/>
          </p:nvPr>
        </p:nvSpPr>
        <p:spPr>
          <a:xfrm>
            <a:off x="3243352" y="0"/>
            <a:ext cx="9537371" cy="6858000"/>
          </a:xfrm>
          <a:prstGeom prst="rect">
            <a:avLst/>
          </a:prstGeom>
          <a:noFill/>
          <a:ln>
            <a:noFill/>
          </a:ln>
        </p:spPr>
      </p:sp>
      <p:sp>
        <p:nvSpPr>
          <p:cNvPr id="54" name="Google Shape;54;p37"/>
          <p:cNvSpPr/>
          <p:nvPr/>
        </p:nvSpPr>
        <p:spPr>
          <a:xfrm>
            <a:off x="1" y="0"/>
            <a:ext cx="3245128" cy="6858000"/>
          </a:xfrm>
          <a:prstGeom prst="rect">
            <a:avLst/>
          </a:prstGeom>
          <a:solidFill>
            <a:srgbClr val="00737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 name="Google Shape;55;p37"/>
          <p:cNvSpPr txBox="1">
            <a:spLocks noGrp="1"/>
          </p:cNvSpPr>
          <p:nvPr>
            <p:ph type="title"/>
          </p:nvPr>
        </p:nvSpPr>
        <p:spPr>
          <a:xfrm>
            <a:off x="412471" y="1440493"/>
            <a:ext cx="2418411" cy="2520750"/>
          </a:xfrm>
          <a:prstGeom prst="rect">
            <a:avLst/>
          </a:prstGeom>
          <a:noFill/>
          <a:ln>
            <a:noFill/>
          </a:ln>
        </p:spPr>
        <p:txBody>
          <a:bodyPr spcFirstLastPara="1" wrap="square" lIns="91425" tIns="45700" rIns="91425" bIns="45700" anchor="t" anchorCtr="0">
            <a:spAutoFit/>
          </a:bodyPr>
          <a:lstStyle>
            <a:lvl1pPr lvl="0" algn="l">
              <a:lnSpc>
                <a:spcPct val="100000"/>
              </a:lnSpc>
              <a:spcBef>
                <a:spcPts val="0"/>
              </a:spcBef>
              <a:spcAft>
                <a:spcPts val="0"/>
              </a:spcAft>
              <a:buSzPts val="1400"/>
              <a:buNone/>
              <a:defRPr sz="3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56"/>
        <p:cNvGrpSpPr/>
        <p:nvPr/>
      </p:nvGrpSpPr>
      <p:grpSpPr>
        <a:xfrm>
          <a:off x="0" y="0"/>
          <a:ext cx="0" cy="0"/>
          <a:chOff x="0" y="0"/>
          <a:chExt cx="0" cy="0"/>
        </a:xfrm>
      </p:grpSpPr>
      <p:pic>
        <p:nvPicPr>
          <p:cNvPr id="57" name="Google Shape;57;p38"/>
          <p:cNvPicPr preferRelativeResize="0"/>
          <p:nvPr/>
        </p:nvPicPr>
        <p:blipFill rotWithShape="1">
          <a:blip r:embed="rId2">
            <a:alphaModFix/>
          </a:blip>
          <a:srcRect l="4" t="24107" r="898"/>
          <a:stretch/>
        </p:blipFill>
        <p:spPr>
          <a:xfrm>
            <a:off x="-40708" y="0"/>
            <a:ext cx="12232707" cy="6858000"/>
          </a:xfrm>
          <a:prstGeom prst="rect">
            <a:avLst/>
          </a:prstGeom>
          <a:noFill/>
          <a:ln>
            <a:noFill/>
          </a:ln>
        </p:spPr>
      </p:pic>
      <p:sp>
        <p:nvSpPr>
          <p:cNvPr id="58" name="Google Shape;58;p38"/>
          <p:cNvSpPr/>
          <p:nvPr/>
        </p:nvSpPr>
        <p:spPr>
          <a:xfrm>
            <a:off x="616226" y="576470"/>
            <a:ext cx="10873409" cy="5645426"/>
          </a:xfrm>
          <a:prstGeom prst="rect">
            <a:avLst/>
          </a:prstGeom>
          <a:solidFill>
            <a:srgbClr val="F6F3EB"/>
          </a:solidFill>
          <a:ln>
            <a:noFill/>
          </a:ln>
          <a:effectLst>
            <a:outerShdw blurRad="209195" dist="381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9" name="Google Shape;59;p38"/>
          <p:cNvPicPr preferRelativeResize="0"/>
          <p:nvPr/>
        </p:nvPicPr>
        <p:blipFill rotWithShape="1">
          <a:blip r:embed="rId3">
            <a:alphaModFix/>
          </a:blip>
          <a:srcRect/>
          <a:stretch/>
        </p:blipFill>
        <p:spPr>
          <a:xfrm>
            <a:off x="1546225" y="2543338"/>
            <a:ext cx="4859385" cy="914400"/>
          </a:xfrm>
          <a:prstGeom prst="rect">
            <a:avLst/>
          </a:prstGeom>
          <a:noFill/>
          <a:ln>
            <a:noFill/>
          </a:ln>
        </p:spPr>
      </p:pic>
      <p:grpSp>
        <p:nvGrpSpPr>
          <p:cNvPr id="60" name="Google Shape;60;p38"/>
          <p:cNvGrpSpPr/>
          <p:nvPr/>
        </p:nvGrpSpPr>
        <p:grpSpPr>
          <a:xfrm>
            <a:off x="7258050" y="1809750"/>
            <a:ext cx="2705100" cy="2705100"/>
            <a:chOff x="7258050" y="2057400"/>
            <a:chExt cx="2705100" cy="2705100"/>
          </a:xfrm>
        </p:grpSpPr>
        <p:sp>
          <p:nvSpPr>
            <p:cNvPr id="61" name="Google Shape;61;p38"/>
            <p:cNvSpPr/>
            <p:nvPr/>
          </p:nvSpPr>
          <p:spPr>
            <a:xfrm>
              <a:off x="7258050" y="2057400"/>
              <a:ext cx="2705100" cy="2705100"/>
            </a:xfrm>
            <a:prstGeom prst="rect">
              <a:avLst/>
            </a:prstGeom>
            <a:solidFill>
              <a:schemeClr val="lt1"/>
            </a:solidFill>
            <a:ln>
              <a:noFill/>
            </a:ln>
            <a:effectLst>
              <a:outerShdw blurRad="254000" dist="1270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38"/>
            <p:cNvSpPr txBox="1"/>
            <p:nvPr/>
          </p:nvSpPr>
          <p:spPr>
            <a:xfrm>
              <a:off x="7774921" y="2329150"/>
              <a:ext cx="167135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70C0"/>
                  </a:solidFill>
                  <a:latin typeface="Arial"/>
                  <a:ea typeface="Arial"/>
                  <a:cs typeface="Arial"/>
                  <a:sym typeface="Arial"/>
                </a:rPr>
                <a:t>Developed by</a:t>
              </a:r>
              <a:endParaRPr sz="1400" b="0" i="0" u="none" strike="noStrike" cap="none">
                <a:solidFill>
                  <a:srgbClr val="000000"/>
                </a:solidFill>
                <a:latin typeface="Arial"/>
                <a:ea typeface="Arial"/>
                <a:cs typeface="Arial"/>
                <a:sym typeface="Arial"/>
              </a:endParaRPr>
            </a:p>
          </p:txBody>
        </p:sp>
        <p:pic>
          <p:nvPicPr>
            <p:cNvPr id="63" name="Google Shape;63;p38"/>
            <p:cNvPicPr preferRelativeResize="0"/>
            <p:nvPr/>
          </p:nvPicPr>
          <p:blipFill rotWithShape="1">
            <a:blip r:embed="rId4">
              <a:alphaModFix/>
            </a:blip>
            <a:srcRect l="15178" t="11123" r="13594" b="10873"/>
            <a:stretch/>
          </p:blipFill>
          <p:spPr>
            <a:xfrm>
              <a:off x="8059903" y="2965116"/>
              <a:ext cx="1178150" cy="1302150"/>
            </a:xfrm>
            <a:prstGeom prst="rect">
              <a:avLst/>
            </a:prstGeom>
            <a:noFill/>
            <a:ln>
              <a:noFill/>
            </a:ln>
          </p:spPr>
        </p:pic>
      </p:gr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2_Title">
  <p:cSld name="12_Title">
    <p:spTree>
      <p:nvGrpSpPr>
        <p:cNvPr id="1" name="Shape 64"/>
        <p:cNvGrpSpPr/>
        <p:nvPr/>
      </p:nvGrpSpPr>
      <p:grpSpPr>
        <a:xfrm>
          <a:off x="0" y="0"/>
          <a:ext cx="0" cy="0"/>
          <a:chOff x="0" y="0"/>
          <a:chExt cx="0" cy="0"/>
        </a:xfrm>
      </p:grpSpPr>
      <p:pic>
        <p:nvPicPr>
          <p:cNvPr id="65" name="Google Shape;65;p39"/>
          <p:cNvPicPr preferRelativeResize="0"/>
          <p:nvPr/>
        </p:nvPicPr>
        <p:blipFill rotWithShape="1">
          <a:blip r:embed="rId2">
            <a:alphaModFix/>
          </a:blip>
          <a:srcRect l="-562" t="17" r="-1" b="16678"/>
          <a:stretch/>
        </p:blipFill>
        <p:spPr>
          <a:xfrm>
            <a:off x="6700356" y="-2"/>
            <a:ext cx="5491644" cy="6858000"/>
          </a:xfrm>
          <a:prstGeom prst="rect">
            <a:avLst/>
          </a:prstGeom>
          <a:noFill/>
          <a:ln>
            <a:noFill/>
          </a:ln>
        </p:spPr>
      </p:pic>
      <p:sp>
        <p:nvSpPr>
          <p:cNvPr id="66" name="Google Shape;66;p39"/>
          <p:cNvSpPr/>
          <p:nvPr/>
        </p:nvSpPr>
        <p:spPr>
          <a:xfrm>
            <a:off x="-1" y="0"/>
            <a:ext cx="7857067" cy="6858000"/>
          </a:xfrm>
          <a:prstGeom prst="rect">
            <a:avLst/>
          </a:prstGeom>
          <a:solidFill>
            <a:srgbClr val="007371"/>
          </a:solidFill>
          <a:ln>
            <a:noFill/>
          </a:ln>
          <a:effectLst>
            <a:outerShdw blurRad="209803"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7371"/>
              </a:solidFill>
              <a:latin typeface="Calibri"/>
              <a:ea typeface="Calibri"/>
              <a:cs typeface="Calibri"/>
              <a:sym typeface="Calibri"/>
            </a:endParaRPr>
          </a:p>
        </p:txBody>
      </p:sp>
      <p:sp>
        <p:nvSpPr>
          <p:cNvPr id="67" name="Google Shape;67;p39"/>
          <p:cNvSpPr txBox="1">
            <a:spLocks noGrp="1"/>
          </p:cNvSpPr>
          <p:nvPr>
            <p:ph type="title"/>
          </p:nvPr>
        </p:nvSpPr>
        <p:spPr>
          <a:xfrm>
            <a:off x="1478702" y="1942299"/>
            <a:ext cx="4899660" cy="1323439"/>
          </a:xfrm>
          <a:prstGeom prst="rect">
            <a:avLst/>
          </a:prstGeom>
          <a:noFill/>
          <a:ln>
            <a:noFill/>
          </a:ln>
        </p:spPr>
        <p:txBody>
          <a:bodyPr spcFirstLastPara="1" wrap="square" lIns="91425" tIns="45700" rIns="91425" bIns="45700" anchor="b" anchorCtr="0">
            <a:spAutoFit/>
          </a:bodyPr>
          <a:lstStyle>
            <a:lvl1pPr lvl="0" algn="ctr">
              <a:lnSpc>
                <a:spcPct val="100000"/>
              </a:lnSpc>
              <a:spcBef>
                <a:spcPts val="0"/>
              </a:spcBef>
              <a:spcAft>
                <a:spcPts val="0"/>
              </a:spcAft>
              <a:buSzPts val="1400"/>
              <a:buNone/>
              <a:defRPr sz="4000" b="1" i="0">
                <a:solidFill>
                  <a:srgbClr val="F6F3E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9"/>
          <p:cNvSpPr txBox="1">
            <a:spLocks noGrp="1"/>
          </p:cNvSpPr>
          <p:nvPr>
            <p:ph type="subTitle" idx="1"/>
          </p:nvPr>
        </p:nvSpPr>
        <p:spPr>
          <a:xfrm>
            <a:off x="1478702" y="3340633"/>
            <a:ext cx="4899660" cy="413831"/>
          </a:xfrm>
          <a:prstGeom prst="rect">
            <a:avLst/>
          </a:prstGeom>
          <a:noFill/>
          <a:ln>
            <a:noFill/>
          </a:ln>
        </p:spPr>
        <p:txBody>
          <a:bodyPr spcFirstLastPara="1" wrap="square" lIns="91425" tIns="45700" rIns="91425" bIns="45700" anchor="t" anchorCtr="0">
            <a:spAutoFit/>
          </a:bodyPr>
          <a:lstStyle>
            <a:lvl1pPr lvl="0" algn="ctr">
              <a:lnSpc>
                <a:spcPct val="114000"/>
              </a:lnSpc>
              <a:spcBef>
                <a:spcPts val="1000"/>
              </a:spcBef>
              <a:spcAft>
                <a:spcPts val="0"/>
              </a:spcAft>
              <a:buSzPts val="2800"/>
              <a:buNone/>
              <a:defRPr sz="2000">
                <a:solidFill>
                  <a:srgbClr val="F6F3EB"/>
                </a:solidFill>
                <a:latin typeface="Arial"/>
                <a:ea typeface="Arial"/>
                <a:cs typeface="Arial"/>
                <a:sym typeface="Arial"/>
              </a:defRPr>
            </a:lvl1pPr>
            <a:lvl2pPr lvl="1" algn="ctr">
              <a:lnSpc>
                <a:spcPct val="90000"/>
              </a:lnSpc>
              <a:spcBef>
                <a:spcPts val="600"/>
              </a:spcBef>
              <a:spcAft>
                <a:spcPts val="0"/>
              </a:spcAft>
              <a:buSzPts val="2800"/>
              <a:buNone/>
              <a:defRPr sz="2000"/>
            </a:lvl2pPr>
            <a:lvl3pPr lvl="2" algn="ctr">
              <a:lnSpc>
                <a:spcPct val="90000"/>
              </a:lnSpc>
              <a:spcBef>
                <a:spcPts val="600"/>
              </a:spcBef>
              <a:spcAft>
                <a:spcPts val="0"/>
              </a:spcAft>
              <a:buSzPts val="2520"/>
              <a:buNone/>
              <a:defRPr sz="1800"/>
            </a:lvl3pPr>
            <a:lvl4pPr lvl="3" algn="ctr">
              <a:lnSpc>
                <a:spcPct val="90000"/>
              </a:lnSpc>
              <a:spcBef>
                <a:spcPts val="600"/>
              </a:spcBef>
              <a:spcAft>
                <a:spcPts val="0"/>
              </a:spcAft>
              <a:buSzPts val="2240"/>
              <a:buNone/>
              <a:defRPr sz="1600"/>
            </a:lvl4pPr>
            <a:lvl5pPr lvl="4" algn="ctr">
              <a:lnSpc>
                <a:spcPct val="90000"/>
              </a:lnSpc>
              <a:spcBef>
                <a:spcPts val="600"/>
              </a:spcBef>
              <a:spcAft>
                <a:spcPts val="0"/>
              </a:spcAft>
              <a:buSzPts val="224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theme" Target="../theme/theme2.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417513" y="303213"/>
            <a:ext cx="11390312" cy="574675"/>
          </a:xfrm>
          <a:prstGeom prst="rect">
            <a:avLst/>
          </a:prstGeom>
          <a:noFill/>
          <a:ln>
            <a:noFill/>
          </a:ln>
        </p:spPr>
        <p:txBody>
          <a:bodyPr spcFirstLastPara="1" wrap="square" lIns="91425" tIns="45700" rIns="91425" bIns="45700" anchor="t" anchorCtr="0">
            <a:sp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rgbClr val="00737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9pPr>
          </a:lstStyle>
          <a:p>
            <a:endParaRPr/>
          </a:p>
        </p:txBody>
      </p:sp>
      <p:sp>
        <p:nvSpPr>
          <p:cNvPr id="11" name="Google Shape;11;p27"/>
          <p:cNvSpPr txBox="1">
            <a:spLocks noGrp="1"/>
          </p:cNvSpPr>
          <p:nvPr>
            <p:ph type="body" idx="1"/>
          </p:nvPr>
        </p:nvSpPr>
        <p:spPr>
          <a:xfrm>
            <a:off x="417513" y="1195388"/>
            <a:ext cx="11390312" cy="2181225"/>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14000"/>
              </a:lnSpc>
              <a:spcBef>
                <a:spcPts val="1000"/>
              </a:spcBef>
              <a:spcAft>
                <a:spcPts val="0"/>
              </a:spcAft>
              <a:buClr>
                <a:srgbClr val="000000"/>
              </a:buClr>
              <a:buSzPts val="1400"/>
              <a:buFont typeface="Arial"/>
              <a:buNone/>
              <a:defRPr sz="2400" b="0" i="0" u="none" strike="noStrike" cap="none">
                <a:solidFill>
                  <a:srgbClr val="1E1E2D"/>
                </a:solidFill>
                <a:latin typeface="Arial"/>
                <a:ea typeface="Arial"/>
                <a:cs typeface="Arial"/>
                <a:sym typeface="Arial"/>
              </a:defRPr>
            </a:lvl1pPr>
            <a:lvl2pPr marL="914400" marR="0" lvl="1" indent="-424180" algn="l" rtl="0">
              <a:lnSpc>
                <a:spcPct val="90000"/>
              </a:lnSpc>
              <a:spcBef>
                <a:spcPts val="600"/>
              </a:spcBef>
              <a:spcAft>
                <a:spcPts val="0"/>
              </a:spcAft>
              <a:buClr>
                <a:srgbClr val="007371"/>
              </a:buClr>
              <a:buSzPts val="3080"/>
              <a:buFont typeface="Arial"/>
              <a:buChar char="•"/>
              <a:defRPr sz="2200" b="0" i="0" u="none" strike="noStrike" cap="none">
                <a:solidFill>
                  <a:srgbClr val="1E1E2D"/>
                </a:solidFill>
                <a:latin typeface="Arial"/>
                <a:ea typeface="Arial"/>
                <a:cs typeface="Arial"/>
                <a:sym typeface="Arial"/>
              </a:defRPr>
            </a:lvl2pPr>
            <a:lvl3pPr marL="1371600" marR="0" lvl="2" indent="-406400" algn="l" rtl="0">
              <a:lnSpc>
                <a:spcPct val="90000"/>
              </a:lnSpc>
              <a:spcBef>
                <a:spcPts val="600"/>
              </a:spcBef>
              <a:spcAft>
                <a:spcPts val="0"/>
              </a:spcAft>
              <a:buClr>
                <a:srgbClr val="007371"/>
              </a:buClr>
              <a:buSzPts val="2800"/>
              <a:buFont typeface="Arial"/>
              <a:buChar char="•"/>
              <a:defRPr sz="2000" b="0" i="0" u="none" strike="noStrike" cap="none">
                <a:solidFill>
                  <a:srgbClr val="1E1E2D"/>
                </a:solidFill>
                <a:latin typeface="Arial"/>
                <a:ea typeface="Arial"/>
                <a:cs typeface="Arial"/>
                <a:sym typeface="Arial"/>
              </a:defRPr>
            </a:lvl3pPr>
            <a:lvl4pPr marL="1828800" marR="0" lvl="3" indent="-388619" algn="l" rtl="0">
              <a:lnSpc>
                <a:spcPct val="90000"/>
              </a:lnSpc>
              <a:spcBef>
                <a:spcPts val="600"/>
              </a:spcBef>
              <a:spcAft>
                <a:spcPts val="0"/>
              </a:spcAft>
              <a:buClr>
                <a:srgbClr val="007371"/>
              </a:buClr>
              <a:buSzPts val="2520"/>
              <a:buFont typeface="Arial"/>
              <a:buChar char="•"/>
              <a:defRPr sz="1800" b="0" i="0" u="none" strike="noStrike" cap="none">
                <a:solidFill>
                  <a:srgbClr val="1E1E2D"/>
                </a:solidFill>
                <a:latin typeface="Arial"/>
                <a:ea typeface="Arial"/>
                <a:cs typeface="Arial"/>
                <a:sym typeface="Arial"/>
              </a:defRPr>
            </a:lvl4pPr>
            <a:lvl5pPr marL="2286000" marR="0" lvl="4" indent="-388620" algn="l" rtl="0">
              <a:lnSpc>
                <a:spcPct val="90000"/>
              </a:lnSpc>
              <a:spcBef>
                <a:spcPts val="600"/>
              </a:spcBef>
              <a:spcAft>
                <a:spcPts val="0"/>
              </a:spcAft>
              <a:buClr>
                <a:srgbClr val="007371"/>
              </a:buClr>
              <a:buSzPts val="2520"/>
              <a:buFont typeface="Arial"/>
              <a:buChar char="•"/>
              <a:defRPr sz="1800" b="0" i="0" u="none" strike="noStrike" cap="none">
                <a:solidFill>
                  <a:srgbClr val="1E1E2D"/>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F3EB"/>
        </a:solidFill>
        <a:effectLst/>
      </p:bgPr>
    </p:bg>
    <p:spTree>
      <p:nvGrpSpPr>
        <p:cNvPr id="1" name="Shape 255"/>
        <p:cNvGrpSpPr/>
        <p:nvPr/>
      </p:nvGrpSpPr>
      <p:grpSpPr>
        <a:xfrm>
          <a:off x="0" y="0"/>
          <a:ext cx="0" cy="0"/>
          <a:chOff x="0" y="0"/>
          <a:chExt cx="0" cy="0"/>
        </a:xfrm>
      </p:grpSpPr>
      <p:sp>
        <p:nvSpPr>
          <p:cNvPr id="256" name="Google Shape;256;p32"/>
          <p:cNvSpPr txBox="1">
            <a:spLocks noGrp="1"/>
          </p:cNvSpPr>
          <p:nvPr>
            <p:ph type="title"/>
          </p:nvPr>
        </p:nvSpPr>
        <p:spPr>
          <a:xfrm>
            <a:off x="417513" y="303213"/>
            <a:ext cx="11390312" cy="574675"/>
          </a:xfrm>
          <a:prstGeom prst="rect">
            <a:avLst/>
          </a:prstGeom>
          <a:noFill/>
          <a:ln>
            <a:noFill/>
          </a:ln>
        </p:spPr>
        <p:txBody>
          <a:bodyPr spcFirstLastPara="1" wrap="square" lIns="91425" tIns="45700" rIns="91425" bIns="45700" anchor="t" anchorCtr="0">
            <a:spAutoFit/>
          </a:bodyPr>
          <a:lstStyle>
            <a:lvl1pPr marR="0" lvl="0" algn="l" rtl="0">
              <a:lnSpc>
                <a:spcPct val="100000"/>
              </a:lnSpc>
              <a:spcBef>
                <a:spcPts val="0"/>
              </a:spcBef>
              <a:spcAft>
                <a:spcPts val="0"/>
              </a:spcAft>
              <a:buClr>
                <a:srgbClr val="000000"/>
              </a:buClr>
              <a:buSzPts val="1400"/>
              <a:buFont typeface="Arial"/>
              <a:buNone/>
              <a:defRPr sz="3000" b="1" i="0" u="none" strike="noStrike" cap="none">
                <a:solidFill>
                  <a:srgbClr val="97126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000" b="1" i="0" u="none" strike="noStrike" cap="none">
                <a:solidFill>
                  <a:srgbClr val="D14F97"/>
                </a:solidFill>
                <a:latin typeface="Arial"/>
                <a:ea typeface="Arial"/>
                <a:cs typeface="Arial"/>
                <a:sym typeface="Arial"/>
              </a:defRPr>
            </a:lvl9pPr>
          </a:lstStyle>
          <a:p>
            <a:endParaRPr/>
          </a:p>
        </p:txBody>
      </p:sp>
      <p:sp>
        <p:nvSpPr>
          <p:cNvPr id="257" name="Google Shape;257;p32"/>
          <p:cNvSpPr txBox="1">
            <a:spLocks noGrp="1"/>
          </p:cNvSpPr>
          <p:nvPr>
            <p:ph type="body" idx="1"/>
          </p:nvPr>
        </p:nvSpPr>
        <p:spPr>
          <a:xfrm>
            <a:off x="417513" y="1195388"/>
            <a:ext cx="11390312" cy="2181225"/>
          </a:xfrm>
          <a:prstGeom prst="rect">
            <a:avLst/>
          </a:prstGeom>
          <a:noFill/>
          <a:ln>
            <a:noFill/>
          </a:ln>
        </p:spPr>
        <p:txBody>
          <a:bodyPr spcFirstLastPara="1" wrap="square" lIns="91425" tIns="45700" rIns="91425" bIns="45700" anchor="t" anchorCtr="0">
            <a:spAutoFit/>
          </a:bodyPr>
          <a:lstStyle>
            <a:lvl1pPr marL="457200" marR="0" lvl="0" indent="-228600" algn="l" rtl="0">
              <a:lnSpc>
                <a:spcPct val="114000"/>
              </a:lnSpc>
              <a:spcBef>
                <a:spcPts val="1000"/>
              </a:spcBef>
              <a:spcAft>
                <a:spcPts val="0"/>
              </a:spcAft>
              <a:buClr>
                <a:srgbClr val="000000"/>
              </a:buClr>
              <a:buSzPts val="1400"/>
              <a:buFont typeface="Arial"/>
              <a:buNone/>
              <a:defRPr sz="2400" b="0" i="0" u="none" strike="noStrike" cap="none">
                <a:solidFill>
                  <a:srgbClr val="1E1E2D"/>
                </a:solidFill>
                <a:latin typeface="Arial"/>
                <a:ea typeface="Arial"/>
                <a:cs typeface="Arial"/>
                <a:sym typeface="Arial"/>
              </a:defRPr>
            </a:lvl1pPr>
            <a:lvl2pPr marL="914400" marR="0" lvl="1" indent="-424180" algn="l" rtl="0">
              <a:lnSpc>
                <a:spcPct val="90000"/>
              </a:lnSpc>
              <a:spcBef>
                <a:spcPts val="600"/>
              </a:spcBef>
              <a:spcAft>
                <a:spcPts val="0"/>
              </a:spcAft>
              <a:buClr>
                <a:srgbClr val="971260"/>
              </a:buClr>
              <a:buSzPts val="3080"/>
              <a:buFont typeface="Arial"/>
              <a:buChar char="•"/>
              <a:defRPr sz="2200" b="0" i="0" u="none" strike="noStrike" cap="none">
                <a:solidFill>
                  <a:srgbClr val="1E1E2D"/>
                </a:solidFill>
                <a:latin typeface="Arial"/>
                <a:ea typeface="Arial"/>
                <a:cs typeface="Arial"/>
                <a:sym typeface="Arial"/>
              </a:defRPr>
            </a:lvl2pPr>
            <a:lvl3pPr marL="1371600" marR="0" lvl="2" indent="-406400" algn="l" rtl="0">
              <a:lnSpc>
                <a:spcPct val="90000"/>
              </a:lnSpc>
              <a:spcBef>
                <a:spcPts val="600"/>
              </a:spcBef>
              <a:spcAft>
                <a:spcPts val="0"/>
              </a:spcAft>
              <a:buClr>
                <a:srgbClr val="971260"/>
              </a:buClr>
              <a:buSzPts val="2800"/>
              <a:buFont typeface="Arial"/>
              <a:buChar char="•"/>
              <a:defRPr sz="2000" b="0" i="0" u="none" strike="noStrike" cap="none">
                <a:solidFill>
                  <a:srgbClr val="1E1E2D"/>
                </a:solidFill>
                <a:latin typeface="Arial"/>
                <a:ea typeface="Arial"/>
                <a:cs typeface="Arial"/>
                <a:sym typeface="Arial"/>
              </a:defRPr>
            </a:lvl3pPr>
            <a:lvl4pPr marL="1828800" marR="0" lvl="3" indent="-388619" algn="l" rtl="0">
              <a:lnSpc>
                <a:spcPct val="90000"/>
              </a:lnSpc>
              <a:spcBef>
                <a:spcPts val="600"/>
              </a:spcBef>
              <a:spcAft>
                <a:spcPts val="0"/>
              </a:spcAft>
              <a:buClr>
                <a:srgbClr val="971260"/>
              </a:buClr>
              <a:buSzPts val="2520"/>
              <a:buFont typeface="Arial"/>
              <a:buChar char="•"/>
              <a:defRPr sz="1800" b="0" i="0" u="none" strike="noStrike" cap="none">
                <a:solidFill>
                  <a:srgbClr val="1E1E2D"/>
                </a:solidFill>
                <a:latin typeface="Arial"/>
                <a:ea typeface="Arial"/>
                <a:cs typeface="Arial"/>
                <a:sym typeface="Arial"/>
              </a:defRPr>
            </a:lvl4pPr>
            <a:lvl5pPr marL="2286000" marR="0" lvl="4" indent="-388620" algn="l" rtl="0">
              <a:lnSpc>
                <a:spcPct val="90000"/>
              </a:lnSpc>
              <a:spcBef>
                <a:spcPts val="600"/>
              </a:spcBef>
              <a:spcAft>
                <a:spcPts val="0"/>
              </a:spcAft>
              <a:buClr>
                <a:srgbClr val="971260"/>
              </a:buClr>
              <a:buSzPts val="2520"/>
              <a:buFont typeface="Arial"/>
              <a:buChar char="•"/>
              <a:defRPr sz="1800" b="0" i="0" u="none" strike="noStrike" cap="none">
                <a:solidFill>
                  <a:srgbClr val="1E1E2D"/>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30000"/>
          </a:blip>
          <a:tile tx="0" ty="0" sx="100000" sy="100000" flip="none" algn="tl"/>
        </a:blipFill>
        <a:effectLst/>
      </p:bgPr>
    </p:bg>
    <p:spTree>
      <p:nvGrpSpPr>
        <p:cNvPr id="1" name="Shape 461"/>
        <p:cNvGrpSpPr/>
        <p:nvPr/>
      </p:nvGrpSpPr>
      <p:grpSpPr>
        <a:xfrm>
          <a:off x="0" y="0"/>
          <a:ext cx="0" cy="0"/>
          <a:chOff x="0" y="0"/>
          <a:chExt cx="0" cy="0"/>
        </a:xfrm>
      </p:grpSpPr>
      <p:sp>
        <p:nvSpPr>
          <p:cNvPr id="462" name="Google Shape;462;p1"/>
          <p:cNvSpPr txBox="1">
            <a:spLocks noGrp="1"/>
          </p:cNvSpPr>
          <p:nvPr>
            <p:ph type="title"/>
          </p:nvPr>
        </p:nvSpPr>
        <p:spPr>
          <a:xfrm>
            <a:off x="1050916" y="2142933"/>
            <a:ext cx="10090167" cy="1286067"/>
          </a:xfrm>
          <a:prstGeom prst="rect">
            <a:avLst/>
          </a:prstGeom>
          <a:noFill/>
          <a:ln>
            <a:noFill/>
          </a:ln>
        </p:spPr>
        <p:txBody>
          <a:bodyPr spcFirstLastPara="1" wrap="square" lIns="91425" tIns="45700" rIns="91425" bIns="45700" anchor="b" anchorCtr="0">
            <a:noAutofit/>
          </a:bodyPr>
          <a:lstStyle/>
          <a:p>
            <a:pPr marL="0" lvl="0" indent="0" algn="ctr" rtl="0">
              <a:lnSpc>
                <a:spcPct val="100000"/>
              </a:lnSpc>
              <a:spcBef>
                <a:spcPts val="0"/>
              </a:spcBef>
              <a:spcAft>
                <a:spcPts val="0"/>
              </a:spcAft>
              <a:buSzPts val="1400"/>
              <a:buNone/>
            </a:pPr>
            <a:r>
              <a:rPr lang="en-US" dirty="0"/>
              <a:t>Supporting Disciplinary Literacy in Mathematics</a:t>
            </a:r>
            <a:endParaRPr dirty="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10"/>
          <p:cNvSpPr txBox="1">
            <a:spLocks noGrp="1"/>
          </p:cNvSpPr>
          <p:nvPr>
            <p:ph type="title"/>
          </p:nvPr>
        </p:nvSpPr>
        <p:spPr>
          <a:xfrm>
            <a:off x="329184" y="0"/>
            <a:ext cx="11862816" cy="892512"/>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sz="2600" dirty="0"/>
              <a:t>Example of </a:t>
            </a:r>
            <a:r>
              <a:rPr lang="en-US" sz="2600" dirty="0">
                <a:latin typeface="Arial"/>
                <a:ea typeface="Arial"/>
                <a:cs typeface="Arial"/>
                <a:sym typeface="Arial"/>
              </a:rPr>
              <a:t>teaching students to understand and use the language of mathematics by making connections to their understanding of the world</a:t>
            </a:r>
            <a:endParaRPr sz="2600" dirty="0"/>
          </a:p>
        </p:txBody>
      </p:sp>
      <p:sp>
        <p:nvSpPr>
          <p:cNvPr id="537" name="Google Shape;537;p10"/>
          <p:cNvSpPr txBox="1">
            <a:spLocks noGrp="1"/>
          </p:cNvSpPr>
          <p:nvPr>
            <p:ph type="body" idx="2"/>
          </p:nvPr>
        </p:nvSpPr>
        <p:spPr>
          <a:xfrm>
            <a:off x="887895" y="1381210"/>
            <a:ext cx="10416209" cy="5041114"/>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365750" rIns="457200" bIns="457200" anchor="t" anchorCtr="0">
            <a:spAutoFit/>
          </a:bodyPr>
          <a:lstStyle/>
          <a:p>
            <a:pPr marL="0" indent="0">
              <a:spcBef>
                <a:spcPts val="0"/>
              </a:spcBef>
            </a:pPr>
            <a:r>
              <a:rPr lang="en-US" dirty="0"/>
              <a:t>An 8th grade math teacher guides students through a project to help plan their school’s new community garden. The school seeks to maximize space for garden plots and make room for composting bins. The teacher asks students to make predictions based on their practical experiences with volume, encouraging them to form conjectures about how much space plants need to grow</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 </a:t>
            </a:r>
            <a:r>
              <a:rPr lang="en-US" dirty="0"/>
              <a:t>The teacher then helps students connect their knowledge to mathematical concepts related to volume and surface area and use precise mathematical vocabulary to describe these concepts as a rationale in a garden design proposal. </a:t>
            </a:r>
            <a:endParaRPr dirty="0"/>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6" name="Google Shape;546;p9"/>
          <p:cNvSpPr txBox="1">
            <a:spLocks noGrp="1"/>
          </p:cNvSpPr>
          <p:nvPr>
            <p:ph type="title"/>
          </p:nvPr>
        </p:nvSpPr>
        <p:spPr>
          <a:xfrm>
            <a:off x="377614" y="350161"/>
            <a:ext cx="4062708" cy="6001603"/>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D14F97"/>
              </a:buClr>
              <a:buSzPts val="3000"/>
              <a:buFont typeface="Arial"/>
              <a:buNone/>
            </a:pPr>
            <a:r>
              <a:rPr lang="en-US" sz="4800" dirty="0"/>
              <a:t>Potential Pitfall:</a:t>
            </a:r>
            <a:br>
              <a:rPr lang="en-US" sz="4800" dirty="0"/>
            </a:br>
            <a:br>
              <a:rPr lang="en-US" sz="4800" dirty="0"/>
            </a:br>
            <a:r>
              <a:rPr lang="en-US" sz="4000" b="0" dirty="0"/>
              <a:t>Introducing new terminology without first exploring what students already know.</a:t>
            </a:r>
            <a:endParaRPr dirty="0"/>
          </a:p>
        </p:txBody>
      </p:sp>
      <p:sp>
        <p:nvSpPr>
          <p:cNvPr id="544" name="Google Shape;544;p9"/>
          <p:cNvSpPr txBox="1">
            <a:spLocks noGrp="1"/>
          </p:cNvSpPr>
          <p:nvPr>
            <p:ph type="body" idx="1"/>
          </p:nvPr>
        </p:nvSpPr>
        <p:spPr>
          <a:xfrm>
            <a:off x="5074920" y="350161"/>
            <a:ext cx="6739466" cy="922263"/>
          </a:xfrm>
          <a:prstGeom prst="rect">
            <a:avLst/>
          </a:prstGeom>
          <a:noFill/>
          <a:ln>
            <a:noFill/>
          </a:ln>
        </p:spPr>
        <p:txBody>
          <a:bodyPr spcFirstLastPara="1" wrap="square" lIns="91425" tIns="45700" rIns="91425" bIns="45700" anchor="t" anchorCtr="0">
            <a:spAutoFit/>
          </a:bodyPr>
          <a:lstStyle/>
          <a:p>
            <a:pPr marL="457200" lvl="0" indent="-228600" algn="l" rtl="0">
              <a:lnSpc>
                <a:spcPct val="114000"/>
              </a:lnSpc>
              <a:spcBef>
                <a:spcPts val="1000"/>
              </a:spcBef>
              <a:spcAft>
                <a:spcPts val="0"/>
              </a:spcAft>
              <a:buClr>
                <a:srgbClr val="2E6AA5"/>
              </a:buClr>
              <a:buSzPts val="2400"/>
              <a:buNone/>
            </a:pPr>
            <a:r>
              <a:rPr lang="en-US" sz="4000" dirty="0">
                <a:solidFill>
                  <a:srgbClr val="802858"/>
                </a:solidFill>
              </a:rPr>
              <a:t>Why It Matters</a:t>
            </a:r>
            <a:endParaRPr dirty="0"/>
          </a:p>
        </p:txBody>
      </p:sp>
      <p:sp>
        <p:nvSpPr>
          <p:cNvPr id="545" name="Google Shape;545;p9"/>
          <p:cNvSpPr txBox="1">
            <a:spLocks noGrp="1"/>
          </p:cNvSpPr>
          <p:nvPr>
            <p:ph type="body" idx="2"/>
          </p:nvPr>
        </p:nvSpPr>
        <p:spPr>
          <a:xfrm>
            <a:off x="5283441" y="1272424"/>
            <a:ext cx="6322424" cy="5108153"/>
          </a:xfrm>
          <a:prstGeom prst="rect">
            <a:avLst/>
          </a:prstGeom>
          <a:noFill/>
          <a:ln>
            <a:noFill/>
          </a:ln>
        </p:spPr>
        <p:txBody>
          <a:bodyPr spcFirstLastPara="1" wrap="square" lIns="91425" tIns="45700" rIns="91425" bIns="45700" anchor="t" anchorCtr="0">
            <a:spAutoFit/>
          </a:bodyPr>
          <a:lstStyle/>
          <a:p>
            <a:pPr marL="571500" lvl="0" indent="-342900" algn="l" rtl="0">
              <a:lnSpc>
                <a:spcPct val="114000"/>
              </a:lnSpc>
              <a:spcBef>
                <a:spcPts val="1000"/>
              </a:spcBef>
              <a:spcAft>
                <a:spcPts val="0"/>
              </a:spcAft>
              <a:buSzPct val="140000"/>
              <a:buFont typeface="Arial"/>
              <a:buChar char="•"/>
            </a:pPr>
            <a:r>
              <a:rPr lang="en-US" sz="2400" dirty="0"/>
              <a:t>When teachers include the step of exploring what students already know, they leverage valuable opportunities to connect new terms to familiar concepts. </a:t>
            </a:r>
            <a:endParaRPr dirty="0"/>
          </a:p>
          <a:p>
            <a:pPr marL="571500" lvl="0" indent="-342900" algn="l" rtl="0">
              <a:lnSpc>
                <a:spcPct val="114000"/>
              </a:lnSpc>
              <a:spcBef>
                <a:spcPts val="1000"/>
              </a:spcBef>
              <a:spcAft>
                <a:spcPts val="0"/>
              </a:spcAft>
              <a:buSzPct val="140000"/>
              <a:buFont typeface="Arial"/>
              <a:buChar char="•"/>
            </a:pPr>
            <a:r>
              <a:rPr lang="en-US" sz="2400" dirty="0"/>
              <a:t>Connecting new terms to familiar concepts can make new vocabulary feel more relevant and easier to understand. </a:t>
            </a:r>
            <a:endParaRPr dirty="0"/>
          </a:p>
          <a:p>
            <a:pPr marL="571500" lvl="0" indent="-342900" algn="l" rtl="0">
              <a:lnSpc>
                <a:spcPct val="114000"/>
              </a:lnSpc>
              <a:spcBef>
                <a:spcPts val="1000"/>
              </a:spcBef>
              <a:spcAft>
                <a:spcPts val="0"/>
              </a:spcAft>
              <a:buSzPct val="140000"/>
              <a:buFont typeface="Arial"/>
              <a:buChar char="•"/>
            </a:pPr>
            <a:r>
              <a:rPr lang="en-US" sz="2400" dirty="0"/>
              <a:t>Students are more likely to engage with content that feels familiar and accessible, especially when they have relevant knowledge to draw from.</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11"/>
          <p:cNvSpPr txBox="1">
            <a:spLocks noGrp="1"/>
          </p:cNvSpPr>
          <p:nvPr>
            <p:ph type="title"/>
          </p:nvPr>
        </p:nvSpPr>
        <p:spPr>
          <a:xfrm>
            <a:off x="424602" y="2151727"/>
            <a:ext cx="6858000" cy="2554545"/>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SzPts val="1400"/>
              <a:buNone/>
            </a:pPr>
            <a:r>
              <a:rPr lang="en-US"/>
              <a:t>Practice 2: </a:t>
            </a:r>
            <a:br>
              <a:rPr lang="en-US"/>
            </a:br>
            <a:r>
              <a:rPr lang="en-US"/>
              <a:t>Teach students strategies to read complex mathematical texts.</a:t>
            </a:r>
            <a:endParaRPr/>
          </a:p>
        </p:txBody>
      </p:sp>
      <p:sp>
        <p:nvSpPr>
          <p:cNvPr id="553" name="Google Shape;553;p11"/>
          <p:cNvSpPr txBox="1">
            <a:spLocks noGrp="1"/>
          </p:cNvSpPr>
          <p:nvPr>
            <p:ph type="subTitle" idx="1"/>
          </p:nvPr>
        </p:nvSpPr>
        <p:spPr>
          <a:xfrm>
            <a:off x="424602" y="4757443"/>
            <a:ext cx="6858000" cy="413831"/>
          </a:xfrm>
          <a:prstGeom prst="rect">
            <a:avLst/>
          </a:prstGeom>
          <a:noFill/>
          <a:ln>
            <a:noFill/>
          </a:ln>
        </p:spPr>
        <p:txBody>
          <a:bodyPr spcFirstLastPara="1" wrap="square" lIns="91425" tIns="45700" rIns="91425" bIns="45700" anchor="t" anchorCtr="0">
            <a:spAutoFit/>
          </a:bodyPr>
          <a:lstStyle/>
          <a:p>
            <a:pPr marL="0" lvl="0" indent="0" algn="ctr" rtl="0">
              <a:lnSpc>
                <a:spcPct val="114000"/>
              </a:lnSpc>
              <a:spcBef>
                <a:spcPts val="0"/>
              </a:spcBef>
              <a:spcAft>
                <a:spcPts val="0"/>
              </a:spcAft>
              <a:buSzPts val="2800"/>
              <a:buNone/>
            </a:pPr>
            <a:r>
              <a:rPr lang="en-US"/>
              <a:t>How does using reading strategies foster student success?</a:t>
            </a:r>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60" name="Google Shape;560;p12"/>
          <p:cNvSpPr txBox="1">
            <a:spLocks noGrp="1"/>
          </p:cNvSpPr>
          <p:nvPr>
            <p:ph type="title"/>
          </p:nvPr>
        </p:nvSpPr>
        <p:spPr>
          <a:xfrm>
            <a:off x="329184" y="135468"/>
            <a:ext cx="11638698" cy="1015663"/>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Teach students strategies to read complex mathematical texts.</a:t>
            </a:r>
            <a:endParaRPr dirty="0"/>
          </a:p>
        </p:txBody>
      </p:sp>
      <p:pic>
        <p:nvPicPr>
          <p:cNvPr id="559" name="Google Shape;559;p12">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4226560" y="1477075"/>
            <a:ext cx="7528560" cy="4722679"/>
          </a:xfrm>
          <a:prstGeom prst="rect">
            <a:avLst/>
          </a:prstGeom>
          <a:noFill/>
          <a:ln>
            <a:noFill/>
          </a:ln>
        </p:spPr>
      </p:pic>
      <p:sp>
        <p:nvSpPr>
          <p:cNvPr id="561" name="Google Shape;561;p12"/>
          <p:cNvSpPr txBox="1">
            <a:spLocks noGrp="1"/>
          </p:cNvSpPr>
          <p:nvPr>
            <p:ph type="body" idx="2"/>
          </p:nvPr>
        </p:nvSpPr>
        <p:spPr>
          <a:xfrm>
            <a:off x="794787" y="1949378"/>
            <a:ext cx="6536986" cy="3778075"/>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365750" rIns="457200" bIns="457200" anchor="t" anchorCtr="0">
            <a:spAutoFit/>
          </a:bodyPr>
          <a:lstStyle/>
          <a:p>
            <a:pPr marL="0" indent="0">
              <a:spcBef>
                <a:spcPts val="0"/>
              </a:spcBef>
            </a:pPr>
            <a:r>
              <a:rPr lang="en-US" dirty="0"/>
              <a:t>Explicit instruction in mathematics-specific reading strategies—such as math talks, using evidence to support claims, annotating texts and rephrasing or summarizing—helps students develop a deeper understanding of mathematical concepts. </a:t>
            </a:r>
            <a:endParaRPr dirty="0"/>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14"/>
          <p:cNvSpPr txBox="1">
            <a:spLocks noGrp="1"/>
          </p:cNvSpPr>
          <p:nvPr>
            <p:ph type="title"/>
          </p:nvPr>
        </p:nvSpPr>
        <p:spPr>
          <a:xfrm>
            <a:off x="329184" y="0"/>
            <a:ext cx="11364844" cy="1477328"/>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Example of teaching students strategies to read complex mathematical texts</a:t>
            </a:r>
            <a:br>
              <a:rPr lang="en-US" dirty="0"/>
            </a:br>
            <a:endParaRPr dirty="0"/>
          </a:p>
        </p:txBody>
      </p:sp>
      <p:pic>
        <p:nvPicPr>
          <p:cNvPr id="568" name="Google Shape;568;p14" descr="Family packing electric vehicle"/>
          <p:cNvPicPr preferRelativeResize="0">
            <a:picLocks noGrp="1"/>
          </p:cNvPicPr>
          <p:nvPr>
            <p:ph type="body" idx="1"/>
          </p:nvPr>
        </p:nvPicPr>
        <p:blipFill rotWithShape="1">
          <a:blip r:embed="rId3">
            <a:alphaModFix/>
          </a:blip>
          <a:srcRect/>
          <a:stretch/>
        </p:blipFill>
        <p:spPr>
          <a:xfrm>
            <a:off x="0" y="2000557"/>
            <a:ext cx="4962663" cy="3308442"/>
          </a:xfrm>
          <a:prstGeom prst="rect">
            <a:avLst/>
          </a:prstGeom>
          <a:noFill/>
          <a:ln>
            <a:noFill/>
          </a:ln>
        </p:spPr>
      </p:pic>
      <p:sp>
        <p:nvSpPr>
          <p:cNvPr id="569" name="Google Shape;569;p14"/>
          <p:cNvSpPr txBox="1">
            <a:spLocks noGrp="1"/>
          </p:cNvSpPr>
          <p:nvPr>
            <p:ph type="body" idx="2"/>
          </p:nvPr>
        </p:nvSpPr>
        <p:spPr>
          <a:xfrm>
            <a:off x="4268726" y="1127134"/>
            <a:ext cx="7594090" cy="5462126"/>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365750" rIns="457200" bIns="457200" anchor="t" anchorCtr="0">
            <a:spAutoFit/>
          </a:bodyPr>
          <a:lstStyle/>
          <a:p>
            <a:pPr marL="0" lvl="0" indent="0" algn="l" rtl="0">
              <a:lnSpc>
                <a:spcPct val="114000"/>
              </a:lnSpc>
              <a:spcBef>
                <a:spcPts val="0"/>
              </a:spcBef>
              <a:spcAft>
                <a:spcPts val="0"/>
              </a:spcAft>
              <a:buSzPts val="1400"/>
              <a:buNone/>
            </a:pPr>
            <a:r>
              <a:rPr lang="en-US"/>
              <a:t>A high school math teacher leads her students through writing mathematical arguments about a choice of car for a family of five to take on a long-distance road trip, considering fuel efficiency and interior capacity. Then, students carefully read and critique each other’s arguments for mathematical soundness, articulating to each other what about the arguments is clear and convincing and where the arguments could be improved. The teacher supports students’ critiques by providing sentence starters. </a:t>
            </a:r>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7" name="Google Shape;577;p13"/>
          <p:cNvSpPr txBox="1">
            <a:spLocks noGrp="1"/>
          </p:cNvSpPr>
          <p:nvPr>
            <p:ph type="title"/>
          </p:nvPr>
        </p:nvSpPr>
        <p:spPr>
          <a:xfrm>
            <a:off x="328613" y="350838"/>
            <a:ext cx="4070350" cy="5355272"/>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D14F97"/>
              </a:buClr>
              <a:buSzPts val="3000"/>
              <a:buFont typeface="Arial"/>
              <a:buNone/>
            </a:pPr>
            <a:r>
              <a:rPr lang="en-US" sz="4800" dirty="0">
                <a:solidFill>
                  <a:srgbClr val="802858"/>
                </a:solidFill>
              </a:rPr>
              <a:t>Potential Pitfall: </a:t>
            </a:r>
            <a:br>
              <a:rPr lang="en-US" sz="3600" dirty="0">
                <a:solidFill>
                  <a:srgbClr val="802858"/>
                </a:solidFill>
              </a:rPr>
            </a:br>
            <a:br>
              <a:rPr lang="en-US" sz="3600" dirty="0">
                <a:solidFill>
                  <a:srgbClr val="802858"/>
                </a:solidFill>
              </a:rPr>
            </a:br>
            <a:r>
              <a:rPr lang="en-US" sz="3600" b="0" dirty="0">
                <a:solidFill>
                  <a:srgbClr val="802858"/>
                </a:solidFill>
              </a:rPr>
              <a:t>Providing authentic mathematics texts without the explicit teaching of reading strategies.</a:t>
            </a:r>
            <a:endParaRPr dirty="0"/>
          </a:p>
          <a:p>
            <a:pPr marL="0" lvl="0" indent="0" algn="l" rtl="0">
              <a:lnSpc>
                <a:spcPct val="100000"/>
              </a:lnSpc>
              <a:spcBef>
                <a:spcPts val="0"/>
              </a:spcBef>
              <a:spcAft>
                <a:spcPts val="0"/>
              </a:spcAft>
              <a:buClr>
                <a:srgbClr val="D14F97"/>
              </a:buClr>
              <a:buSzPts val="3000"/>
              <a:buFont typeface="Arial"/>
              <a:buNone/>
            </a:pPr>
            <a:endParaRPr dirty="0"/>
          </a:p>
        </p:txBody>
      </p:sp>
      <p:sp>
        <p:nvSpPr>
          <p:cNvPr id="575" name="Google Shape;575;p13"/>
          <p:cNvSpPr txBox="1">
            <a:spLocks noGrp="1"/>
          </p:cNvSpPr>
          <p:nvPr>
            <p:ph type="body" idx="1"/>
          </p:nvPr>
        </p:nvSpPr>
        <p:spPr>
          <a:xfrm>
            <a:off x="5074919" y="350838"/>
            <a:ext cx="6739466" cy="922263"/>
          </a:xfrm>
          <a:prstGeom prst="rect">
            <a:avLst/>
          </a:prstGeom>
          <a:noFill/>
          <a:ln>
            <a:noFill/>
          </a:ln>
        </p:spPr>
        <p:txBody>
          <a:bodyPr spcFirstLastPara="1" wrap="square" lIns="91425" tIns="45700" rIns="91425" bIns="45700" anchor="t" anchorCtr="0">
            <a:spAutoFit/>
          </a:bodyPr>
          <a:lstStyle/>
          <a:p>
            <a:pPr marL="457200" lvl="0" indent="-228600" algn="l" rtl="0">
              <a:lnSpc>
                <a:spcPct val="114000"/>
              </a:lnSpc>
              <a:spcBef>
                <a:spcPts val="1000"/>
              </a:spcBef>
              <a:spcAft>
                <a:spcPts val="0"/>
              </a:spcAft>
              <a:buClr>
                <a:srgbClr val="2E6AA5"/>
              </a:buClr>
              <a:buSzPts val="2400"/>
              <a:buNone/>
            </a:pPr>
            <a:r>
              <a:rPr lang="en-US" sz="4000" dirty="0">
                <a:solidFill>
                  <a:srgbClr val="802858"/>
                </a:solidFill>
              </a:rPr>
              <a:t>Why It Matters</a:t>
            </a:r>
            <a:endParaRPr dirty="0"/>
          </a:p>
        </p:txBody>
      </p:sp>
      <p:sp>
        <p:nvSpPr>
          <p:cNvPr id="576" name="Google Shape;576;p13"/>
          <p:cNvSpPr txBox="1">
            <a:spLocks noGrp="1"/>
          </p:cNvSpPr>
          <p:nvPr>
            <p:ph type="body" idx="2"/>
          </p:nvPr>
        </p:nvSpPr>
        <p:spPr>
          <a:xfrm>
            <a:off x="5074918" y="1648184"/>
            <a:ext cx="6739467" cy="4137887"/>
          </a:xfrm>
          <a:prstGeom prst="rect">
            <a:avLst/>
          </a:prstGeom>
          <a:noFill/>
          <a:ln>
            <a:noFill/>
          </a:ln>
        </p:spPr>
        <p:txBody>
          <a:bodyPr spcFirstLastPara="1" wrap="square" lIns="91425" tIns="45700" rIns="91425" bIns="45700" anchor="t" anchorCtr="0">
            <a:spAutoFit/>
          </a:bodyPr>
          <a:lstStyle/>
          <a:p>
            <a:pPr marL="571500" lvl="0" indent="-342900" algn="l" rtl="0">
              <a:lnSpc>
                <a:spcPct val="114000"/>
              </a:lnSpc>
              <a:spcBef>
                <a:spcPts val="1000"/>
              </a:spcBef>
              <a:spcAft>
                <a:spcPts val="0"/>
              </a:spcAft>
              <a:buSzPct val="140000"/>
              <a:buFont typeface="Arial"/>
              <a:buChar char="•"/>
            </a:pPr>
            <a:r>
              <a:rPr lang="en-US" sz="2400" dirty="0"/>
              <a:t>Providing reading support can make it easier for students to read authentic materials, as they may benefit from support to comprehend mathematical language. </a:t>
            </a:r>
            <a:endParaRPr dirty="0"/>
          </a:p>
          <a:p>
            <a:pPr marL="571500" lvl="0" indent="-342900" algn="l" rtl="0">
              <a:lnSpc>
                <a:spcPct val="114000"/>
              </a:lnSpc>
              <a:spcBef>
                <a:spcPts val="1000"/>
              </a:spcBef>
              <a:spcAft>
                <a:spcPts val="0"/>
              </a:spcAft>
              <a:buSzPct val="140000"/>
              <a:buFont typeface="Arial"/>
              <a:buChar char="•"/>
            </a:pPr>
            <a:r>
              <a:rPr lang="en-US" sz="2400" dirty="0"/>
              <a:t>Supported, appropriately scaffolded instruction can nurture connection and engagement with texts and mathematical content, helping students be successful in the course.</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15"/>
          <p:cNvSpPr txBox="1">
            <a:spLocks noGrp="1"/>
          </p:cNvSpPr>
          <p:nvPr>
            <p:ph type="title"/>
          </p:nvPr>
        </p:nvSpPr>
        <p:spPr>
          <a:xfrm>
            <a:off x="424602" y="2530055"/>
            <a:ext cx="6858000" cy="1877437"/>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SzPts val="1400"/>
              <a:buNone/>
            </a:pPr>
            <a:r>
              <a:rPr lang="en-US" sz="3600" dirty="0"/>
              <a:t>Practice 3:</a:t>
            </a:r>
            <a:br>
              <a:rPr lang="en-US" sz="3600" dirty="0"/>
            </a:br>
            <a:r>
              <a:rPr lang="en-US" dirty="0"/>
              <a:t>Teach students to write like mathematicians.</a:t>
            </a:r>
            <a:r>
              <a:rPr lang="en-US" sz="3600" dirty="0"/>
              <a:t> </a:t>
            </a:r>
            <a:endParaRPr dirty="0"/>
          </a:p>
        </p:txBody>
      </p:sp>
      <p:sp>
        <p:nvSpPr>
          <p:cNvPr id="584" name="Google Shape;584;p15"/>
          <p:cNvSpPr txBox="1">
            <a:spLocks noGrp="1"/>
          </p:cNvSpPr>
          <p:nvPr>
            <p:ph type="subTitle" idx="1"/>
          </p:nvPr>
        </p:nvSpPr>
        <p:spPr>
          <a:xfrm>
            <a:off x="424602" y="4426106"/>
            <a:ext cx="6858000" cy="764697"/>
          </a:xfrm>
          <a:prstGeom prst="rect">
            <a:avLst/>
          </a:prstGeom>
          <a:noFill/>
          <a:ln>
            <a:noFill/>
          </a:ln>
        </p:spPr>
        <p:txBody>
          <a:bodyPr spcFirstLastPara="1" wrap="square" lIns="91425" tIns="45700" rIns="91425" bIns="45700" anchor="t" anchorCtr="0">
            <a:spAutoFit/>
          </a:bodyPr>
          <a:lstStyle/>
          <a:p>
            <a:pPr marL="0" lvl="0" indent="0" algn="l" rtl="0">
              <a:lnSpc>
                <a:spcPct val="114000"/>
              </a:lnSpc>
              <a:spcBef>
                <a:spcPts val="0"/>
              </a:spcBef>
              <a:spcAft>
                <a:spcPts val="0"/>
              </a:spcAft>
              <a:buSzPts val="2800"/>
              <a:buNone/>
            </a:pPr>
            <a:r>
              <a:rPr lang="en-US"/>
              <a:t>How does knowing how to use writing strategies lead to student success?</a:t>
            </a:r>
            <a:endParaRPr/>
          </a:p>
        </p:txBody>
      </p:sp>
      <p:sp>
        <p:nvSpPr>
          <p:cNvPr id="585" name="Google Shape;585;p15"/>
          <p:cNvSpPr txBox="1"/>
          <p:nvPr/>
        </p:nvSpPr>
        <p:spPr>
          <a:xfrm>
            <a:off x="910390" y="1100413"/>
            <a:ext cx="79007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highlight>
                  <a:srgbClr val="971260"/>
                </a:highlight>
                <a:latin typeface="Arial"/>
                <a:ea typeface="Arial"/>
                <a:cs typeface="Arial"/>
                <a:sym typeface="Arial"/>
              </a:rPr>
              <a:t>3</a:t>
            </a:r>
            <a:endParaRPr sz="3600" b="1" i="0" u="none" strike="noStrike" cap="none">
              <a:solidFill>
                <a:schemeClr val="lt1"/>
              </a:solidFill>
              <a:highlight>
                <a:srgbClr val="971260"/>
              </a:highlight>
              <a:latin typeface="Calibri"/>
              <a:ea typeface="Calibri"/>
              <a:cs typeface="Calibri"/>
              <a:sym typeface="Calibri"/>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 name="Picture 4">
            <a:extLst>
              <a:ext uri="{FF2B5EF4-FFF2-40B4-BE49-F238E27FC236}">
                <a16:creationId xmlns:a16="http://schemas.microsoft.com/office/drawing/2014/main" id="{50CA45D3-2865-6615-1101-3013C1E5FAB2}"/>
              </a:ext>
              <a:ext uri="{C183D7F6-B498-43B3-948B-1728B52AA6E4}">
                <adec:decorative xmlns:adec="http://schemas.microsoft.com/office/drawing/2017/decorative" val="1"/>
              </a:ext>
            </a:extLst>
          </p:cNvPr>
          <p:cNvPicPr>
            <a:picLocks noChangeAspect="1"/>
          </p:cNvPicPr>
          <p:nvPr/>
        </p:nvPicPr>
        <p:blipFill>
          <a:blip r:embed="rId3"/>
          <a:srcRect l="17190" r="237"/>
          <a:stretch>
            <a:fillRect/>
          </a:stretch>
        </p:blipFill>
        <p:spPr>
          <a:xfrm>
            <a:off x="350857" y="1558593"/>
            <a:ext cx="6034703" cy="4872180"/>
          </a:xfrm>
          <a:prstGeom prst="rect">
            <a:avLst/>
          </a:prstGeom>
        </p:spPr>
      </p:pic>
      <p:sp>
        <p:nvSpPr>
          <p:cNvPr id="591" name="Google Shape;591;p16"/>
          <p:cNvSpPr txBox="1">
            <a:spLocks noGrp="1"/>
          </p:cNvSpPr>
          <p:nvPr>
            <p:ph type="title"/>
          </p:nvPr>
        </p:nvSpPr>
        <p:spPr>
          <a:xfrm>
            <a:off x="368941" y="247758"/>
            <a:ext cx="11364844" cy="553998"/>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Teach students to write like mathematicians. </a:t>
            </a:r>
            <a:endParaRPr sz="2100" dirty="0">
              <a:solidFill>
                <a:schemeClr val="dk1"/>
              </a:solidFill>
            </a:endParaRPr>
          </a:p>
        </p:txBody>
      </p:sp>
      <p:sp>
        <p:nvSpPr>
          <p:cNvPr id="593" name="Google Shape;593;p16"/>
          <p:cNvSpPr txBox="1">
            <a:spLocks noGrp="1"/>
          </p:cNvSpPr>
          <p:nvPr>
            <p:ph type="body" idx="2"/>
          </p:nvPr>
        </p:nvSpPr>
        <p:spPr>
          <a:xfrm>
            <a:off x="5467908" y="1832913"/>
            <a:ext cx="6355151" cy="4071564"/>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274300" rIns="457200" bIns="457200" anchor="t" anchorCtr="0">
            <a:spAutoFit/>
          </a:bodyPr>
          <a:lstStyle/>
          <a:p>
            <a:pPr marL="0" lvl="0" indent="0" algn="l" rtl="0">
              <a:lnSpc>
                <a:spcPct val="114000"/>
              </a:lnSpc>
              <a:spcBef>
                <a:spcPts val="0"/>
              </a:spcBef>
              <a:spcAft>
                <a:spcPts val="0"/>
              </a:spcAft>
              <a:buSzPts val="1400"/>
              <a:buNone/>
            </a:pPr>
            <a:r>
              <a:rPr lang="en-US"/>
              <a:t>Writing in mathematics supports student thinking and exploration of ideas; teachers can support their students by providing explicit instruction of mathematical writing, including writing clear, precise and detailed descriptions and using visual and symbolic representations. </a:t>
            </a:r>
            <a:endParaRP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18"/>
          <p:cNvSpPr txBox="1">
            <a:spLocks noGrp="1"/>
          </p:cNvSpPr>
          <p:nvPr>
            <p:ph type="title"/>
          </p:nvPr>
        </p:nvSpPr>
        <p:spPr>
          <a:xfrm>
            <a:off x="329184" y="226008"/>
            <a:ext cx="11862816" cy="553998"/>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a:t>Example of teaching students to write like mathematicians</a:t>
            </a:r>
            <a:endParaRPr sz="2100">
              <a:solidFill>
                <a:schemeClr val="dk1"/>
              </a:solidFill>
            </a:endParaRPr>
          </a:p>
        </p:txBody>
      </p:sp>
      <p:sp>
        <p:nvSpPr>
          <p:cNvPr id="600" name="Google Shape;600;p18"/>
          <p:cNvSpPr txBox="1">
            <a:spLocks noGrp="1"/>
          </p:cNvSpPr>
          <p:nvPr>
            <p:ph type="body" idx="2"/>
          </p:nvPr>
        </p:nvSpPr>
        <p:spPr>
          <a:xfrm>
            <a:off x="477724" y="1437812"/>
            <a:ext cx="11236551" cy="4199088"/>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365750" rIns="457200" bIns="457200" anchor="t" anchorCtr="0">
            <a:spAutoFit/>
          </a:bodyPr>
          <a:lstStyle/>
          <a:p>
            <a:pPr marL="0" lvl="0" indent="0" algn="l" rtl="0">
              <a:lnSpc>
                <a:spcPct val="114000"/>
              </a:lnSpc>
              <a:spcBef>
                <a:spcPts val="0"/>
              </a:spcBef>
              <a:spcAft>
                <a:spcPts val="0"/>
              </a:spcAft>
              <a:buSzPts val="1400"/>
              <a:buNone/>
            </a:pPr>
            <a:r>
              <a:rPr lang="en-US" dirty="0"/>
              <a:t>In an 8th grade mathematics class, the teacher provides data showing phone storage space in gigabytes (x-axis) and the average number of apps that can be stored. Students find a line of best fit to model the relationship between storage space and the average number of apps. Using this linear model, they predict the average number of apps for storage space amounts not in the original data. The teacher then guides students in collaboratively writing an explanation of their process for finding the model and making predictions, using appropriate mathematical language and reasoning.</a:t>
            </a:r>
            <a:endParaRPr dirty="0"/>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8" name="Google Shape;608;p17"/>
          <p:cNvSpPr txBox="1">
            <a:spLocks noGrp="1"/>
          </p:cNvSpPr>
          <p:nvPr>
            <p:ph type="title"/>
          </p:nvPr>
        </p:nvSpPr>
        <p:spPr>
          <a:xfrm>
            <a:off x="329183" y="350161"/>
            <a:ext cx="4069080" cy="5447605"/>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D14F97"/>
              </a:buClr>
              <a:buSzPts val="3000"/>
              <a:buFont typeface="Arial"/>
              <a:buNone/>
            </a:pPr>
            <a:r>
              <a:rPr lang="en-US" sz="4800" dirty="0">
                <a:solidFill>
                  <a:srgbClr val="802858"/>
                </a:solidFill>
              </a:rPr>
              <a:t>Potential Pitfall:</a:t>
            </a:r>
            <a:br>
              <a:rPr lang="en-US" sz="4800" dirty="0">
                <a:solidFill>
                  <a:srgbClr val="802858"/>
                </a:solidFill>
              </a:rPr>
            </a:br>
            <a:br>
              <a:rPr lang="en-US" sz="3600" dirty="0">
                <a:solidFill>
                  <a:srgbClr val="802858"/>
                </a:solidFill>
              </a:rPr>
            </a:br>
            <a:r>
              <a:rPr lang="en-US" sz="3600" b="0" dirty="0">
                <a:solidFill>
                  <a:srgbClr val="802858"/>
                </a:solidFill>
              </a:rPr>
              <a:t>Using inauthentic or artificial writing tasks that do not reflect discipline practices and standards. </a:t>
            </a:r>
            <a:endParaRPr sz="3600" dirty="0">
              <a:solidFill>
                <a:srgbClr val="802858"/>
              </a:solidFill>
            </a:endParaRPr>
          </a:p>
        </p:txBody>
      </p:sp>
      <p:sp>
        <p:nvSpPr>
          <p:cNvPr id="606" name="Google Shape;606;p17"/>
          <p:cNvSpPr txBox="1">
            <a:spLocks noGrp="1"/>
          </p:cNvSpPr>
          <p:nvPr>
            <p:ph type="body" idx="1"/>
          </p:nvPr>
        </p:nvSpPr>
        <p:spPr>
          <a:xfrm>
            <a:off x="5074920" y="350161"/>
            <a:ext cx="6739466" cy="922263"/>
          </a:xfrm>
          <a:prstGeom prst="rect">
            <a:avLst/>
          </a:prstGeom>
          <a:noFill/>
          <a:ln>
            <a:noFill/>
          </a:ln>
        </p:spPr>
        <p:txBody>
          <a:bodyPr spcFirstLastPara="1" wrap="square" lIns="91425" tIns="45700" rIns="91425" bIns="45700" anchor="t" anchorCtr="0">
            <a:spAutoFit/>
          </a:bodyPr>
          <a:lstStyle/>
          <a:p>
            <a:pPr marL="457200" lvl="0" indent="-228600" algn="l" rtl="0">
              <a:lnSpc>
                <a:spcPct val="114000"/>
              </a:lnSpc>
              <a:spcBef>
                <a:spcPts val="1000"/>
              </a:spcBef>
              <a:spcAft>
                <a:spcPts val="0"/>
              </a:spcAft>
              <a:buClr>
                <a:srgbClr val="2E6AA5"/>
              </a:buClr>
              <a:buSzPts val="2400"/>
              <a:buNone/>
            </a:pPr>
            <a:r>
              <a:rPr lang="en-US" sz="4000" dirty="0">
                <a:solidFill>
                  <a:srgbClr val="802858"/>
                </a:solidFill>
              </a:rPr>
              <a:t>Why It Matters</a:t>
            </a:r>
            <a:endParaRPr dirty="0"/>
          </a:p>
        </p:txBody>
      </p:sp>
      <p:sp>
        <p:nvSpPr>
          <p:cNvPr id="607" name="Google Shape;607;p17"/>
          <p:cNvSpPr txBox="1">
            <a:spLocks noGrp="1"/>
          </p:cNvSpPr>
          <p:nvPr>
            <p:ph type="body" idx="2"/>
          </p:nvPr>
        </p:nvSpPr>
        <p:spPr>
          <a:xfrm>
            <a:off x="5231951" y="1272424"/>
            <a:ext cx="6630866" cy="4915601"/>
          </a:xfrm>
          <a:prstGeom prst="rect">
            <a:avLst/>
          </a:prstGeom>
          <a:noFill/>
          <a:ln>
            <a:noFill/>
          </a:ln>
        </p:spPr>
        <p:txBody>
          <a:bodyPr spcFirstLastPara="1" wrap="square" lIns="91425" tIns="45700" rIns="91425" bIns="45700" anchor="t" anchorCtr="0">
            <a:spAutoFit/>
          </a:bodyPr>
          <a:lstStyle/>
          <a:p>
            <a:pPr marL="571500" lvl="0" indent="-342900" algn="l" rtl="0">
              <a:lnSpc>
                <a:spcPct val="114000"/>
              </a:lnSpc>
              <a:spcBef>
                <a:spcPts val="1000"/>
              </a:spcBef>
              <a:spcAft>
                <a:spcPts val="0"/>
              </a:spcAft>
              <a:buSzPct val="140000"/>
              <a:buFont typeface="Arial"/>
              <a:buChar char="•"/>
            </a:pPr>
            <a:r>
              <a:rPr lang="en-US" sz="2300" dirty="0"/>
              <a:t>When students are given writing tasks that reflect mathematics norms and purposes, they can often clearly see the purpose and value in their work. </a:t>
            </a:r>
            <a:endParaRPr dirty="0"/>
          </a:p>
          <a:p>
            <a:pPr marL="571500" lvl="0" indent="-342900" algn="l" rtl="0">
              <a:lnSpc>
                <a:spcPct val="114000"/>
              </a:lnSpc>
              <a:spcBef>
                <a:spcPts val="1000"/>
              </a:spcBef>
              <a:spcAft>
                <a:spcPts val="0"/>
              </a:spcAft>
              <a:buSzPct val="140000"/>
              <a:buFont typeface="Arial"/>
              <a:buChar char="•"/>
            </a:pPr>
            <a:r>
              <a:rPr lang="en-US" sz="2300" dirty="0"/>
              <a:t>With a clear connection to authentic and relevant practices, motivation and engagement can quickly increase. </a:t>
            </a:r>
            <a:endParaRPr dirty="0"/>
          </a:p>
          <a:p>
            <a:pPr marL="571500" lvl="0" indent="-342900" algn="l" rtl="0">
              <a:lnSpc>
                <a:spcPct val="114000"/>
              </a:lnSpc>
              <a:spcBef>
                <a:spcPts val="1000"/>
              </a:spcBef>
              <a:spcAft>
                <a:spcPts val="0"/>
              </a:spcAft>
              <a:buSzPct val="140000"/>
              <a:buFont typeface="Arial"/>
              <a:buChar char="•"/>
            </a:pPr>
            <a:r>
              <a:rPr lang="en-US" sz="2300" dirty="0"/>
              <a:t>Meaningful context also provides valuable practice for students to develop the skills they need to succeed in the course and in future endeavors that involve mathematics.</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67">
          <a:extLst>
            <a:ext uri="{FF2B5EF4-FFF2-40B4-BE49-F238E27FC236}">
              <a16:creationId xmlns:a16="http://schemas.microsoft.com/office/drawing/2014/main" id="{E51BC471-9E5A-62D9-FB16-C3AB30097798}"/>
            </a:ext>
          </a:extLst>
        </p:cNvPr>
        <p:cNvGrpSpPr/>
        <p:nvPr/>
      </p:nvGrpSpPr>
      <p:grpSpPr>
        <a:xfrm>
          <a:off x="0" y="0"/>
          <a:ext cx="0" cy="0"/>
          <a:chOff x="0" y="0"/>
          <a:chExt cx="0" cy="0"/>
        </a:xfrm>
      </p:grpSpPr>
      <p:sp>
        <p:nvSpPr>
          <p:cNvPr id="470" name="Google Shape;470;p95">
            <a:extLst>
              <a:ext uri="{FF2B5EF4-FFF2-40B4-BE49-F238E27FC236}">
                <a16:creationId xmlns:a16="http://schemas.microsoft.com/office/drawing/2014/main" id="{556E1D05-4E96-CB89-EDFB-6D49468C100D}"/>
              </a:ext>
            </a:extLst>
          </p:cNvPr>
          <p:cNvSpPr txBox="1">
            <a:spLocks noGrp="1"/>
          </p:cNvSpPr>
          <p:nvPr>
            <p:ph type="title"/>
          </p:nvPr>
        </p:nvSpPr>
        <p:spPr>
          <a:xfrm>
            <a:off x="277241" y="71071"/>
            <a:ext cx="11585575" cy="552450"/>
          </a:xfrm>
          <a:noFill/>
          <a:ln>
            <a:noFill/>
          </a:ln>
        </p:spPr>
        <p:txBody>
          <a:bodyPr spcFirstLastPara="1" wrap="square" lIns="91425" tIns="45700" rIns="91425" bIns="45700" anchor="t" anchorCtr="0">
            <a:spAutoFit/>
          </a:bodyPr>
          <a:lstStyle/>
          <a:p>
            <a:pPr lvl="0"/>
            <a:r>
              <a:rPr lang="en-US" dirty="0"/>
              <a:t>Opening Reflection: </a:t>
            </a:r>
            <a:br>
              <a:rPr lang="en-US" dirty="0"/>
            </a:br>
            <a:r>
              <a:rPr lang="en-US" dirty="0"/>
              <a:t>Disciplinary Literacy Is a Gateway to Career Success</a:t>
            </a:r>
          </a:p>
        </p:txBody>
      </p:sp>
      <p:sp>
        <p:nvSpPr>
          <p:cNvPr id="468" name="Google Shape;468;p95">
            <a:extLst>
              <a:ext uri="{FF2B5EF4-FFF2-40B4-BE49-F238E27FC236}">
                <a16:creationId xmlns:a16="http://schemas.microsoft.com/office/drawing/2014/main" id="{E5DDBAAA-9487-3AAE-AB90-7670BB70067C}"/>
              </a:ext>
            </a:extLst>
          </p:cNvPr>
          <p:cNvSpPr txBox="1">
            <a:spLocks noGrp="1"/>
          </p:cNvSpPr>
          <p:nvPr>
            <p:ph type="body" idx="1"/>
          </p:nvPr>
        </p:nvSpPr>
        <p:spPr>
          <a:xfrm>
            <a:off x="233299" y="1685324"/>
            <a:ext cx="5818759" cy="2928687"/>
          </a:xfrm>
          <a:solidFill>
            <a:schemeClr val="lt1"/>
          </a:solidFill>
          <a:ln>
            <a:noFill/>
          </a:ln>
          <a:effectLst>
            <a:outerShdw blurRad="165100" dist="76200" dir="5400000" algn="t" rotWithShape="0">
              <a:srgbClr val="000000">
                <a:alpha val="29411"/>
              </a:srgbClr>
            </a:outerShdw>
          </a:effectLst>
        </p:spPr>
        <p:txBody>
          <a:bodyPr spcFirstLastPara="1" wrap="square" lIns="228600" tIns="228600" rIns="228600" bIns="228600" anchor="ctr" anchorCtr="0">
            <a:spAutoFit/>
          </a:bodyPr>
          <a:lstStyle/>
          <a:p>
            <a:pPr marL="0" lvl="0" indent="0"/>
            <a:r>
              <a:rPr lang="en-US" sz="1800" dirty="0"/>
              <a:t>“Disciplinary literacy cultivates adolescents’ ability to think, read, write and communicate like experts in a field of study.” (Oregon Adolescent Literacy Framework, page 14)</a:t>
            </a:r>
          </a:p>
          <a:p>
            <a:pPr marL="0" indent="0"/>
            <a:r>
              <a:rPr lang="en-US" sz="1800" dirty="0"/>
              <a:t>“Effective classrooms begin by helping students establish authentic purposes.” (Oregon Adolescent Literacy Framework, page 20)</a:t>
            </a:r>
          </a:p>
        </p:txBody>
      </p:sp>
      <p:sp>
        <p:nvSpPr>
          <p:cNvPr id="12" name="Text Placeholder 11">
            <a:extLst>
              <a:ext uri="{FF2B5EF4-FFF2-40B4-BE49-F238E27FC236}">
                <a16:creationId xmlns:a16="http://schemas.microsoft.com/office/drawing/2014/main" id="{E5FCACE3-D907-4E8E-D81E-08A781014C9B}"/>
              </a:ext>
            </a:extLst>
          </p:cNvPr>
          <p:cNvSpPr>
            <a:spLocks noGrp="1"/>
          </p:cNvSpPr>
          <p:nvPr>
            <p:ph type="body" idx="3"/>
          </p:nvPr>
        </p:nvSpPr>
        <p:spPr>
          <a:xfrm>
            <a:off x="6266809" y="1318237"/>
            <a:ext cx="5616708" cy="3662862"/>
          </a:xfrm>
        </p:spPr>
        <p:txBody>
          <a:bodyPr/>
          <a:lstStyle/>
          <a:p>
            <a:pPr marL="0" indent="0"/>
            <a:r>
              <a:rPr lang="en-US" sz="1800" dirty="0"/>
              <a:t>“To succeed, adolescents need excellent instruction combined with a sense of belonging as valued members of the class and school community. This means recognizing the genius and persistence each student brings to their learning and demonstrating the belief that students are capable of learning, achieving and thriving academically.” (Oregon Adolescent Literacy Framework, page 27)</a:t>
            </a:r>
          </a:p>
        </p:txBody>
      </p:sp>
      <p:sp>
        <p:nvSpPr>
          <p:cNvPr id="11" name="Text Placeholder 10">
            <a:extLst>
              <a:ext uri="{FF2B5EF4-FFF2-40B4-BE49-F238E27FC236}">
                <a16:creationId xmlns:a16="http://schemas.microsoft.com/office/drawing/2014/main" id="{135C4BEF-BF4E-0ABF-CF14-5431CB706290}"/>
              </a:ext>
            </a:extLst>
          </p:cNvPr>
          <p:cNvSpPr>
            <a:spLocks noGrp="1"/>
          </p:cNvSpPr>
          <p:nvPr>
            <p:ph type="body" idx="2"/>
          </p:nvPr>
        </p:nvSpPr>
        <p:spPr>
          <a:xfrm>
            <a:off x="674116" y="5226191"/>
            <a:ext cx="10755884" cy="1342038"/>
          </a:xfrm>
          <a:solidFill>
            <a:srgbClr val="317170"/>
          </a:solidFill>
        </p:spPr>
        <p:txBody>
          <a:bodyPr/>
          <a:lstStyle/>
          <a:p>
            <a:pPr marL="0" indent="0"/>
            <a:r>
              <a:rPr lang="en-US" sz="2400" b="1" dirty="0">
                <a:solidFill>
                  <a:schemeClr val="lt1"/>
                </a:solidFill>
              </a:rPr>
              <a:t>Reflection: </a:t>
            </a:r>
            <a:r>
              <a:rPr lang="en-US" sz="2400" dirty="0">
                <a:solidFill>
                  <a:schemeClr val="lt1"/>
                </a:solidFill>
              </a:rPr>
              <a:t>What “genius and persistence” have you seen students bring to your class that might have been overlooked in other disciplines?</a:t>
            </a:r>
          </a:p>
        </p:txBody>
      </p:sp>
    </p:spTree>
    <p:extLst>
      <p:ext uri="{BB962C8B-B14F-4D97-AF65-F5344CB8AC3E}">
        <p14:creationId xmlns:p14="http://schemas.microsoft.com/office/powerpoint/2010/main" val="400791676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19"/>
          <p:cNvSpPr txBox="1">
            <a:spLocks noGrp="1"/>
          </p:cNvSpPr>
          <p:nvPr>
            <p:ph type="title"/>
          </p:nvPr>
        </p:nvSpPr>
        <p:spPr>
          <a:xfrm>
            <a:off x="424602" y="2532888"/>
            <a:ext cx="6858000" cy="2492950"/>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SzPts val="1400"/>
              <a:buNone/>
            </a:pPr>
            <a:r>
              <a:rPr lang="en-US" sz="3600" dirty="0">
                <a:latin typeface="Arial"/>
                <a:ea typeface="Arial"/>
                <a:cs typeface="Arial"/>
                <a:sym typeface="Arial"/>
              </a:rPr>
              <a:t>Practice 4: </a:t>
            </a:r>
            <a:br>
              <a:rPr lang="en-US" sz="3600" dirty="0">
                <a:latin typeface="Arial"/>
                <a:ea typeface="Arial"/>
                <a:cs typeface="Arial"/>
                <a:sym typeface="Arial"/>
              </a:rPr>
            </a:br>
            <a:r>
              <a:rPr lang="en-US" dirty="0"/>
              <a:t>Support structured opportunities for mathematical dialogue.</a:t>
            </a:r>
            <a:r>
              <a:rPr lang="en-US" sz="3600" dirty="0"/>
              <a:t> </a:t>
            </a:r>
            <a:endParaRPr sz="3600" dirty="0">
              <a:latin typeface="Arial"/>
              <a:ea typeface="Arial"/>
              <a:cs typeface="Arial"/>
              <a:sym typeface="Arial"/>
            </a:endParaRPr>
          </a:p>
        </p:txBody>
      </p:sp>
      <p:sp>
        <p:nvSpPr>
          <p:cNvPr id="615" name="Google Shape;615;p19"/>
          <p:cNvSpPr txBox="1">
            <a:spLocks noGrp="1"/>
          </p:cNvSpPr>
          <p:nvPr>
            <p:ph type="subTitle" idx="1"/>
          </p:nvPr>
        </p:nvSpPr>
        <p:spPr>
          <a:xfrm>
            <a:off x="424602" y="5343756"/>
            <a:ext cx="6858000" cy="413831"/>
          </a:xfrm>
          <a:prstGeom prst="rect">
            <a:avLst/>
          </a:prstGeom>
          <a:noFill/>
          <a:ln>
            <a:noFill/>
          </a:ln>
        </p:spPr>
        <p:txBody>
          <a:bodyPr spcFirstLastPara="1" wrap="square" lIns="91425" tIns="45700" rIns="91425" bIns="45700" anchor="t" anchorCtr="0">
            <a:spAutoFit/>
          </a:bodyPr>
          <a:lstStyle/>
          <a:p>
            <a:pPr marL="0" lvl="0" indent="0" algn="l" rtl="0">
              <a:lnSpc>
                <a:spcPct val="114000"/>
              </a:lnSpc>
              <a:spcBef>
                <a:spcPts val="0"/>
              </a:spcBef>
              <a:spcAft>
                <a:spcPts val="0"/>
              </a:spcAft>
              <a:buSzPts val="2800"/>
              <a:buNone/>
            </a:pPr>
            <a:r>
              <a:rPr lang="en-US" dirty="0"/>
              <a:t>How do engagement strategies foster student success?</a:t>
            </a:r>
            <a:endParaRPr dirty="0"/>
          </a:p>
        </p:txBody>
      </p:sp>
      <p:sp>
        <p:nvSpPr>
          <p:cNvPr id="616" name="Google Shape;616;p19"/>
          <p:cNvSpPr txBox="1"/>
          <p:nvPr/>
        </p:nvSpPr>
        <p:spPr>
          <a:xfrm>
            <a:off x="910390" y="1100413"/>
            <a:ext cx="79007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highlight>
                  <a:srgbClr val="971260"/>
                </a:highlight>
                <a:latin typeface="Arial"/>
                <a:ea typeface="Arial"/>
                <a:cs typeface="Arial"/>
                <a:sym typeface="Arial"/>
              </a:rPr>
              <a:t>4</a:t>
            </a:r>
            <a:endParaRPr sz="3600" b="1" i="0" u="none" strike="noStrike" cap="none">
              <a:solidFill>
                <a:schemeClr val="lt1"/>
              </a:solidFill>
              <a:highlight>
                <a:srgbClr val="971260"/>
              </a:highlight>
              <a:latin typeface="Calibri"/>
              <a:ea typeface="Calibri"/>
              <a:cs typeface="Calibri"/>
              <a:sym typeface="Calibri"/>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20"/>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400"/>
              <a:buNone/>
            </a:pPr>
            <a:r>
              <a:rPr lang="en-US" dirty="0"/>
              <a:t>Support structured opportunities for mathematical dialogue.</a:t>
            </a:r>
            <a:r>
              <a:rPr lang="en-US" sz="2800" dirty="0"/>
              <a:t> </a:t>
            </a:r>
            <a:endParaRPr sz="2600" dirty="0"/>
          </a:p>
        </p:txBody>
      </p:sp>
      <p:sp>
        <p:nvSpPr>
          <p:cNvPr id="623" name="Google Shape;623;p20"/>
          <p:cNvSpPr txBox="1">
            <a:spLocks noGrp="1"/>
          </p:cNvSpPr>
          <p:nvPr>
            <p:ph type="body" idx="2"/>
          </p:nvPr>
        </p:nvSpPr>
        <p:spPr>
          <a:xfrm>
            <a:off x="7299863" y="1565614"/>
            <a:ext cx="4394165" cy="4343112"/>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274320" tIns="274320" rIns="274320" bIns="274320" anchor="t" anchorCtr="0">
            <a:spAutoFit/>
          </a:bodyPr>
          <a:lstStyle/>
          <a:p>
            <a:pPr marL="0" indent="0">
              <a:spcBef>
                <a:spcPts val="0"/>
              </a:spcBef>
            </a:pPr>
            <a:r>
              <a:rPr lang="en-US" dirty="0"/>
              <a:t>All students of mathematics should be supported in developing logical reasoning, collaborative problem-solving, critical evaluation of mathematical claims and the ability to refine their thinking through evidence-based feedback</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 </a:t>
            </a:r>
            <a:endParaRPr dirty="0"/>
          </a:p>
        </p:txBody>
      </p:sp>
      <p:pic>
        <p:nvPicPr>
          <p:cNvPr id="3" name="Picture 2">
            <a:extLst>
              <a:ext uri="{FF2B5EF4-FFF2-40B4-BE49-F238E27FC236}">
                <a16:creationId xmlns:a16="http://schemas.microsoft.com/office/drawing/2014/main" id="{6AD87CE2-9D21-DA21-1E7E-E052DE4D3525}"/>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1310543" y="1565614"/>
            <a:ext cx="5989320" cy="3992880"/>
          </a:xfrm>
          <a:prstGeom prst="rect">
            <a:avLst/>
          </a:prstGeom>
          <a:noFill/>
          <a:ln>
            <a:noFill/>
          </a:ln>
          <a:effectLst>
            <a:outerShdw blurRad="342900" dist="101600" dir="5400000" algn="ctr" rotWithShape="0">
              <a:srgbClr val="000000">
                <a:alpha val="40000"/>
              </a:srgbClr>
            </a:outerShdw>
          </a:effectLst>
        </p:spPr>
      </p:pic>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22"/>
          <p:cNvSpPr txBox="1">
            <a:spLocks noGrp="1"/>
          </p:cNvSpPr>
          <p:nvPr>
            <p:ph type="title"/>
          </p:nvPr>
        </p:nvSpPr>
        <p:spPr>
          <a:xfrm>
            <a:off x="413578" y="17608"/>
            <a:ext cx="11364844" cy="1015663"/>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a:t>Example of supporting structured opportunities for mathematical dialogue</a:t>
            </a:r>
            <a:endParaRPr sz="2400"/>
          </a:p>
        </p:txBody>
      </p:sp>
      <p:sp>
        <p:nvSpPr>
          <p:cNvPr id="631" name="Google Shape;631;p22"/>
          <p:cNvSpPr txBox="1">
            <a:spLocks noGrp="1"/>
          </p:cNvSpPr>
          <p:nvPr>
            <p:ph type="body" idx="2"/>
          </p:nvPr>
        </p:nvSpPr>
        <p:spPr>
          <a:xfrm>
            <a:off x="859152" y="1795438"/>
            <a:ext cx="10473695" cy="4620101"/>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365750" rIns="457200" bIns="457200" anchor="t" anchorCtr="0">
            <a:spAutoFit/>
          </a:bodyPr>
          <a:lstStyle/>
          <a:p>
            <a:pPr marL="0" lvl="0" indent="0" algn="l" rtl="0">
              <a:lnSpc>
                <a:spcPct val="114000"/>
              </a:lnSpc>
              <a:spcBef>
                <a:spcPts val="0"/>
              </a:spcBef>
              <a:spcAft>
                <a:spcPts val="0"/>
              </a:spcAft>
              <a:buSzPts val="1400"/>
              <a:buNone/>
            </a:pPr>
            <a:r>
              <a:rPr lang="en-US" dirty="0"/>
              <a:t>A high school math teacher presents an authentic scenario about population growth in a nearby town. Students must determine whether the growth can be modeled with a linear function, an exponential function or neither. Students work in groups to</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 analyze the scenario</a:t>
            </a:r>
            <a:r>
              <a:rPr lang="en-US" dirty="0"/>
              <a:t>, construct logical arguments and present their reasoning. The teacher then facilitates a class discussion in which students compare and critique each other's arguments, drawing on features of the scenario and their proposed models, and collaboratively draw conclusions about the most appropriate model.</a:t>
            </a:r>
            <a:endParaRPr dirty="0"/>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9" name="Google Shape;639;p21"/>
          <p:cNvSpPr txBox="1">
            <a:spLocks noGrp="1"/>
          </p:cNvSpPr>
          <p:nvPr>
            <p:ph type="title"/>
          </p:nvPr>
        </p:nvSpPr>
        <p:spPr>
          <a:xfrm>
            <a:off x="329183" y="350161"/>
            <a:ext cx="4069080" cy="5509160"/>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Clr>
                <a:srgbClr val="D14F97"/>
              </a:buClr>
              <a:buSzPts val="3000"/>
              <a:buFont typeface="Arial"/>
              <a:buNone/>
            </a:pPr>
            <a:r>
              <a:rPr lang="en-US" sz="4800" dirty="0">
                <a:solidFill>
                  <a:srgbClr val="802858"/>
                </a:solidFill>
              </a:rPr>
              <a:t>Potential Pitfall: </a:t>
            </a:r>
            <a:br>
              <a:rPr lang="en-US" sz="3200" dirty="0">
                <a:solidFill>
                  <a:srgbClr val="802858"/>
                </a:solidFill>
              </a:rPr>
            </a:br>
            <a:br>
              <a:rPr lang="en-US" sz="3200" dirty="0">
                <a:solidFill>
                  <a:srgbClr val="802858"/>
                </a:solidFill>
              </a:rPr>
            </a:br>
            <a:r>
              <a:rPr lang="en-US" sz="3200" b="0" dirty="0">
                <a:solidFill>
                  <a:srgbClr val="802858"/>
                </a:solidFill>
              </a:rPr>
              <a:t>Students are asked to participate in discussions without receiving clear models of professional communication.</a:t>
            </a:r>
            <a:endParaRPr dirty="0"/>
          </a:p>
        </p:txBody>
      </p:sp>
      <p:sp>
        <p:nvSpPr>
          <p:cNvPr id="637" name="Google Shape;637;p21"/>
          <p:cNvSpPr txBox="1">
            <a:spLocks noGrp="1"/>
          </p:cNvSpPr>
          <p:nvPr>
            <p:ph type="body" idx="1"/>
          </p:nvPr>
        </p:nvSpPr>
        <p:spPr>
          <a:xfrm>
            <a:off x="5074920" y="350161"/>
            <a:ext cx="6739466" cy="922263"/>
          </a:xfrm>
          <a:prstGeom prst="rect">
            <a:avLst/>
          </a:prstGeom>
          <a:noFill/>
          <a:ln>
            <a:noFill/>
          </a:ln>
        </p:spPr>
        <p:txBody>
          <a:bodyPr spcFirstLastPara="1" wrap="square" lIns="91425" tIns="45700" rIns="91425" bIns="45700" anchor="t" anchorCtr="0">
            <a:spAutoFit/>
          </a:bodyPr>
          <a:lstStyle/>
          <a:p>
            <a:pPr marL="457200" lvl="0" indent="-228600" algn="l" rtl="0">
              <a:lnSpc>
                <a:spcPct val="114000"/>
              </a:lnSpc>
              <a:spcBef>
                <a:spcPts val="1000"/>
              </a:spcBef>
              <a:spcAft>
                <a:spcPts val="0"/>
              </a:spcAft>
              <a:buClr>
                <a:srgbClr val="2E6AA5"/>
              </a:buClr>
              <a:buSzPts val="2400"/>
              <a:buNone/>
            </a:pPr>
            <a:r>
              <a:rPr lang="en-US" sz="4000" dirty="0">
                <a:solidFill>
                  <a:srgbClr val="802858"/>
                </a:solidFill>
              </a:rPr>
              <a:t>Why It Matters</a:t>
            </a:r>
            <a:endParaRPr dirty="0"/>
          </a:p>
        </p:txBody>
      </p:sp>
      <p:sp>
        <p:nvSpPr>
          <p:cNvPr id="638" name="Google Shape;638;p21"/>
          <p:cNvSpPr txBox="1">
            <a:spLocks noGrp="1"/>
          </p:cNvSpPr>
          <p:nvPr>
            <p:ph type="body" idx="2"/>
          </p:nvPr>
        </p:nvSpPr>
        <p:spPr>
          <a:xfrm>
            <a:off x="5074920" y="1272424"/>
            <a:ext cx="6739467" cy="6008399"/>
          </a:xfrm>
          <a:prstGeom prst="rect">
            <a:avLst/>
          </a:prstGeom>
          <a:noFill/>
          <a:ln>
            <a:noFill/>
          </a:ln>
        </p:spPr>
        <p:txBody>
          <a:bodyPr spcFirstLastPara="1" wrap="square" lIns="91425" tIns="45700" rIns="91425" bIns="45700" anchor="t" anchorCtr="0">
            <a:spAutoFit/>
          </a:bodyPr>
          <a:lstStyle/>
          <a:p>
            <a:pPr marL="571500" lvl="0" indent="-342900" algn="l" rtl="0">
              <a:lnSpc>
                <a:spcPct val="114000"/>
              </a:lnSpc>
              <a:spcBef>
                <a:spcPts val="1000"/>
              </a:spcBef>
              <a:spcAft>
                <a:spcPts val="0"/>
              </a:spcAft>
              <a:buSzPct val="140000"/>
              <a:buFont typeface="Arial"/>
              <a:buChar char="•"/>
            </a:pPr>
            <a:r>
              <a:rPr lang="en-US" dirty="0"/>
              <a:t>When students are asked to participate in mathematics-focused discussions with clear models, they are more likely to understand and practice what effective communication looks and sounds like in this setting. </a:t>
            </a:r>
            <a:endParaRPr dirty="0"/>
          </a:p>
          <a:p>
            <a:pPr marL="571500" lvl="0" indent="-342900" algn="l" rtl="0">
              <a:lnSpc>
                <a:spcPct val="114000"/>
              </a:lnSpc>
              <a:spcBef>
                <a:spcPts val="1000"/>
              </a:spcBef>
              <a:spcAft>
                <a:spcPts val="0"/>
              </a:spcAft>
              <a:buSzPct val="140000"/>
              <a:buFont typeface="Arial"/>
              <a:buChar char="•"/>
            </a:pPr>
            <a:r>
              <a:rPr lang="en-US" dirty="0"/>
              <a:t>Modeling for students helps them engage in precise, formal and appropriate responses that allow the opportunity to build communication skills along with conceptual knowledge of mathematics.</a:t>
            </a:r>
            <a:endParaRPr dirty="0"/>
          </a:p>
          <a:p>
            <a:pPr marL="571500" lvl="0" indent="-342900" algn="l" rtl="0">
              <a:lnSpc>
                <a:spcPct val="114000"/>
              </a:lnSpc>
              <a:spcBef>
                <a:spcPts val="1000"/>
              </a:spcBef>
              <a:spcAft>
                <a:spcPts val="0"/>
              </a:spcAft>
              <a:buSzPct val="140000"/>
              <a:buFont typeface="Arial"/>
              <a:buChar char="•"/>
            </a:pPr>
            <a:r>
              <a:rPr lang="en-US" dirty="0"/>
              <a:t>With examples to guide them, students may feel surer and more prepared, promoting both their engagement and their growth in the discipline.</a:t>
            </a:r>
            <a:endParaRPr dirty="0"/>
          </a:p>
          <a:p>
            <a:pPr marL="228600" lvl="0" indent="0" algn="l" rtl="0">
              <a:lnSpc>
                <a:spcPct val="114000"/>
              </a:lnSpc>
              <a:spcBef>
                <a:spcPts val="1000"/>
              </a:spcBef>
              <a:spcAft>
                <a:spcPts val="0"/>
              </a:spcAft>
              <a:buSzPts val="2200"/>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pic>
        <p:nvPicPr>
          <p:cNvPr id="645" name="Google Shape;645;p23">
            <a:extLst>
              <a:ext uri="{C183D7F6-B498-43B3-948B-1728B52AA6E4}">
                <adec:decorative xmlns:adec="http://schemas.microsoft.com/office/drawing/2017/decorative" val="1"/>
              </a:ext>
            </a:extLst>
          </p:cNvPr>
          <p:cNvPicPr preferRelativeResize="0"/>
          <p:nvPr/>
        </p:nvPicPr>
        <p:blipFill rotWithShape="1">
          <a:blip r:embed="rId3">
            <a:alphaModFix amt="26000"/>
          </a:blip>
          <a:srcRect t="2674" r="46156" b="2671"/>
          <a:stretch/>
        </p:blipFill>
        <p:spPr>
          <a:xfrm>
            <a:off x="6556917" y="0"/>
            <a:ext cx="5635084" cy="6858000"/>
          </a:xfrm>
          <a:prstGeom prst="rect">
            <a:avLst/>
          </a:prstGeom>
          <a:noFill/>
          <a:ln>
            <a:noFill/>
          </a:ln>
        </p:spPr>
      </p:pic>
      <p:pic>
        <p:nvPicPr>
          <p:cNvPr id="646" name="Google Shape;646;p23" descr="Thought bubble with solid fill"/>
          <p:cNvPicPr preferRelativeResize="0"/>
          <p:nvPr/>
        </p:nvPicPr>
        <p:blipFill rotWithShape="1">
          <a:blip r:embed="rId4">
            <a:alphaModFix/>
          </a:blip>
          <a:srcRect/>
          <a:stretch/>
        </p:blipFill>
        <p:spPr>
          <a:xfrm>
            <a:off x="6556917" y="421661"/>
            <a:ext cx="5635083" cy="5635083"/>
          </a:xfrm>
          <a:prstGeom prst="rect">
            <a:avLst/>
          </a:prstGeom>
          <a:noFill/>
          <a:ln>
            <a:noFill/>
          </a:ln>
        </p:spPr>
      </p:pic>
      <p:sp>
        <p:nvSpPr>
          <p:cNvPr id="648" name="Google Shape;648;p23"/>
          <p:cNvSpPr txBox="1">
            <a:spLocks noGrp="1"/>
          </p:cNvSpPr>
          <p:nvPr>
            <p:ph type="title"/>
          </p:nvPr>
        </p:nvSpPr>
        <p:spPr>
          <a:xfrm>
            <a:off x="7983051" y="2377309"/>
            <a:ext cx="3125216" cy="55399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Final</a:t>
            </a:r>
            <a:r>
              <a:rPr lang="en-US" dirty="0"/>
              <a:t> Reflection</a:t>
            </a:r>
            <a:endParaRPr dirty="0"/>
          </a:p>
        </p:txBody>
      </p:sp>
      <p:sp>
        <p:nvSpPr>
          <p:cNvPr id="649" name="Google Shape;649;p23"/>
          <p:cNvSpPr txBox="1">
            <a:spLocks noGrp="1"/>
          </p:cNvSpPr>
          <p:nvPr>
            <p:ph type="body" idx="3"/>
          </p:nvPr>
        </p:nvSpPr>
        <p:spPr>
          <a:xfrm>
            <a:off x="329184" y="352038"/>
            <a:ext cx="5897880" cy="7223476"/>
          </a:xfrm>
          <a:prstGeom prst="rect">
            <a:avLst/>
          </a:prstGeom>
          <a:noFill/>
          <a:ln>
            <a:noFill/>
          </a:ln>
        </p:spPr>
        <p:txBody>
          <a:bodyPr spcFirstLastPara="1" wrap="square" lIns="91425" tIns="45700" rIns="91425" bIns="45700" anchor="t" anchorCtr="0">
            <a:spAutoFit/>
          </a:bodyPr>
          <a:lstStyle/>
          <a:p>
            <a:pPr marL="342900" lvl="0" indent="-342900" algn="l" rtl="0">
              <a:lnSpc>
                <a:spcPct val="104000"/>
              </a:lnSpc>
              <a:spcBef>
                <a:spcPts val="0"/>
              </a:spcBef>
              <a:spcAft>
                <a:spcPts val="0"/>
              </a:spcAft>
              <a:buSzPts val="3360"/>
              <a:buFont typeface="Arial"/>
              <a:buChar char="•"/>
            </a:pPr>
            <a:r>
              <a:rPr lang="en-US" sz="2400" dirty="0"/>
              <a:t>How can you learn more about the literacy strengths and related background knowledge of your students?</a:t>
            </a:r>
            <a:endParaRPr dirty="0"/>
          </a:p>
          <a:p>
            <a:pPr marL="342900" lvl="0" indent="-342900" algn="l" rtl="0">
              <a:lnSpc>
                <a:spcPct val="104000"/>
              </a:lnSpc>
              <a:spcBef>
                <a:spcPts val="1600"/>
              </a:spcBef>
              <a:spcAft>
                <a:spcPts val="0"/>
              </a:spcAft>
              <a:buSzPts val="3360"/>
              <a:buFont typeface="Arial"/>
              <a:buChar char="•"/>
            </a:pPr>
            <a:r>
              <a:rPr lang="en-US" sz="2400" dirty="0"/>
              <a:t>How can you incorporate authentic opportunities for students to build their disciplinary knowledge through speaking, listening, reading and writing?</a:t>
            </a:r>
            <a:endParaRPr dirty="0"/>
          </a:p>
          <a:p>
            <a:pPr marL="342900" lvl="0" indent="-342900" algn="l" rtl="0">
              <a:lnSpc>
                <a:spcPct val="104000"/>
              </a:lnSpc>
              <a:spcBef>
                <a:spcPts val="1600"/>
              </a:spcBef>
              <a:spcAft>
                <a:spcPts val="0"/>
              </a:spcAft>
              <a:buSzPts val="3360"/>
              <a:buFont typeface="Arial"/>
              <a:buChar char="•"/>
            </a:pPr>
            <a:r>
              <a:rPr lang="en-US" sz="2400" dirty="0"/>
              <a:t>What text types could your students use more support to read? To write?</a:t>
            </a:r>
            <a:endParaRPr dirty="0"/>
          </a:p>
          <a:p>
            <a:pPr marL="342900" lvl="0" indent="-342900" algn="l" rtl="0">
              <a:lnSpc>
                <a:spcPct val="104000"/>
              </a:lnSpc>
              <a:spcBef>
                <a:spcPts val="1600"/>
              </a:spcBef>
              <a:spcAft>
                <a:spcPts val="0"/>
              </a:spcAft>
              <a:buSzPts val="3360"/>
              <a:buFont typeface="Arial"/>
              <a:buChar char="•"/>
            </a:pPr>
            <a:r>
              <a:rPr lang="en-US" sz="2400" dirty="0"/>
              <a:t>What new opportunities for authentic, discipline-specific discourse would you like to try in your class?</a:t>
            </a:r>
            <a:endParaRPr dirty="0"/>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24"/>
          <p:cNvSpPr txBox="1">
            <a:spLocks noGrp="1"/>
          </p:cNvSpPr>
          <p:nvPr>
            <p:ph type="title"/>
          </p:nvPr>
        </p:nvSpPr>
        <p:spPr>
          <a:xfrm>
            <a:off x="164592" y="232760"/>
            <a:ext cx="11862816" cy="683335"/>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More Resources from  Oregon’s Adolescent Literacy Framework</a:t>
            </a:r>
            <a:endParaRPr dirty="0"/>
          </a:p>
        </p:txBody>
      </p:sp>
      <p:sp>
        <p:nvSpPr>
          <p:cNvPr id="656" name="Google Shape;656;p24"/>
          <p:cNvSpPr txBox="1">
            <a:spLocks noGrp="1"/>
          </p:cNvSpPr>
          <p:nvPr>
            <p:ph type="body" idx="2"/>
          </p:nvPr>
        </p:nvSpPr>
        <p:spPr>
          <a:xfrm>
            <a:off x="5389002" y="5465412"/>
            <a:ext cx="5337773" cy="1000905"/>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182875" rIns="457200" bIns="182875" anchor="t" anchorCtr="0">
            <a:spAutoFit/>
          </a:bodyPr>
          <a:lstStyle/>
          <a:p>
            <a:pPr marL="0" lvl="0" indent="0">
              <a:spcBef>
                <a:spcPts val="0"/>
              </a:spcBef>
            </a:pPr>
            <a:r>
              <a:rPr lang="en-US" sz="1800" dirty="0"/>
              <a:t>Section 6: Disciplinary Literacy in Mathematics, page 124</a:t>
            </a:r>
            <a:endParaRPr sz="1800" dirty="0"/>
          </a:p>
        </p:txBody>
      </p:sp>
      <p:pic>
        <p:nvPicPr>
          <p:cNvPr id="657" name="Google Shape;657;p24">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874001" y="1909804"/>
            <a:ext cx="3004253" cy="3038392"/>
          </a:xfrm>
          <a:prstGeom prst="rect">
            <a:avLst/>
          </a:prstGeom>
          <a:noFill/>
          <a:ln>
            <a:noFill/>
          </a:ln>
        </p:spPr>
      </p:pic>
      <p:pic>
        <p:nvPicPr>
          <p:cNvPr id="658" name="Google Shape;658;p24">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4">
            <a:alphaModFix/>
          </a:blip>
          <a:srcRect/>
          <a:stretch/>
        </p:blipFill>
        <p:spPr>
          <a:xfrm>
            <a:off x="4396026" y="1762994"/>
            <a:ext cx="7631382" cy="3332012"/>
          </a:xfrm>
          <a:prstGeom prst="rect">
            <a:avLst/>
          </a:prstGeom>
          <a:noFill/>
          <a:ln>
            <a:noFill/>
          </a:ln>
          <a:effectLst>
            <a:outerShdw blurRad="50800" dist="38100" dir="2700000" algn="tl" rotWithShape="0">
              <a:srgbClr val="000000">
                <a:alpha val="40000"/>
              </a:srgbClr>
            </a:outerShdw>
          </a:effectLst>
        </p:spPr>
      </p:pic>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25"/>
          <p:cNvSpPr txBox="1">
            <a:spLocks noGrp="1"/>
          </p:cNvSpPr>
          <p:nvPr>
            <p:ph type="title"/>
          </p:nvPr>
        </p:nvSpPr>
        <p:spPr>
          <a:xfrm>
            <a:off x="412471" y="1440493"/>
            <a:ext cx="2832657" cy="2400657"/>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dirty="0"/>
              <a:t>Navigating Oregon’s Adolescent Literacy Framework</a:t>
            </a:r>
            <a:endParaRPr dirty="0"/>
          </a:p>
        </p:txBody>
      </p:sp>
      <p:grpSp>
        <p:nvGrpSpPr>
          <p:cNvPr id="663" name="Google Shape;663;p25" descr="Section 1: Goal, section 2: conditions, section 3: supports, sections 4 and 5: all-purpose skills, and section 6: discipline-specific reading and writing skills."/>
          <p:cNvGrpSpPr/>
          <p:nvPr/>
        </p:nvGrpSpPr>
        <p:grpSpPr>
          <a:xfrm>
            <a:off x="3245128" y="432148"/>
            <a:ext cx="8946872" cy="5845102"/>
            <a:chOff x="3245128" y="432148"/>
            <a:chExt cx="8946872" cy="5845102"/>
          </a:xfrm>
        </p:grpSpPr>
        <p:cxnSp>
          <p:nvCxnSpPr>
            <p:cNvPr id="664" name="Google Shape;664;p25"/>
            <p:cNvCxnSpPr/>
            <p:nvPr/>
          </p:nvCxnSpPr>
          <p:spPr>
            <a:xfrm>
              <a:off x="3245128" y="864399"/>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cxnSp>
          <p:nvCxnSpPr>
            <p:cNvPr id="665" name="Google Shape;665;p25"/>
            <p:cNvCxnSpPr/>
            <p:nvPr/>
          </p:nvCxnSpPr>
          <p:spPr>
            <a:xfrm>
              <a:off x="3245128" y="1967643"/>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grpSp>
          <p:nvGrpSpPr>
            <p:cNvPr id="666" name="Google Shape;666;p25"/>
            <p:cNvGrpSpPr/>
            <p:nvPr/>
          </p:nvGrpSpPr>
          <p:grpSpPr>
            <a:xfrm>
              <a:off x="3662495" y="804765"/>
              <a:ext cx="1188737" cy="1188720"/>
              <a:chOff x="3659021" y="804765"/>
              <a:chExt cx="1188737" cy="1188720"/>
            </a:xfrm>
          </p:grpSpPr>
          <p:sp>
            <p:nvSpPr>
              <p:cNvPr id="667" name="Google Shape;667;p25"/>
              <p:cNvSpPr/>
              <p:nvPr/>
            </p:nvSpPr>
            <p:spPr>
              <a:xfrm>
                <a:off x="3659021" y="804765"/>
                <a:ext cx="1188737" cy="1188720"/>
              </a:xfrm>
              <a:prstGeom prst="ellipse">
                <a:avLst/>
              </a:prstGeom>
              <a:solidFill>
                <a:srgbClr val="F6F3EB"/>
              </a:solidFill>
              <a:ln>
                <a:noFill/>
              </a:ln>
              <a:effectLst>
                <a:outerShdw blurRad="127000" dist="508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68" name="Google Shape;668;p25"/>
              <p:cNvSpPr/>
              <p:nvPr/>
            </p:nvSpPr>
            <p:spPr>
              <a:xfrm>
                <a:off x="3878479" y="1024215"/>
                <a:ext cx="749820" cy="749820"/>
              </a:xfrm>
              <a:prstGeom prst="ellipse">
                <a:avLst/>
              </a:prstGeom>
              <a:solidFill>
                <a:srgbClr val="31717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cxnSp>
          <p:nvCxnSpPr>
            <p:cNvPr id="669" name="Google Shape;669;p25"/>
            <p:cNvCxnSpPr/>
            <p:nvPr/>
          </p:nvCxnSpPr>
          <p:spPr>
            <a:xfrm>
              <a:off x="3245128" y="2991374"/>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cxnSp>
          <p:nvCxnSpPr>
            <p:cNvPr id="670" name="Google Shape;670;p25"/>
            <p:cNvCxnSpPr/>
            <p:nvPr/>
          </p:nvCxnSpPr>
          <p:spPr>
            <a:xfrm>
              <a:off x="3245128" y="4034983"/>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cxnSp>
          <p:nvCxnSpPr>
            <p:cNvPr id="671" name="Google Shape;671;p25"/>
            <p:cNvCxnSpPr/>
            <p:nvPr/>
          </p:nvCxnSpPr>
          <p:spPr>
            <a:xfrm>
              <a:off x="3245128" y="5078591"/>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cxnSp>
          <p:nvCxnSpPr>
            <p:cNvPr id="672" name="Google Shape;672;p25"/>
            <p:cNvCxnSpPr/>
            <p:nvPr/>
          </p:nvCxnSpPr>
          <p:spPr>
            <a:xfrm>
              <a:off x="3245128" y="6231531"/>
              <a:ext cx="8946872" cy="0"/>
            </a:xfrm>
            <a:prstGeom prst="straightConnector1">
              <a:avLst/>
            </a:prstGeom>
            <a:noFill/>
            <a:ln w="12700" cap="flat" cmpd="sng">
              <a:solidFill>
                <a:srgbClr val="007371">
                  <a:alpha val="49411"/>
                </a:srgbClr>
              </a:solidFill>
              <a:prstDash val="solid"/>
              <a:miter lim="800000"/>
              <a:headEnd type="none" w="sm" len="sm"/>
              <a:tailEnd type="none" w="sm" len="sm"/>
            </a:ln>
          </p:spPr>
        </p:cxnSp>
        <p:grpSp>
          <p:nvGrpSpPr>
            <p:cNvPr id="673" name="Google Shape;673;p25"/>
            <p:cNvGrpSpPr/>
            <p:nvPr/>
          </p:nvGrpSpPr>
          <p:grpSpPr>
            <a:xfrm>
              <a:off x="3662495" y="1868252"/>
              <a:ext cx="1188737" cy="1188720"/>
              <a:chOff x="3659021" y="804765"/>
              <a:chExt cx="1188737" cy="1188720"/>
            </a:xfrm>
          </p:grpSpPr>
          <p:sp>
            <p:nvSpPr>
              <p:cNvPr id="674" name="Google Shape;674;p25"/>
              <p:cNvSpPr/>
              <p:nvPr/>
            </p:nvSpPr>
            <p:spPr>
              <a:xfrm>
                <a:off x="3659021" y="804765"/>
                <a:ext cx="1188737" cy="1188720"/>
              </a:xfrm>
              <a:prstGeom prst="ellipse">
                <a:avLst/>
              </a:prstGeom>
              <a:solidFill>
                <a:srgbClr val="F6F3EB"/>
              </a:solidFill>
              <a:ln>
                <a:noFill/>
              </a:ln>
              <a:effectLst>
                <a:outerShdw blurRad="127000" dist="508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75" name="Google Shape;675;p25"/>
              <p:cNvSpPr/>
              <p:nvPr/>
            </p:nvSpPr>
            <p:spPr>
              <a:xfrm>
                <a:off x="3878479" y="1024215"/>
                <a:ext cx="749820" cy="749820"/>
              </a:xfrm>
              <a:prstGeom prst="ellipse">
                <a:avLst/>
              </a:prstGeom>
              <a:solidFill>
                <a:srgbClr val="802858"/>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676" name="Google Shape;676;p25"/>
            <p:cNvGrpSpPr/>
            <p:nvPr/>
          </p:nvGrpSpPr>
          <p:grpSpPr>
            <a:xfrm>
              <a:off x="3662495" y="2931739"/>
              <a:ext cx="1188737" cy="1188720"/>
              <a:chOff x="3659021" y="804765"/>
              <a:chExt cx="1188737" cy="1188720"/>
            </a:xfrm>
          </p:grpSpPr>
          <p:sp>
            <p:nvSpPr>
              <p:cNvPr id="677" name="Google Shape;677;p25"/>
              <p:cNvSpPr/>
              <p:nvPr/>
            </p:nvSpPr>
            <p:spPr>
              <a:xfrm>
                <a:off x="3659021" y="804765"/>
                <a:ext cx="1188737" cy="1188720"/>
              </a:xfrm>
              <a:prstGeom prst="ellipse">
                <a:avLst/>
              </a:prstGeom>
              <a:solidFill>
                <a:srgbClr val="F6F3EB"/>
              </a:solidFill>
              <a:ln>
                <a:noFill/>
              </a:ln>
              <a:effectLst>
                <a:outerShdw blurRad="127000" dist="508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78" name="Google Shape;678;p25"/>
              <p:cNvSpPr/>
              <p:nvPr/>
            </p:nvSpPr>
            <p:spPr>
              <a:xfrm>
                <a:off x="3878479" y="1024215"/>
                <a:ext cx="749820" cy="749820"/>
              </a:xfrm>
              <a:prstGeom prst="ellipse">
                <a:avLst/>
              </a:prstGeom>
              <a:solidFill>
                <a:srgbClr val="A8593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679" name="Google Shape;679;p25"/>
            <p:cNvGrpSpPr/>
            <p:nvPr/>
          </p:nvGrpSpPr>
          <p:grpSpPr>
            <a:xfrm>
              <a:off x="3662495" y="4015104"/>
              <a:ext cx="1188737" cy="1188720"/>
              <a:chOff x="3659021" y="804765"/>
              <a:chExt cx="1188737" cy="1188720"/>
            </a:xfrm>
          </p:grpSpPr>
          <p:sp>
            <p:nvSpPr>
              <p:cNvPr id="680" name="Google Shape;680;p25"/>
              <p:cNvSpPr/>
              <p:nvPr/>
            </p:nvSpPr>
            <p:spPr>
              <a:xfrm>
                <a:off x="3659021" y="804765"/>
                <a:ext cx="1188737" cy="1188720"/>
              </a:xfrm>
              <a:prstGeom prst="ellipse">
                <a:avLst/>
              </a:prstGeom>
              <a:solidFill>
                <a:srgbClr val="F6F3EB"/>
              </a:solidFill>
              <a:ln>
                <a:noFill/>
              </a:ln>
              <a:effectLst>
                <a:outerShdw blurRad="127000" dist="508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1" name="Google Shape;681;p25"/>
              <p:cNvSpPr/>
              <p:nvPr/>
            </p:nvSpPr>
            <p:spPr>
              <a:xfrm>
                <a:off x="3878479" y="1024215"/>
                <a:ext cx="749820" cy="749820"/>
              </a:xfrm>
              <a:prstGeom prst="ellipse">
                <a:avLst/>
              </a:prstGeom>
              <a:solidFill>
                <a:srgbClr val="025E86"/>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grpSp>
          <p:nvGrpSpPr>
            <p:cNvPr id="682" name="Google Shape;682;p25"/>
            <p:cNvGrpSpPr/>
            <p:nvPr/>
          </p:nvGrpSpPr>
          <p:grpSpPr>
            <a:xfrm>
              <a:off x="3662495" y="5088530"/>
              <a:ext cx="1188737" cy="1188720"/>
              <a:chOff x="3659021" y="804765"/>
              <a:chExt cx="1188737" cy="1188720"/>
            </a:xfrm>
          </p:grpSpPr>
          <p:sp>
            <p:nvSpPr>
              <p:cNvPr id="683" name="Google Shape;683;p25"/>
              <p:cNvSpPr/>
              <p:nvPr/>
            </p:nvSpPr>
            <p:spPr>
              <a:xfrm>
                <a:off x="3659021" y="804765"/>
                <a:ext cx="1188737" cy="1188720"/>
              </a:xfrm>
              <a:prstGeom prst="ellipse">
                <a:avLst/>
              </a:prstGeom>
              <a:solidFill>
                <a:srgbClr val="F6F3EB"/>
              </a:solidFill>
              <a:ln>
                <a:noFill/>
              </a:ln>
              <a:effectLst>
                <a:outerShdw blurRad="127000" dist="50800" dir="5400000" algn="t" rotWithShape="0">
                  <a:srgbClr val="000000">
                    <a:alpha val="49411"/>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4" name="Google Shape;684;p25"/>
              <p:cNvSpPr/>
              <p:nvPr/>
            </p:nvSpPr>
            <p:spPr>
              <a:xfrm>
                <a:off x="3878479" y="1024215"/>
                <a:ext cx="749820" cy="749820"/>
              </a:xfrm>
              <a:prstGeom prst="ellipse">
                <a:avLst/>
              </a:prstGeom>
              <a:solidFill>
                <a:srgbClr val="59287C"/>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sp>
          <p:nvSpPr>
            <p:cNvPr id="685" name="Google Shape;685;p25"/>
            <p:cNvSpPr txBox="1"/>
            <p:nvPr/>
          </p:nvSpPr>
          <p:spPr>
            <a:xfrm>
              <a:off x="4966612" y="1113666"/>
              <a:ext cx="914400" cy="26930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50"/>
                <a:buFont typeface="Arial"/>
                <a:buNone/>
                <a:tabLst/>
                <a:defRPr/>
              </a:pPr>
              <a:r>
                <a:rPr kumimoji="0" lang="en-US" sz="1150" b="1" i="0" u="none" strike="noStrike" kern="0" cap="none" spc="0" normalizeH="0" baseline="0" noProof="0">
                  <a:ln>
                    <a:noFill/>
                  </a:ln>
                  <a:solidFill>
                    <a:srgbClr val="007371"/>
                  </a:solidFill>
                  <a:effectLst/>
                  <a:uLnTx/>
                  <a:uFillTx/>
                  <a:latin typeface="Arial"/>
                  <a:ea typeface="Arial"/>
                  <a:cs typeface="Arial"/>
                  <a:sym typeface="Arial"/>
                </a:rPr>
                <a:t>GOAL</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6" name="Google Shape;686;p25"/>
            <p:cNvSpPr txBox="1"/>
            <p:nvPr/>
          </p:nvSpPr>
          <p:spPr>
            <a:xfrm>
              <a:off x="3705406" y="432148"/>
              <a:ext cx="1131491" cy="30008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350"/>
                <a:buFont typeface="Arial"/>
                <a:buNone/>
                <a:tabLst/>
                <a:defRPr/>
              </a:pPr>
              <a:r>
                <a:rPr kumimoji="0" lang="en-US" sz="1350" b="1" i="0" u="none" strike="noStrike" kern="0" cap="none" spc="0" normalizeH="0" baseline="0" noProof="0">
                  <a:ln>
                    <a:noFill/>
                  </a:ln>
                  <a:solidFill>
                    <a:srgbClr val="007371"/>
                  </a:solidFill>
                  <a:effectLst/>
                  <a:uLnTx/>
                  <a:uFillTx/>
                  <a:latin typeface="Arial"/>
                  <a:ea typeface="Arial"/>
                  <a:cs typeface="Arial"/>
                  <a:sym typeface="Arial"/>
                </a:rPr>
                <a:t>SECTION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7" name="Google Shape;687;p25"/>
            <p:cNvSpPr txBox="1"/>
            <p:nvPr/>
          </p:nvSpPr>
          <p:spPr>
            <a:xfrm>
              <a:off x="4966612" y="1360419"/>
              <a:ext cx="6812917" cy="3539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700"/>
                <a:buFont typeface="Arial"/>
                <a:buNone/>
                <a:tabLst/>
                <a:defRPr/>
              </a:pPr>
              <a:r>
                <a:rPr kumimoji="0" lang="en-US" sz="1700" b="1" i="0" u="none" strike="noStrike" kern="0" cap="none" spc="0" normalizeH="0" baseline="0" noProof="0">
                  <a:ln>
                    <a:noFill/>
                  </a:ln>
                  <a:solidFill>
                    <a:srgbClr val="1E1E2D"/>
                  </a:solidFill>
                  <a:effectLst/>
                  <a:uLnTx/>
                  <a:uFillTx/>
                  <a:latin typeface="Arial"/>
                  <a:ea typeface="Arial"/>
                  <a:cs typeface="Arial"/>
                  <a:sym typeface="Arial"/>
                </a:rPr>
                <a:t>Disciplinary literacy is essential for postsecondary success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8" name="Google Shape;688;p25"/>
            <p:cNvSpPr txBox="1"/>
            <p:nvPr/>
          </p:nvSpPr>
          <p:spPr>
            <a:xfrm>
              <a:off x="4966611" y="2175338"/>
              <a:ext cx="1339595" cy="26930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50"/>
                <a:buFont typeface="Arial"/>
                <a:buNone/>
                <a:tabLst/>
                <a:defRPr/>
              </a:pPr>
              <a:r>
                <a:rPr kumimoji="0" lang="en-US" sz="1150" b="1" i="0" u="none" strike="noStrike" kern="0" cap="none" spc="0" normalizeH="0" baseline="0" noProof="0">
                  <a:ln>
                    <a:noFill/>
                  </a:ln>
                  <a:solidFill>
                    <a:srgbClr val="802858"/>
                  </a:solidFill>
                  <a:effectLst/>
                  <a:uLnTx/>
                  <a:uFillTx/>
                  <a:latin typeface="Arial"/>
                  <a:ea typeface="Arial"/>
                  <a:cs typeface="Arial"/>
                  <a:sym typeface="Arial"/>
                </a:rPr>
                <a:t>CONDITIONS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9" name="Google Shape;689;p25"/>
            <p:cNvSpPr txBox="1"/>
            <p:nvPr/>
          </p:nvSpPr>
          <p:spPr>
            <a:xfrm>
              <a:off x="4960306" y="2444642"/>
              <a:ext cx="1632999" cy="29854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300" b="1" i="0" u="none" strike="noStrike" kern="0" cap="none" spc="0" normalizeH="0" baseline="0" noProof="0">
                  <a:ln>
                    <a:noFill/>
                  </a:ln>
                  <a:solidFill>
                    <a:srgbClr val="1E1E2D"/>
                  </a:solidFill>
                  <a:effectLst/>
                  <a:uLnTx/>
                  <a:uFillTx/>
                  <a:latin typeface="Arial"/>
                  <a:ea typeface="Arial"/>
                  <a:cs typeface="Arial"/>
                  <a:sym typeface="Arial"/>
                </a:rPr>
                <a:t>High Expectations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0" name="Google Shape;690;p25"/>
            <p:cNvSpPr txBox="1"/>
            <p:nvPr/>
          </p:nvSpPr>
          <p:spPr>
            <a:xfrm>
              <a:off x="6855383" y="2444642"/>
              <a:ext cx="2616088" cy="29854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300" b="1" i="0" u="none" strike="noStrike" kern="0" cap="none" spc="0" normalizeH="0" baseline="0" noProof="0">
                  <a:ln>
                    <a:noFill/>
                  </a:ln>
                  <a:solidFill>
                    <a:srgbClr val="1E1E2D"/>
                  </a:solidFill>
                  <a:effectLst/>
                  <a:uLnTx/>
                  <a:uFillTx/>
                  <a:latin typeface="Arial"/>
                  <a:ea typeface="Arial"/>
                  <a:cs typeface="Arial"/>
                  <a:sym typeface="Arial"/>
                </a:rPr>
                <a:t>Culturally Responsive Practice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1" name="Google Shape;691;p25"/>
            <p:cNvSpPr txBox="1"/>
            <p:nvPr/>
          </p:nvSpPr>
          <p:spPr>
            <a:xfrm>
              <a:off x="9733548" y="2444642"/>
              <a:ext cx="1232456" cy="29854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300" b="1" i="0" u="none" strike="noStrike" kern="0" cap="none" spc="0" normalizeH="0" baseline="0" noProof="0">
                  <a:ln>
                    <a:noFill/>
                  </a:ln>
                  <a:solidFill>
                    <a:srgbClr val="1E1E2D"/>
                  </a:solidFill>
                  <a:effectLst/>
                  <a:uLnTx/>
                  <a:uFillTx/>
                  <a:latin typeface="Arial"/>
                  <a:ea typeface="Arial"/>
                  <a:cs typeface="Arial"/>
                  <a:sym typeface="Arial"/>
                </a:rPr>
                <a:t>Engagement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2" name="Google Shape;692;p25"/>
            <p:cNvSpPr txBox="1"/>
            <p:nvPr/>
          </p:nvSpPr>
          <p:spPr>
            <a:xfrm>
              <a:off x="4966611" y="3227947"/>
              <a:ext cx="1339595" cy="26930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50"/>
                <a:buFont typeface="Arial"/>
                <a:buNone/>
                <a:tabLst/>
                <a:defRPr/>
              </a:pPr>
              <a:r>
                <a:rPr kumimoji="0" lang="en-US" sz="1150" b="1" i="0" u="none" strike="noStrike" kern="0" cap="none" spc="0" normalizeH="0" baseline="0" noProof="0">
                  <a:ln>
                    <a:noFill/>
                  </a:ln>
                  <a:solidFill>
                    <a:srgbClr val="A85931"/>
                  </a:solidFill>
                  <a:effectLst/>
                  <a:uLnTx/>
                  <a:uFillTx/>
                  <a:latin typeface="Arial"/>
                  <a:ea typeface="Arial"/>
                  <a:cs typeface="Arial"/>
                  <a:sym typeface="Arial"/>
                </a:rPr>
                <a:t>SUPPORTS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3" name="Google Shape;693;p25"/>
            <p:cNvSpPr txBox="1"/>
            <p:nvPr/>
          </p:nvSpPr>
          <p:spPr>
            <a:xfrm>
              <a:off x="4960306" y="3497251"/>
              <a:ext cx="1850802" cy="2923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300" b="1" i="0" u="none" strike="noStrike" kern="0" cap="none" spc="0" normalizeH="0" baseline="0" noProof="0">
                  <a:ln>
                    <a:noFill/>
                  </a:ln>
                  <a:solidFill>
                    <a:srgbClr val="1E1E2D"/>
                  </a:solidFill>
                  <a:effectLst/>
                  <a:uLnTx/>
                  <a:uFillTx/>
                  <a:latin typeface="Arial"/>
                  <a:ea typeface="Arial"/>
                  <a:cs typeface="Arial"/>
                  <a:sym typeface="Arial"/>
                </a:rPr>
                <a:t>Multilingual Learners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4" name="Google Shape;694;p25"/>
            <p:cNvSpPr txBox="1"/>
            <p:nvPr/>
          </p:nvSpPr>
          <p:spPr>
            <a:xfrm>
              <a:off x="7041035" y="3497251"/>
              <a:ext cx="2196344" cy="298543"/>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300" b="1" i="0" u="none" strike="noStrike" kern="0" cap="none" spc="0" normalizeH="0" baseline="0" noProof="0">
                  <a:ln>
                    <a:noFill/>
                  </a:ln>
                  <a:solidFill>
                    <a:srgbClr val="1E1E2D"/>
                  </a:solidFill>
                  <a:effectLst/>
                  <a:uLnTx/>
                  <a:uFillTx/>
                  <a:latin typeface="Arial"/>
                  <a:ea typeface="Arial"/>
                  <a:cs typeface="Arial"/>
                  <a:sym typeface="Arial"/>
                </a:rPr>
                <a:t>Students with Disabilities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5" name="Google Shape;695;p25"/>
            <p:cNvSpPr txBox="1"/>
            <p:nvPr/>
          </p:nvSpPr>
          <p:spPr>
            <a:xfrm>
              <a:off x="4966611" y="4300608"/>
              <a:ext cx="1887814" cy="26930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50"/>
                <a:buFont typeface="Arial"/>
                <a:buNone/>
                <a:tabLst/>
                <a:defRPr/>
              </a:pPr>
              <a:r>
                <a:rPr kumimoji="0" lang="en-US" sz="1150" b="1" i="0" u="none" strike="noStrike" kern="0" cap="none" spc="0" normalizeH="0" baseline="0" noProof="0">
                  <a:ln>
                    <a:noFill/>
                  </a:ln>
                  <a:solidFill>
                    <a:srgbClr val="025E86"/>
                  </a:solidFill>
                  <a:effectLst/>
                  <a:uLnTx/>
                  <a:uFillTx/>
                  <a:latin typeface="Arial"/>
                  <a:ea typeface="Arial"/>
                  <a:cs typeface="Arial"/>
                  <a:sym typeface="Arial"/>
                </a:rPr>
                <a:t>ALL-PURPOSE SKILLS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6" name="Google Shape;696;p25"/>
            <p:cNvSpPr txBox="1"/>
            <p:nvPr/>
          </p:nvSpPr>
          <p:spPr>
            <a:xfrm>
              <a:off x="4960306" y="4569912"/>
              <a:ext cx="1345900" cy="2923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300" b="1" i="0" u="none" strike="noStrike" kern="0" cap="none" spc="0" normalizeH="0" baseline="0" noProof="0">
                  <a:ln>
                    <a:noFill/>
                  </a:ln>
                  <a:solidFill>
                    <a:srgbClr val="1E1E2D"/>
                  </a:solidFill>
                  <a:effectLst/>
                  <a:uLnTx/>
                  <a:uFillTx/>
                  <a:latin typeface="Arial"/>
                  <a:ea typeface="Arial"/>
                  <a:cs typeface="Arial"/>
                  <a:sym typeface="Arial"/>
                </a:rPr>
                <a:t>Reading Skills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7" name="Google Shape;697;p25"/>
            <p:cNvSpPr txBox="1"/>
            <p:nvPr/>
          </p:nvSpPr>
          <p:spPr>
            <a:xfrm>
              <a:off x="6449136" y="4569912"/>
              <a:ext cx="1393602" cy="2923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300"/>
                <a:buFont typeface="Arial"/>
                <a:buNone/>
                <a:tabLst/>
                <a:defRPr/>
              </a:pPr>
              <a:r>
                <a:rPr kumimoji="0" lang="en-US" sz="1300" b="1" i="0" u="none" strike="noStrike" kern="0" cap="none" spc="0" normalizeH="0" baseline="0" noProof="0">
                  <a:ln>
                    <a:noFill/>
                  </a:ln>
                  <a:solidFill>
                    <a:srgbClr val="1E1E2D"/>
                  </a:solidFill>
                  <a:effectLst/>
                  <a:uLnTx/>
                  <a:uFillTx/>
                  <a:latin typeface="Arial"/>
                  <a:ea typeface="Arial"/>
                  <a:cs typeface="Arial"/>
                  <a:sym typeface="Arial"/>
                </a:rPr>
                <a:t>Writing Skills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8" name="Google Shape;698;p25"/>
            <p:cNvSpPr txBox="1"/>
            <p:nvPr/>
          </p:nvSpPr>
          <p:spPr>
            <a:xfrm>
              <a:off x="4966610" y="5285346"/>
              <a:ext cx="4329789" cy="26930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50"/>
                <a:buFont typeface="Arial"/>
                <a:buNone/>
                <a:tabLst/>
                <a:defRPr/>
              </a:pPr>
              <a:r>
                <a:rPr kumimoji="0" lang="en-US" sz="1150" b="1" i="0" u="none" strike="noStrike" kern="0" cap="none" spc="0" normalizeH="0" baseline="0" noProof="0">
                  <a:ln>
                    <a:noFill/>
                  </a:ln>
                  <a:solidFill>
                    <a:srgbClr val="59287C"/>
                  </a:solidFill>
                  <a:effectLst/>
                  <a:uLnTx/>
                  <a:uFillTx/>
                  <a:latin typeface="Arial"/>
                  <a:ea typeface="Arial"/>
                  <a:cs typeface="Arial"/>
                  <a:sym typeface="Arial"/>
                </a:rPr>
                <a:t>DISCIPLINE-SPECIFIC READING AND WRITING SKILLS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9" name="Google Shape;699;p25"/>
            <p:cNvSpPr txBox="1"/>
            <p:nvPr/>
          </p:nvSpPr>
          <p:spPr>
            <a:xfrm>
              <a:off x="4936858" y="5642580"/>
              <a:ext cx="914400" cy="3851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1E1E2D"/>
                  </a:solidFill>
                  <a:effectLst/>
                  <a:uLnTx/>
                  <a:uFillTx/>
                  <a:latin typeface="Arial"/>
                  <a:ea typeface="Arial"/>
                  <a:cs typeface="Arial"/>
                  <a:sym typeface="Arial"/>
                </a:rPr>
                <a:t>LANGUAGE ARTS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0" name="Google Shape;700;p25"/>
            <p:cNvSpPr txBox="1"/>
            <p:nvPr/>
          </p:nvSpPr>
          <p:spPr>
            <a:xfrm>
              <a:off x="6029742" y="5718754"/>
              <a:ext cx="523120" cy="23282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1E1E2D"/>
                  </a:solidFill>
                  <a:effectLst/>
                  <a:uLnTx/>
                  <a:uFillTx/>
                  <a:latin typeface="Arial"/>
                  <a:ea typeface="Arial"/>
                  <a:cs typeface="Arial"/>
                  <a:sym typeface="Arial"/>
                </a:rPr>
                <a:t>MATH</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1" name="Google Shape;701;p25"/>
            <p:cNvSpPr txBox="1"/>
            <p:nvPr/>
          </p:nvSpPr>
          <p:spPr>
            <a:xfrm>
              <a:off x="6731346" y="5718754"/>
              <a:ext cx="761999" cy="23282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1E1E2D"/>
                  </a:solidFill>
                  <a:effectLst/>
                  <a:uLnTx/>
                  <a:uFillTx/>
                  <a:latin typeface="Arial"/>
                  <a:ea typeface="Arial"/>
                  <a:cs typeface="Arial"/>
                  <a:sym typeface="Arial"/>
                </a:rPr>
                <a:t>SCIENCE</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2" name="Google Shape;702;p25"/>
            <p:cNvSpPr txBox="1"/>
            <p:nvPr/>
          </p:nvSpPr>
          <p:spPr>
            <a:xfrm>
              <a:off x="7671829" y="5642580"/>
              <a:ext cx="807451" cy="3851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1E1E2D"/>
                  </a:solidFill>
                  <a:effectLst/>
                  <a:uLnTx/>
                  <a:uFillTx/>
                  <a:latin typeface="Arial"/>
                  <a:ea typeface="Arial"/>
                  <a:cs typeface="Arial"/>
                  <a:sym typeface="Arial"/>
                </a:rPr>
                <a:t>SOCIAL SCIENCES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3" name="Google Shape;703;p25"/>
            <p:cNvSpPr txBox="1"/>
            <p:nvPr/>
          </p:nvSpPr>
          <p:spPr>
            <a:xfrm>
              <a:off x="8657764" y="5642580"/>
              <a:ext cx="1481515" cy="3851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1E1E2D"/>
                  </a:solidFill>
                  <a:effectLst/>
                  <a:uLnTx/>
                  <a:uFillTx/>
                  <a:latin typeface="Arial"/>
                  <a:ea typeface="Arial"/>
                  <a:cs typeface="Arial"/>
                  <a:sym typeface="Arial"/>
                </a:rPr>
                <a:t>CAREER &amp; TECHNICAL EDUCATION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4" name="Google Shape;704;p25"/>
            <p:cNvSpPr txBox="1"/>
            <p:nvPr/>
          </p:nvSpPr>
          <p:spPr>
            <a:xfrm>
              <a:off x="10317760" y="5642580"/>
              <a:ext cx="1481515" cy="38517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10000"/>
                </a:lnSpc>
                <a:spcBef>
                  <a:spcPts val="0"/>
                </a:spcBef>
                <a:spcAft>
                  <a:spcPts val="0"/>
                </a:spcAft>
                <a:buClr>
                  <a:srgbClr val="000000"/>
                </a:buClr>
                <a:buSzPts val="900"/>
                <a:buFont typeface="Arial"/>
                <a:buNone/>
                <a:tabLst/>
                <a:defRPr/>
              </a:pPr>
              <a:r>
                <a:rPr kumimoji="0" lang="en-US" sz="900" b="1" i="0" u="none" strike="noStrike" kern="0" cap="none" spc="0" normalizeH="0" baseline="0" noProof="0">
                  <a:ln>
                    <a:noFill/>
                  </a:ln>
                  <a:solidFill>
                    <a:srgbClr val="1E1E2D"/>
                  </a:solidFill>
                  <a:effectLst/>
                  <a:uLnTx/>
                  <a:uFillTx/>
                  <a:latin typeface="Arial"/>
                  <a:ea typeface="Arial"/>
                  <a:cs typeface="Arial"/>
                  <a:sym typeface="Arial"/>
                </a:rPr>
                <a:t>HEALTH &amp; PHYSICAL EDUCATION</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5" name="Google Shape;705;p25"/>
            <p:cNvSpPr txBox="1"/>
            <p:nvPr/>
          </p:nvSpPr>
          <p:spPr>
            <a:xfrm>
              <a:off x="4083578" y="1192854"/>
              <a:ext cx="346570" cy="38472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a:ln>
                    <a:noFill/>
                  </a:ln>
                  <a:solidFill>
                    <a:srgbClr val="F6F3EB"/>
                  </a:solidFill>
                  <a:effectLst/>
                  <a:uLnTx/>
                  <a:uFillTx/>
                  <a:latin typeface="Arial Black"/>
                  <a:ea typeface="Arial Black"/>
                  <a:cs typeface="Arial Black"/>
                  <a:sym typeface="Arial Black"/>
                </a:rPr>
                <a:t>1</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6" name="Google Shape;706;p25"/>
            <p:cNvSpPr txBox="1"/>
            <p:nvPr/>
          </p:nvSpPr>
          <p:spPr>
            <a:xfrm>
              <a:off x="4083578" y="2286159"/>
              <a:ext cx="346570" cy="38472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a:ln>
                    <a:noFill/>
                  </a:ln>
                  <a:solidFill>
                    <a:srgbClr val="F6F3EB"/>
                  </a:solidFill>
                  <a:effectLst/>
                  <a:uLnTx/>
                  <a:uFillTx/>
                  <a:latin typeface="Arial Black"/>
                  <a:ea typeface="Arial Black"/>
                  <a:cs typeface="Arial Black"/>
                  <a:sym typeface="Arial Black"/>
                </a:rPr>
                <a:t>2</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7" name="Google Shape;707;p25"/>
            <p:cNvSpPr txBox="1"/>
            <p:nvPr/>
          </p:nvSpPr>
          <p:spPr>
            <a:xfrm>
              <a:off x="4083578" y="3359585"/>
              <a:ext cx="346570" cy="38472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a:ln>
                    <a:noFill/>
                  </a:ln>
                  <a:solidFill>
                    <a:srgbClr val="F6F3EB"/>
                  </a:solidFill>
                  <a:effectLst/>
                  <a:uLnTx/>
                  <a:uFillTx/>
                  <a:latin typeface="Arial Black"/>
                  <a:ea typeface="Arial Black"/>
                  <a:cs typeface="Arial Black"/>
                  <a:sym typeface="Arial Black"/>
                </a:rPr>
                <a:t>3</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8" name="Google Shape;708;p25"/>
            <p:cNvSpPr txBox="1"/>
            <p:nvPr/>
          </p:nvSpPr>
          <p:spPr>
            <a:xfrm>
              <a:off x="3922547" y="4423072"/>
              <a:ext cx="668632" cy="38472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a:ln>
                    <a:noFill/>
                  </a:ln>
                  <a:solidFill>
                    <a:srgbClr val="F6F3EB"/>
                  </a:solidFill>
                  <a:effectLst/>
                  <a:uLnTx/>
                  <a:uFillTx/>
                  <a:latin typeface="Arial Black"/>
                  <a:ea typeface="Arial Black"/>
                  <a:cs typeface="Arial Black"/>
                  <a:sym typeface="Arial Black"/>
                </a:rPr>
                <a:t>4–5</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9" name="Google Shape;709;p25"/>
            <p:cNvSpPr txBox="1"/>
            <p:nvPr/>
          </p:nvSpPr>
          <p:spPr>
            <a:xfrm>
              <a:off x="4083578" y="5486559"/>
              <a:ext cx="346570" cy="384721"/>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n-US" sz="1900" b="1" i="0" u="none" strike="noStrike" kern="0" cap="none" spc="0" normalizeH="0" baseline="0" noProof="0">
                  <a:ln>
                    <a:noFill/>
                  </a:ln>
                  <a:solidFill>
                    <a:srgbClr val="F6F3EB"/>
                  </a:solidFill>
                  <a:effectLst/>
                  <a:uLnTx/>
                  <a:uFillTx/>
                  <a:latin typeface="Arial Black"/>
                  <a:ea typeface="Arial Black"/>
                  <a:cs typeface="Arial Black"/>
                  <a:sym typeface="Arial Black"/>
                </a:rPr>
                <a:t>6</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710" name="Google Shape;710;p25"/>
            <p:cNvCxnSpPr/>
            <p:nvPr/>
          </p:nvCxnSpPr>
          <p:spPr>
            <a:xfrm>
              <a:off x="6724344" y="2523780"/>
              <a:ext cx="0" cy="137160"/>
            </a:xfrm>
            <a:prstGeom prst="straightConnector1">
              <a:avLst/>
            </a:prstGeom>
            <a:noFill/>
            <a:ln w="31750" cap="rnd" cmpd="sng">
              <a:solidFill>
                <a:srgbClr val="802858"/>
              </a:solidFill>
              <a:prstDash val="solid"/>
              <a:miter lim="800000"/>
              <a:headEnd type="none" w="sm" len="sm"/>
              <a:tailEnd type="none" w="sm" len="sm"/>
            </a:ln>
          </p:spPr>
        </p:cxnSp>
        <p:cxnSp>
          <p:nvCxnSpPr>
            <p:cNvPr id="711" name="Google Shape;711;p25"/>
            <p:cNvCxnSpPr/>
            <p:nvPr/>
          </p:nvCxnSpPr>
          <p:spPr>
            <a:xfrm>
              <a:off x="9602510" y="2523780"/>
              <a:ext cx="0" cy="137160"/>
            </a:xfrm>
            <a:prstGeom prst="straightConnector1">
              <a:avLst/>
            </a:prstGeom>
            <a:noFill/>
            <a:ln w="31750" cap="rnd" cmpd="sng">
              <a:solidFill>
                <a:srgbClr val="802858"/>
              </a:solidFill>
              <a:prstDash val="solid"/>
              <a:miter lim="800000"/>
              <a:headEnd type="none" w="sm" len="sm"/>
              <a:tailEnd type="none" w="sm" len="sm"/>
            </a:ln>
          </p:spPr>
        </p:cxnSp>
        <p:cxnSp>
          <p:nvCxnSpPr>
            <p:cNvPr id="712" name="Google Shape;712;p25"/>
            <p:cNvCxnSpPr/>
            <p:nvPr/>
          </p:nvCxnSpPr>
          <p:spPr>
            <a:xfrm>
              <a:off x="6926071" y="3582298"/>
              <a:ext cx="0" cy="137160"/>
            </a:xfrm>
            <a:prstGeom prst="straightConnector1">
              <a:avLst/>
            </a:prstGeom>
            <a:noFill/>
            <a:ln w="31750" cap="rnd" cmpd="sng">
              <a:solidFill>
                <a:srgbClr val="A85931"/>
              </a:solidFill>
              <a:prstDash val="solid"/>
              <a:miter lim="800000"/>
              <a:headEnd type="none" w="sm" len="sm"/>
              <a:tailEnd type="none" w="sm" len="sm"/>
            </a:ln>
          </p:spPr>
        </p:cxnSp>
        <p:cxnSp>
          <p:nvCxnSpPr>
            <p:cNvPr id="713" name="Google Shape;713;p25"/>
            <p:cNvCxnSpPr/>
            <p:nvPr/>
          </p:nvCxnSpPr>
          <p:spPr>
            <a:xfrm>
              <a:off x="6377671" y="4650134"/>
              <a:ext cx="0" cy="137160"/>
            </a:xfrm>
            <a:prstGeom prst="straightConnector1">
              <a:avLst/>
            </a:prstGeom>
            <a:noFill/>
            <a:ln w="31750" cap="rnd" cmpd="sng">
              <a:solidFill>
                <a:srgbClr val="025E86"/>
              </a:solidFill>
              <a:prstDash val="solid"/>
              <a:miter lim="800000"/>
              <a:headEnd type="none" w="sm" len="sm"/>
              <a:tailEnd type="none" w="sm" len="sm"/>
            </a:ln>
          </p:spPr>
        </p:cxnSp>
        <p:cxnSp>
          <p:nvCxnSpPr>
            <p:cNvPr id="714" name="Google Shape;714;p25"/>
            <p:cNvCxnSpPr/>
            <p:nvPr/>
          </p:nvCxnSpPr>
          <p:spPr>
            <a:xfrm>
              <a:off x="5940500" y="5768907"/>
              <a:ext cx="0" cy="137160"/>
            </a:xfrm>
            <a:prstGeom prst="straightConnector1">
              <a:avLst/>
            </a:prstGeom>
            <a:noFill/>
            <a:ln w="31750" cap="rnd" cmpd="sng">
              <a:solidFill>
                <a:srgbClr val="59287C"/>
              </a:solidFill>
              <a:prstDash val="solid"/>
              <a:miter lim="800000"/>
              <a:headEnd type="none" w="sm" len="sm"/>
              <a:tailEnd type="none" w="sm" len="sm"/>
            </a:ln>
          </p:spPr>
        </p:cxnSp>
        <p:cxnSp>
          <p:nvCxnSpPr>
            <p:cNvPr id="715" name="Google Shape;715;p25"/>
            <p:cNvCxnSpPr/>
            <p:nvPr/>
          </p:nvCxnSpPr>
          <p:spPr>
            <a:xfrm>
              <a:off x="6642104" y="5768907"/>
              <a:ext cx="0" cy="137160"/>
            </a:xfrm>
            <a:prstGeom prst="straightConnector1">
              <a:avLst/>
            </a:prstGeom>
            <a:noFill/>
            <a:ln w="31750" cap="rnd" cmpd="sng">
              <a:solidFill>
                <a:srgbClr val="59287C"/>
              </a:solidFill>
              <a:prstDash val="solid"/>
              <a:miter lim="800000"/>
              <a:headEnd type="none" w="sm" len="sm"/>
              <a:tailEnd type="none" w="sm" len="sm"/>
            </a:ln>
          </p:spPr>
        </p:cxnSp>
        <p:cxnSp>
          <p:nvCxnSpPr>
            <p:cNvPr id="716" name="Google Shape;716;p25"/>
            <p:cNvCxnSpPr/>
            <p:nvPr/>
          </p:nvCxnSpPr>
          <p:spPr>
            <a:xfrm>
              <a:off x="7582587" y="5768907"/>
              <a:ext cx="0" cy="137160"/>
            </a:xfrm>
            <a:prstGeom prst="straightConnector1">
              <a:avLst/>
            </a:prstGeom>
            <a:noFill/>
            <a:ln w="31750" cap="rnd" cmpd="sng">
              <a:solidFill>
                <a:srgbClr val="59287C"/>
              </a:solidFill>
              <a:prstDash val="solid"/>
              <a:miter lim="800000"/>
              <a:headEnd type="none" w="sm" len="sm"/>
              <a:tailEnd type="none" w="sm" len="sm"/>
            </a:ln>
          </p:spPr>
        </p:cxnSp>
        <p:cxnSp>
          <p:nvCxnSpPr>
            <p:cNvPr id="717" name="Google Shape;717;p25"/>
            <p:cNvCxnSpPr/>
            <p:nvPr/>
          </p:nvCxnSpPr>
          <p:spPr>
            <a:xfrm>
              <a:off x="8568522" y="5768907"/>
              <a:ext cx="0" cy="137160"/>
            </a:xfrm>
            <a:prstGeom prst="straightConnector1">
              <a:avLst/>
            </a:prstGeom>
            <a:noFill/>
            <a:ln w="31750" cap="rnd" cmpd="sng">
              <a:solidFill>
                <a:srgbClr val="59287C"/>
              </a:solidFill>
              <a:prstDash val="solid"/>
              <a:miter lim="800000"/>
              <a:headEnd type="none" w="sm" len="sm"/>
              <a:tailEnd type="none" w="sm" len="sm"/>
            </a:ln>
          </p:spPr>
        </p:cxnSp>
        <p:cxnSp>
          <p:nvCxnSpPr>
            <p:cNvPr id="718" name="Google Shape;718;p25"/>
            <p:cNvCxnSpPr/>
            <p:nvPr/>
          </p:nvCxnSpPr>
          <p:spPr>
            <a:xfrm>
              <a:off x="10228521" y="5768907"/>
              <a:ext cx="0" cy="137160"/>
            </a:xfrm>
            <a:prstGeom prst="straightConnector1">
              <a:avLst/>
            </a:prstGeom>
            <a:noFill/>
            <a:ln w="31750" cap="rnd" cmpd="sng">
              <a:solidFill>
                <a:srgbClr val="59287C"/>
              </a:solidFill>
              <a:prstDash val="solid"/>
              <a:miter lim="800000"/>
              <a:headEnd type="none" w="sm" len="sm"/>
              <a:tailEnd type="none" w="sm" len="sm"/>
            </a:ln>
          </p:spPr>
        </p:cxnSp>
      </p:gr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3" name="Title 2">
            <a:extLst>
              <a:ext uri="{FF2B5EF4-FFF2-40B4-BE49-F238E27FC236}">
                <a16:creationId xmlns:a16="http://schemas.microsoft.com/office/drawing/2014/main" id="{5BEBAE8E-FA9A-63E5-FB4B-37A4235340F6}"/>
              </a:ext>
            </a:extLst>
          </p:cNvPr>
          <p:cNvSpPr>
            <a:spLocks noGrp="1"/>
          </p:cNvSpPr>
          <p:nvPr>
            <p:ph type="title" idx="4294967295"/>
          </p:nvPr>
        </p:nvSpPr>
        <p:spPr>
          <a:xfrm>
            <a:off x="417513" y="-574675"/>
            <a:ext cx="11390312" cy="574675"/>
          </a:xfrm>
        </p:spPr>
        <p:txBody>
          <a:bodyPr spcFirstLastPara="1" wrap="square" lIns="91425" tIns="45700" rIns="91425" bIns="45700" anchor="b" anchorCtr="0">
            <a:spAutoFit/>
          </a:bodyPr>
          <a:lstStyle/>
          <a:p>
            <a:r>
              <a:rPr lang="en-US" dirty="0"/>
              <a:t>Oregon’s Instructional Frameworks: Adolescent Literacy</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96"/>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a:t>Session Agenda</a:t>
            </a:r>
            <a:endParaRPr/>
          </a:p>
        </p:txBody>
      </p:sp>
      <p:sp>
        <p:nvSpPr>
          <p:cNvPr id="477" name="Google Shape;477;p96"/>
          <p:cNvSpPr txBox="1">
            <a:spLocks noGrp="1"/>
          </p:cNvSpPr>
          <p:nvPr>
            <p:ph type="body" idx="2"/>
          </p:nvPr>
        </p:nvSpPr>
        <p:spPr>
          <a:xfrm>
            <a:off x="355142" y="1532638"/>
            <a:ext cx="11481715" cy="4775666"/>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457200" rIns="457200" bIns="685800" anchor="t" anchorCtr="0">
            <a:spAutoFit/>
          </a:bodyPr>
          <a:lstStyle/>
          <a:p>
            <a:pPr marL="571500" lvl="0" indent="-342900" algn="l" rtl="0">
              <a:lnSpc>
                <a:spcPct val="114000"/>
              </a:lnSpc>
              <a:spcBef>
                <a:spcPts val="600"/>
              </a:spcBef>
              <a:spcAft>
                <a:spcPts val="0"/>
              </a:spcAft>
              <a:buClr>
                <a:srgbClr val="007793"/>
              </a:buClr>
              <a:buSzPts val="2000"/>
              <a:buFont typeface="Arial"/>
              <a:buChar char="•"/>
            </a:pPr>
            <a:r>
              <a:rPr lang="en-US" sz="2000" b="1" dirty="0">
                <a:solidFill>
                  <a:schemeClr val="dk1"/>
                </a:solidFill>
              </a:rPr>
              <a:t>Opening reflections and discussions</a:t>
            </a:r>
            <a:r>
              <a:rPr lang="en-US" sz="2000" dirty="0">
                <a:solidFill>
                  <a:schemeClr val="dk1"/>
                </a:solidFill>
              </a:rPr>
              <a:t>: </a:t>
            </a:r>
            <a:endParaRPr dirty="0"/>
          </a:p>
          <a:p>
            <a:pPr marL="1028700" lvl="1" indent="-342900" algn="l" rtl="0">
              <a:lnSpc>
                <a:spcPct val="90000"/>
              </a:lnSpc>
              <a:spcBef>
                <a:spcPts val="600"/>
              </a:spcBef>
              <a:spcAft>
                <a:spcPts val="0"/>
              </a:spcAft>
              <a:buClr>
                <a:srgbClr val="007793"/>
              </a:buClr>
              <a:buSzPts val="1800"/>
              <a:buFont typeface="Arial"/>
              <a:buChar char="•"/>
            </a:pPr>
            <a:r>
              <a:rPr lang="en-US" sz="1800" dirty="0">
                <a:solidFill>
                  <a:schemeClr val="dk1"/>
                </a:solidFill>
              </a:rPr>
              <a:t>The reinforcing nature of disciplinary literacy and content</a:t>
            </a:r>
            <a:endParaRPr dirty="0"/>
          </a:p>
          <a:p>
            <a:pPr marL="1028700" lvl="1" indent="-342900" algn="l" rtl="0">
              <a:lnSpc>
                <a:spcPct val="90000"/>
              </a:lnSpc>
              <a:spcBef>
                <a:spcPts val="600"/>
              </a:spcBef>
              <a:spcAft>
                <a:spcPts val="0"/>
              </a:spcAft>
              <a:buClr>
                <a:srgbClr val="007793"/>
              </a:buClr>
              <a:buSzPts val="1800"/>
              <a:buFont typeface="Arial"/>
              <a:buChar char="•"/>
            </a:pPr>
            <a:r>
              <a:rPr lang="en-US" sz="1800" dirty="0">
                <a:solidFill>
                  <a:schemeClr val="dk1"/>
                </a:solidFill>
              </a:rPr>
              <a:t>Disciplinary literacy in mathematics</a:t>
            </a:r>
            <a:endParaRPr dirty="0"/>
          </a:p>
          <a:p>
            <a:pPr marL="571500" lvl="0" indent="-342900" algn="l" rtl="0">
              <a:lnSpc>
                <a:spcPct val="114000"/>
              </a:lnSpc>
              <a:spcBef>
                <a:spcPts val="600"/>
              </a:spcBef>
              <a:spcAft>
                <a:spcPts val="0"/>
              </a:spcAft>
              <a:buClr>
                <a:srgbClr val="007793"/>
              </a:buClr>
              <a:buSzPts val="2000"/>
              <a:buFont typeface="Arial"/>
              <a:buChar char="•"/>
            </a:pPr>
            <a:r>
              <a:rPr lang="en-US" sz="2000" b="1" dirty="0">
                <a:solidFill>
                  <a:schemeClr val="dk1"/>
                </a:solidFill>
              </a:rPr>
              <a:t>Practice 1</a:t>
            </a:r>
            <a:r>
              <a:rPr lang="en-US" sz="2000" dirty="0">
                <a:solidFill>
                  <a:schemeClr val="dk1"/>
                </a:solidFill>
              </a:rPr>
              <a:t>: </a:t>
            </a:r>
            <a:r>
              <a:rPr lang="en-US" sz="2000" i="1" dirty="0">
                <a:solidFill>
                  <a:schemeClr val="dk1"/>
                </a:solidFill>
              </a:rPr>
              <a:t>Teach students to understand and use the language of mathematics by making connections to their understanding of the world.</a:t>
            </a:r>
            <a:endParaRPr dirty="0"/>
          </a:p>
          <a:p>
            <a:pPr marL="571500" lvl="0" indent="-342900" algn="l" rtl="0">
              <a:lnSpc>
                <a:spcPct val="114000"/>
              </a:lnSpc>
              <a:spcBef>
                <a:spcPts val="600"/>
              </a:spcBef>
              <a:spcAft>
                <a:spcPts val="0"/>
              </a:spcAft>
              <a:buClr>
                <a:srgbClr val="007793"/>
              </a:buClr>
              <a:buSzPts val="2000"/>
              <a:buFont typeface="Arial"/>
              <a:buChar char="•"/>
            </a:pPr>
            <a:r>
              <a:rPr lang="en-US" sz="2000" b="1" dirty="0">
                <a:solidFill>
                  <a:schemeClr val="dk1"/>
                </a:solidFill>
              </a:rPr>
              <a:t>Practice 2</a:t>
            </a:r>
            <a:r>
              <a:rPr lang="en-US" sz="2000" dirty="0">
                <a:solidFill>
                  <a:schemeClr val="dk1"/>
                </a:solidFill>
              </a:rPr>
              <a:t>: </a:t>
            </a:r>
            <a:r>
              <a:rPr lang="en-US" sz="2000" i="1" dirty="0">
                <a:solidFill>
                  <a:schemeClr val="dk1"/>
                </a:solidFill>
              </a:rPr>
              <a:t>Teach students strategies to read complex mathematical texts.</a:t>
            </a:r>
            <a:endParaRPr dirty="0"/>
          </a:p>
          <a:p>
            <a:pPr marL="571500" lvl="0" indent="-342900" algn="l" rtl="0">
              <a:lnSpc>
                <a:spcPct val="114000"/>
              </a:lnSpc>
              <a:spcBef>
                <a:spcPts val="600"/>
              </a:spcBef>
              <a:spcAft>
                <a:spcPts val="0"/>
              </a:spcAft>
              <a:buClr>
                <a:srgbClr val="007793"/>
              </a:buClr>
              <a:buSzPts val="2000"/>
              <a:buFont typeface="Arial"/>
              <a:buChar char="•"/>
            </a:pPr>
            <a:r>
              <a:rPr lang="en-US" sz="2000" b="1" dirty="0">
                <a:solidFill>
                  <a:schemeClr val="dk1"/>
                </a:solidFill>
              </a:rPr>
              <a:t>Practice 3</a:t>
            </a:r>
            <a:r>
              <a:rPr lang="en-US" sz="2000" dirty="0">
                <a:solidFill>
                  <a:schemeClr val="dk1"/>
                </a:solidFill>
              </a:rPr>
              <a:t>: </a:t>
            </a:r>
            <a:r>
              <a:rPr lang="en-US" sz="2000" i="1" dirty="0">
                <a:solidFill>
                  <a:schemeClr val="dk1"/>
                </a:solidFill>
              </a:rPr>
              <a:t>Teach students to write like mathematicians. </a:t>
            </a:r>
            <a:endParaRPr dirty="0"/>
          </a:p>
          <a:p>
            <a:pPr marL="571500" lvl="0" indent="-342900" algn="l" rtl="0">
              <a:lnSpc>
                <a:spcPct val="114000"/>
              </a:lnSpc>
              <a:spcBef>
                <a:spcPts val="600"/>
              </a:spcBef>
              <a:spcAft>
                <a:spcPts val="0"/>
              </a:spcAft>
              <a:buClr>
                <a:srgbClr val="007793"/>
              </a:buClr>
              <a:buSzPts val="2000"/>
              <a:buFont typeface="Arial"/>
              <a:buChar char="•"/>
            </a:pPr>
            <a:r>
              <a:rPr lang="en-US" sz="2000" b="1" dirty="0">
                <a:solidFill>
                  <a:schemeClr val="dk1"/>
                </a:solidFill>
              </a:rPr>
              <a:t>Practice 4</a:t>
            </a:r>
            <a:r>
              <a:rPr lang="en-US" sz="2000" dirty="0">
                <a:solidFill>
                  <a:schemeClr val="dk1"/>
                </a:solidFill>
              </a:rPr>
              <a:t>: </a:t>
            </a:r>
            <a:r>
              <a:rPr lang="en-US" sz="2000" i="1" dirty="0">
                <a:solidFill>
                  <a:schemeClr val="dk1"/>
                </a:solidFill>
              </a:rPr>
              <a:t>Support structured opportunities for mathematical dialogue. </a:t>
            </a:r>
            <a:endParaRPr dirty="0"/>
          </a:p>
          <a:p>
            <a:pPr marL="571500" lvl="0" indent="-342900" algn="l" rtl="0">
              <a:lnSpc>
                <a:spcPct val="114000"/>
              </a:lnSpc>
              <a:spcBef>
                <a:spcPts val="1000"/>
              </a:spcBef>
              <a:spcAft>
                <a:spcPts val="0"/>
              </a:spcAft>
              <a:buClr>
                <a:srgbClr val="007793"/>
              </a:buClr>
              <a:buSzPts val="2000"/>
              <a:buFont typeface="Arial"/>
              <a:buChar char="•"/>
            </a:pPr>
            <a:r>
              <a:rPr lang="en-US" sz="2000" b="1" dirty="0">
                <a:solidFill>
                  <a:schemeClr val="dk1"/>
                </a:solidFill>
              </a:rPr>
              <a:t>Final reflection</a:t>
            </a:r>
            <a:r>
              <a:rPr lang="en-US" sz="2000" dirty="0">
                <a:solidFill>
                  <a:schemeClr val="dk1"/>
                </a:solidFill>
              </a:rPr>
              <a:t>: Taking action</a:t>
            </a:r>
            <a:endParaRPr dirty="0"/>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5" name="Google Shape;485;p3"/>
          <p:cNvSpPr txBox="1">
            <a:spLocks noGrp="1"/>
          </p:cNvSpPr>
          <p:nvPr>
            <p:ph type="title"/>
          </p:nvPr>
        </p:nvSpPr>
        <p:spPr>
          <a:xfrm>
            <a:off x="329184" y="243708"/>
            <a:ext cx="5897880" cy="553998"/>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dirty="0"/>
              <a:t>Reflect and Share </a:t>
            </a:r>
            <a:endParaRPr dirty="0"/>
          </a:p>
        </p:txBody>
      </p:sp>
      <p:sp>
        <p:nvSpPr>
          <p:cNvPr id="486" name="Google Shape;486;p3"/>
          <p:cNvSpPr txBox="1">
            <a:spLocks noGrp="1"/>
          </p:cNvSpPr>
          <p:nvPr>
            <p:ph type="body" idx="3"/>
          </p:nvPr>
        </p:nvSpPr>
        <p:spPr>
          <a:xfrm>
            <a:off x="329184" y="1299411"/>
            <a:ext cx="5897880" cy="5181600"/>
          </a:xfrm>
          <a:prstGeom prst="rect">
            <a:avLst/>
          </a:prstGeom>
          <a:noFill/>
          <a:ln>
            <a:noFill/>
          </a:ln>
        </p:spPr>
        <p:txBody>
          <a:bodyPr spcFirstLastPara="1" wrap="square" lIns="91425" tIns="274300" rIns="91425" bIns="45700" anchor="t" anchorCtr="0">
            <a:noAutofit/>
          </a:bodyPr>
          <a:lstStyle/>
          <a:p>
            <a:pPr marL="233172" lvl="0" indent="-233172" algn="l" rtl="0">
              <a:lnSpc>
                <a:spcPct val="114000"/>
              </a:lnSpc>
              <a:spcBef>
                <a:spcPts val="0"/>
              </a:spcBef>
              <a:spcAft>
                <a:spcPts val="0"/>
              </a:spcAft>
              <a:buSzPts val="3360"/>
              <a:buFont typeface="Arial"/>
              <a:buChar char="•"/>
            </a:pPr>
            <a:r>
              <a:rPr lang="en-US" sz="2400" b="1" dirty="0"/>
              <a:t>Disciplinary literacy</a:t>
            </a:r>
            <a:r>
              <a:rPr lang="en-US" sz="2400" dirty="0"/>
              <a:t> </a:t>
            </a:r>
            <a:r>
              <a:rPr lang="en-US" sz="2400" dirty="0">
                <a:latin typeface="Arial"/>
                <a:ea typeface="Arial"/>
                <a:cs typeface="Arial"/>
                <a:sym typeface="Arial"/>
              </a:rPr>
              <a:t>is the ability to read, write, think and communicate, using the specific practices and language of a field of study.</a:t>
            </a:r>
            <a:endParaRPr dirty="0"/>
          </a:p>
          <a:p>
            <a:pPr marL="233172" lvl="0" indent="-233172" algn="l" rtl="0">
              <a:lnSpc>
                <a:spcPct val="114000"/>
              </a:lnSpc>
              <a:spcBef>
                <a:spcPts val="1600"/>
              </a:spcBef>
              <a:spcAft>
                <a:spcPts val="0"/>
              </a:spcAft>
              <a:buSzPts val="3360"/>
              <a:buFont typeface="Arial"/>
              <a:buChar char="•"/>
            </a:pPr>
            <a:r>
              <a:rPr lang="en-US" sz="2400" b="1" dirty="0">
                <a:latin typeface="Arial"/>
                <a:ea typeface="Arial"/>
                <a:cs typeface="Arial"/>
                <a:sym typeface="Arial"/>
              </a:rPr>
              <a:t>Disciplinary content </a:t>
            </a:r>
            <a:r>
              <a:rPr lang="en-US" sz="2400" dirty="0">
                <a:latin typeface="Arial"/>
                <a:ea typeface="Arial"/>
                <a:cs typeface="Arial"/>
                <a:sym typeface="Arial"/>
              </a:rPr>
              <a:t>includes the core knowledge, concepts and skills students need to understand and work within a specific field of study.</a:t>
            </a:r>
            <a:endParaRPr dirty="0"/>
          </a:p>
        </p:txBody>
      </p:sp>
      <p:pic>
        <p:nvPicPr>
          <p:cNvPr id="483" name="Google Shape;483;p3">
            <a:extLst>
              <a:ext uri="{C183D7F6-B498-43B3-948B-1728B52AA6E4}">
                <adec:decorative xmlns:adec="http://schemas.microsoft.com/office/drawing/2017/decorative" val="1"/>
              </a:ext>
            </a:extLst>
          </p:cNvPr>
          <p:cNvPicPr preferRelativeResize="0"/>
          <p:nvPr/>
        </p:nvPicPr>
        <p:blipFill rotWithShape="1">
          <a:blip r:embed="rId3">
            <a:alphaModFix amt="26000"/>
          </a:blip>
          <a:srcRect t="2674" r="46156" b="2671"/>
          <a:stretch/>
        </p:blipFill>
        <p:spPr>
          <a:xfrm>
            <a:off x="6556915" y="0"/>
            <a:ext cx="5635084" cy="6858000"/>
          </a:xfrm>
          <a:prstGeom prst="rect">
            <a:avLst/>
          </a:prstGeom>
          <a:noFill/>
          <a:ln>
            <a:noFill/>
          </a:ln>
        </p:spPr>
      </p:pic>
      <p:pic>
        <p:nvPicPr>
          <p:cNvPr id="484" name="Google Shape;484;p3">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556915" y="480060"/>
            <a:ext cx="5897880" cy="5897880"/>
          </a:xfrm>
          <a:prstGeom prst="rect">
            <a:avLst/>
          </a:prstGeom>
          <a:noFill/>
          <a:ln>
            <a:noFill/>
          </a:ln>
        </p:spPr>
      </p:pic>
      <p:sp>
        <p:nvSpPr>
          <p:cNvPr id="487" name="Google Shape;487;p3"/>
          <p:cNvSpPr txBox="1"/>
          <p:nvPr/>
        </p:nvSpPr>
        <p:spPr>
          <a:xfrm>
            <a:off x="7610902" y="2156207"/>
            <a:ext cx="3527110" cy="2110993"/>
          </a:xfrm>
          <a:prstGeom prst="rect">
            <a:avLst/>
          </a:prstGeom>
          <a:noFill/>
          <a:ln>
            <a:noFill/>
          </a:ln>
        </p:spPr>
        <p:txBody>
          <a:bodyPr spcFirstLastPara="1" wrap="square" lIns="91425" tIns="45700" rIns="91425" bIns="45700" anchor="t" anchorCtr="0">
            <a:noAutofit/>
          </a:bodyPr>
          <a:lstStyle/>
          <a:p>
            <a:pPr marL="0" marR="0" lvl="0" indent="0" algn="ctr" rtl="0">
              <a:lnSpc>
                <a:spcPct val="114000"/>
              </a:lnSpc>
              <a:spcBef>
                <a:spcPts val="0"/>
              </a:spcBef>
              <a:spcAft>
                <a:spcPts val="0"/>
              </a:spcAft>
              <a:buClr>
                <a:srgbClr val="000000"/>
              </a:buClr>
              <a:buSzPts val="2400"/>
              <a:buFont typeface="Arial"/>
              <a:buNone/>
            </a:pPr>
            <a:r>
              <a:rPr lang="en-US" sz="2400" b="1" i="0" u="none" strike="noStrike" cap="none">
                <a:solidFill>
                  <a:schemeClr val="lt1"/>
                </a:solidFill>
                <a:latin typeface="Arial"/>
                <a:ea typeface="Arial"/>
                <a:cs typeface="Arial"/>
                <a:sym typeface="Arial"/>
              </a:rPr>
              <a:t>How are these two concepts mutually reinforcing? </a:t>
            </a:r>
            <a:endParaRPr sz="1400" b="0" i="0" u="none" strike="noStrike" cap="none">
              <a:solidFill>
                <a:srgbClr val="000000"/>
              </a:solidFill>
              <a:latin typeface="Arial"/>
              <a:ea typeface="Arial"/>
              <a:cs typeface="Arial"/>
              <a:sym typeface="Arial"/>
            </a:endParaRPr>
          </a:p>
          <a:p>
            <a:pPr marL="0" marR="0" lvl="0" indent="0" algn="ctr" rtl="0">
              <a:lnSpc>
                <a:spcPct val="114000"/>
              </a:lnSpc>
              <a:spcBef>
                <a:spcPts val="160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4"/>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i="0" dirty="0"/>
              <a:t>The Importance of Disciplinary Literacy in Mathematics</a:t>
            </a:r>
            <a:endParaRPr dirty="0"/>
          </a:p>
        </p:txBody>
      </p:sp>
      <p:pic>
        <p:nvPicPr>
          <p:cNvPr id="494" name="Google Shape;494;p4">
            <a:extLst>
              <a:ext uri="{C183D7F6-B498-43B3-948B-1728B52AA6E4}">
                <adec:decorative xmlns:adec="http://schemas.microsoft.com/office/drawing/2017/decorative" val="1"/>
              </a:ext>
            </a:extLst>
          </p:cNvPr>
          <p:cNvPicPr preferRelativeResize="0">
            <a:picLocks noGrp="1"/>
          </p:cNvPicPr>
          <p:nvPr>
            <p:ph type="body" idx="1"/>
          </p:nvPr>
        </p:nvPicPr>
        <p:blipFill rotWithShape="1">
          <a:blip r:embed="rId3">
            <a:alphaModFix/>
          </a:blip>
          <a:srcRect/>
          <a:stretch/>
        </p:blipFill>
        <p:spPr>
          <a:xfrm>
            <a:off x="497972" y="2025080"/>
            <a:ext cx="5247382" cy="3935537"/>
          </a:xfrm>
          <a:prstGeom prst="rect">
            <a:avLst/>
          </a:prstGeom>
          <a:noFill/>
          <a:ln>
            <a:noFill/>
          </a:ln>
        </p:spPr>
      </p:pic>
      <p:sp>
        <p:nvSpPr>
          <p:cNvPr id="495" name="Google Shape;495;p4"/>
          <p:cNvSpPr txBox="1">
            <a:spLocks noGrp="1"/>
          </p:cNvSpPr>
          <p:nvPr>
            <p:ph type="body" idx="2"/>
          </p:nvPr>
        </p:nvSpPr>
        <p:spPr>
          <a:xfrm>
            <a:off x="6094412" y="1392026"/>
            <a:ext cx="5599616" cy="5185097"/>
          </a:xfrm>
          <a:prstGeom prst="rect">
            <a:avLst/>
          </a:prstGeom>
          <a:solidFill>
            <a:srgbClr val="317170"/>
          </a:solidFill>
          <a:ln>
            <a:noFill/>
          </a:ln>
          <a:effectLst>
            <a:outerShdw sx="1000" sy="1000" algn="t" rotWithShape="0">
              <a:srgbClr val="000000"/>
            </a:outerShdw>
          </a:effectLst>
        </p:spPr>
        <p:txBody>
          <a:bodyPr spcFirstLastPara="1" wrap="square" lIns="274300" tIns="274300" rIns="274300" bIns="274300" anchor="t" anchorCtr="0">
            <a:spAutoFit/>
          </a:bodyPr>
          <a:lstStyle/>
          <a:p>
            <a:pPr marL="0" lvl="0" indent="0" algn="l" rtl="0">
              <a:lnSpc>
                <a:spcPct val="114000"/>
              </a:lnSpc>
              <a:spcBef>
                <a:spcPts val="0"/>
              </a:spcBef>
              <a:spcAft>
                <a:spcPts val="0"/>
              </a:spcAft>
              <a:buSzPts val="1400"/>
              <a:buNone/>
            </a:pPr>
            <a:r>
              <a:rPr lang="en-US" b="1">
                <a:solidFill>
                  <a:schemeClr val="lt1"/>
                </a:solidFill>
              </a:rPr>
              <a:t>At its core, disciplinary literacy in math is about the process of fluently translating between written and spoken language and the language of mathematics. Developing these skills opens opportunities for individuals to gain new knowledge through problem-solving and logical reasoning (Oregon’s Adolescent Literacy Framework, page 115).</a:t>
            </a:r>
            <a:endParaRPr/>
          </a:p>
        </p:txBody>
      </p:sp>
      <p:pic>
        <p:nvPicPr>
          <p:cNvPr id="496" name="Google Shape;496;p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367227" y="745523"/>
            <a:ext cx="1400581" cy="1400581"/>
          </a:xfrm>
          <a:prstGeom prst="rect">
            <a:avLst/>
          </a:prstGeom>
          <a:noFill/>
          <a:ln>
            <a:noFill/>
          </a:ln>
        </p:spPr>
      </p:pic>
      <p:pic>
        <p:nvPicPr>
          <p:cNvPr id="497" name="Google Shape;497;p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rot="10800000">
            <a:off x="11037315" y="5685380"/>
            <a:ext cx="1337030" cy="1337030"/>
          </a:xfrm>
          <a:prstGeom prst="rect">
            <a:avLst/>
          </a:prstGeom>
          <a:noFill/>
          <a:ln>
            <a:noFill/>
          </a:ln>
        </p:spPr>
      </p:pic>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5"/>
          <p:cNvSpPr txBox="1">
            <a:spLocks noGrp="1"/>
          </p:cNvSpPr>
          <p:nvPr>
            <p:ph type="title"/>
          </p:nvPr>
        </p:nvSpPr>
        <p:spPr>
          <a:xfrm>
            <a:off x="329184" y="243312"/>
            <a:ext cx="11364844" cy="553998"/>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a:t>Sample Text Types in Math</a:t>
            </a:r>
            <a:endParaRPr/>
          </a:p>
        </p:txBody>
      </p:sp>
      <p:sp>
        <p:nvSpPr>
          <p:cNvPr id="504" name="Google Shape;504;p5"/>
          <p:cNvSpPr txBox="1">
            <a:spLocks noGrp="1"/>
          </p:cNvSpPr>
          <p:nvPr>
            <p:ph type="body" idx="2"/>
          </p:nvPr>
        </p:nvSpPr>
        <p:spPr>
          <a:xfrm>
            <a:off x="517443" y="1172116"/>
            <a:ext cx="4942063" cy="4162796"/>
          </a:xfrm>
          <a:prstGeom prst="rect">
            <a:avLst/>
          </a:prstGeom>
          <a:solidFill>
            <a:srgbClr val="F6F3EB"/>
          </a:solidFill>
          <a:ln>
            <a:noFill/>
          </a:ln>
          <a:effectLst>
            <a:outerShdw sx="1000" sy="1000" algn="t" rotWithShape="0">
              <a:srgbClr val="000000"/>
            </a:outerShdw>
          </a:effectLst>
        </p:spPr>
        <p:txBody>
          <a:bodyPr spcFirstLastPara="1" wrap="square" lIns="457200" tIns="365750" rIns="457200" bIns="685800" anchor="t" anchorCtr="0">
            <a:spAutoFit/>
          </a:bodyPr>
          <a:lstStyle/>
          <a:p>
            <a:pPr marL="0" lvl="0" indent="0" algn="l" rtl="0">
              <a:lnSpc>
                <a:spcPct val="114000"/>
              </a:lnSpc>
              <a:spcBef>
                <a:spcPts val="0"/>
              </a:spcBef>
              <a:spcAft>
                <a:spcPts val="0"/>
              </a:spcAft>
              <a:buSzPts val="3360"/>
              <a:buNone/>
            </a:pPr>
            <a:r>
              <a:rPr lang="en-U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Example text types that integrate graphs, pictures, diagrams and symbolic representations:</a:t>
            </a:r>
            <a:endParaRPr/>
          </a:p>
          <a:p>
            <a:pPr marL="342900" lvl="0" indent="-342900" algn="l" rtl="0">
              <a:lnSpc>
                <a:spcPct val="114000"/>
              </a:lnSpc>
              <a:spcBef>
                <a:spcPts val="0"/>
              </a:spcBef>
              <a:spcAft>
                <a:spcPts val="0"/>
              </a:spcAft>
              <a:buSzPts val="3360"/>
              <a:buFont typeface="Arial"/>
              <a:buChar char="•"/>
            </a:pPr>
            <a:r>
              <a:rPr lang="en-US"/>
              <a:t>Math textbooks</a:t>
            </a:r>
            <a:endParaRPr/>
          </a:p>
          <a:p>
            <a:pPr marL="342900" lvl="0" indent="-342900" algn="l" rtl="0">
              <a:lnSpc>
                <a:spcPct val="114000"/>
              </a:lnSpc>
              <a:spcBef>
                <a:spcPts val="600"/>
              </a:spcBef>
              <a:spcAft>
                <a:spcPts val="0"/>
              </a:spcAft>
              <a:buSzPts val="3360"/>
              <a:buFont typeface="Arial"/>
              <a:buChar char="•"/>
            </a:pPr>
            <a:r>
              <a:rPr lang="en-US"/>
              <a:t>Worksheets</a:t>
            </a:r>
            <a:endParaRPr/>
          </a:p>
          <a:p>
            <a:pPr marL="342900" lvl="0" indent="-342900" algn="l" rtl="0">
              <a:lnSpc>
                <a:spcPct val="114000"/>
              </a:lnSpc>
              <a:spcBef>
                <a:spcPts val="600"/>
              </a:spcBef>
              <a:spcAft>
                <a:spcPts val="0"/>
              </a:spcAft>
              <a:buSzPts val="3360"/>
              <a:buFont typeface="Arial"/>
              <a:buChar char="•"/>
            </a:pPr>
            <a:r>
              <a:rPr lang="en-US"/>
              <a:t>Word problems</a:t>
            </a:r>
            <a:endParaRPr/>
          </a:p>
        </p:txBody>
      </p:sp>
      <p:pic>
        <p:nvPicPr>
          <p:cNvPr id="505" name="Google Shape;505;p5" descr="Calculator, pen, compass, money and a paper with graphs printed on it"/>
          <p:cNvPicPr preferRelativeResize="0">
            <a:picLocks noGrp="1"/>
          </p:cNvPicPr>
          <p:nvPr>
            <p:ph type="body" idx="1"/>
          </p:nvPr>
        </p:nvPicPr>
        <p:blipFill rotWithShape="1">
          <a:blip r:embed="rId3">
            <a:alphaModFix/>
          </a:blip>
          <a:srcRect r="45446"/>
          <a:stretch/>
        </p:blipFill>
        <p:spPr>
          <a:xfrm>
            <a:off x="5993465" y="0"/>
            <a:ext cx="6198535" cy="6858000"/>
          </a:xfrm>
          <a:prstGeom prst="rect">
            <a:avLst/>
          </a:prstGeom>
          <a:noFill/>
          <a:ln>
            <a:noFill/>
          </a:ln>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6">
            <a:extLst>
              <a:ext uri="{C183D7F6-B498-43B3-948B-1728B52AA6E4}">
                <adec:decorative xmlns:adec="http://schemas.microsoft.com/office/drawing/2017/decorative" val="1"/>
              </a:ext>
            </a:extLst>
          </p:cNvPr>
          <p:cNvPicPr preferRelativeResize="0"/>
          <p:nvPr/>
        </p:nvPicPr>
        <p:blipFill rotWithShape="1">
          <a:blip r:embed="rId3">
            <a:alphaModFix amt="26000"/>
          </a:blip>
          <a:srcRect t="2674" r="46156" b="2671"/>
          <a:stretch/>
        </p:blipFill>
        <p:spPr>
          <a:xfrm>
            <a:off x="6556916" y="0"/>
            <a:ext cx="5635084" cy="6858000"/>
          </a:xfrm>
          <a:prstGeom prst="rect">
            <a:avLst/>
          </a:prstGeom>
          <a:noFill/>
          <a:ln>
            <a:noFill/>
          </a:ln>
        </p:spPr>
      </p:pic>
      <p:pic>
        <p:nvPicPr>
          <p:cNvPr id="512" name="Google Shape;512;p6" descr="Thought bubble with solid fill"/>
          <p:cNvPicPr preferRelativeResize="0"/>
          <p:nvPr/>
        </p:nvPicPr>
        <p:blipFill rotWithShape="1">
          <a:blip r:embed="rId4">
            <a:alphaModFix/>
          </a:blip>
          <a:srcRect/>
          <a:stretch/>
        </p:blipFill>
        <p:spPr>
          <a:xfrm>
            <a:off x="6556916" y="611458"/>
            <a:ext cx="5635083" cy="5635083"/>
          </a:xfrm>
          <a:prstGeom prst="rect">
            <a:avLst/>
          </a:prstGeom>
          <a:noFill/>
          <a:ln>
            <a:noFill/>
          </a:ln>
        </p:spPr>
      </p:pic>
      <p:sp>
        <p:nvSpPr>
          <p:cNvPr id="514" name="Google Shape;514;p6"/>
          <p:cNvSpPr txBox="1">
            <a:spLocks noGrp="1"/>
          </p:cNvSpPr>
          <p:nvPr>
            <p:ph type="title"/>
          </p:nvPr>
        </p:nvSpPr>
        <p:spPr>
          <a:xfrm>
            <a:off x="8015049" y="2343442"/>
            <a:ext cx="2718816" cy="553998"/>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SzPts val="1400"/>
              <a:buNone/>
            </a:pP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Reflect</a:t>
            </a:r>
            <a:r>
              <a:rPr lang="en-US" dirty="0"/>
              <a:t> on Your Practice </a:t>
            </a:r>
            <a:endParaRPr dirty="0"/>
          </a:p>
        </p:txBody>
      </p:sp>
      <p:sp>
        <p:nvSpPr>
          <p:cNvPr id="515" name="Google Shape;515;p6"/>
          <p:cNvSpPr txBox="1">
            <a:spLocks noGrp="1"/>
          </p:cNvSpPr>
          <p:nvPr>
            <p:ph type="body" idx="3"/>
          </p:nvPr>
        </p:nvSpPr>
        <p:spPr>
          <a:xfrm>
            <a:off x="329184" y="1401899"/>
            <a:ext cx="5897880" cy="3959377"/>
          </a:xfrm>
          <a:prstGeom prst="rect">
            <a:avLst/>
          </a:prstGeom>
          <a:noFill/>
          <a:ln>
            <a:noFill/>
          </a:ln>
        </p:spPr>
        <p:txBody>
          <a:bodyPr spcFirstLastPara="1" wrap="square" lIns="91425" tIns="45700" rIns="91425" bIns="45700" anchor="t" anchorCtr="0">
            <a:spAutoFit/>
          </a:bodyPr>
          <a:lstStyle/>
          <a:p>
            <a:pPr marL="342900" lvl="0" indent="-342900" algn="l" rtl="0">
              <a:lnSpc>
                <a:spcPct val="104000"/>
              </a:lnSpc>
              <a:spcBef>
                <a:spcPts val="0"/>
              </a:spcBef>
              <a:spcAft>
                <a:spcPts val="0"/>
              </a:spcAft>
              <a:buSzPts val="3360"/>
              <a:buFont typeface="Arial"/>
              <a:buChar char="•"/>
            </a:pPr>
            <a:r>
              <a:rPr lang="en-US" sz="2400"/>
              <a:t>Beyond the examples on the previous slide, what specific types of texts do students need to be able to interpret and create to succeed in your field?</a:t>
            </a:r>
            <a:endParaRPr/>
          </a:p>
          <a:p>
            <a:pPr marL="342900" lvl="0" indent="-342900" algn="l" rtl="0">
              <a:lnSpc>
                <a:spcPct val="104000"/>
              </a:lnSpc>
              <a:spcBef>
                <a:spcPts val="1600"/>
              </a:spcBef>
              <a:spcAft>
                <a:spcPts val="0"/>
              </a:spcAft>
              <a:buSzPts val="3360"/>
              <a:buFont typeface="Arial"/>
              <a:buChar char="•"/>
            </a:pPr>
            <a:r>
              <a:rPr lang="en-US" sz="2400"/>
              <a:t>What opportunities do your students have to practice reading and writing these types of text?</a:t>
            </a:r>
            <a:endParaRPr/>
          </a:p>
          <a:p>
            <a:pPr marL="342900" lvl="0" indent="-342900" algn="l" rtl="0">
              <a:lnSpc>
                <a:spcPct val="104000"/>
              </a:lnSpc>
              <a:spcBef>
                <a:spcPts val="1600"/>
              </a:spcBef>
              <a:spcAft>
                <a:spcPts val="0"/>
              </a:spcAft>
              <a:buSzPts val="3360"/>
              <a:buFont typeface="Arial"/>
              <a:buChar char="•"/>
            </a:pPr>
            <a:r>
              <a:rPr lang="en-US" sz="2400"/>
              <a:t>How do you support students with reading and writing these types of text?</a:t>
            </a:r>
            <a:endParaRP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7"/>
          <p:cNvSpPr txBox="1">
            <a:spLocks noGrp="1"/>
          </p:cNvSpPr>
          <p:nvPr>
            <p:ph type="title"/>
          </p:nvPr>
        </p:nvSpPr>
        <p:spPr>
          <a:xfrm>
            <a:off x="424602" y="2233690"/>
            <a:ext cx="7083103" cy="3416320"/>
          </a:xfrm>
          <a:prstGeom prst="rect">
            <a:avLst/>
          </a:prstGeom>
          <a:noFill/>
          <a:ln>
            <a:noFill/>
          </a:ln>
        </p:spPr>
        <p:txBody>
          <a:bodyPr spcFirstLastPara="1" wrap="square" lIns="91425" tIns="45700" rIns="91425" bIns="45700" anchor="b" anchorCtr="0">
            <a:spAutoFit/>
          </a:bodyPr>
          <a:lstStyle/>
          <a:p>
            <a:pPr marL="0" lvl="0" indent="0" algn="l" rtl="0">
              <a:lnSpc>
                <a:spcPct val="100000"/>
              </a:lnSpc>
              <a:spcBef>
                <a:spcPts val="0"/>
              </a:spcBef>
              <a:spcAft>
                <a:spcPts val="0"/>
              </a:spcAft>
              <a:buSzPts val="1400"/>
              <a:buNone/>
            </a:pPr>
            <a:r>
              <a:rPr lang="en-US" sz="3600">
                <a:latin typeface="Arial"/>
                <a:ea typeface="Arial"/>
                <a:cs typeface="Arial"/>
                <a:sym typeface="Arial"/>
              </a:rPr>
              <a:t>Practice 1: </a:t>
            </a:r>
            <a:br>
              <a:rPr lang="en-US" sz="3600">
                <a:latin typeface="Arial"/>
                <a:ea typeface="Arial"/>
                <a:cs typeface="Arial"/>
                <a:sym typeface="Arial"/>
              </a:rPr>
            </a:br>
            <a:r>
              <a:rPr lang="en-US" sz="3600">
                <a:latin typeface="Arial"/>
                <a:ea typeface="Arial"/>
                <a:cs typeface="Arial"/>
                <a:sym typeface="Arial"/>
              </a:rPr>
              <a:t>Teach students to understand and use the language of mathematics by making connections to their understanding of the world. </a:t>
            </a:r>
            <a:endParaRPr/>
          </a:p>
        </p:txBody>
      </p:sp>
      <p:sp>
        <p:nvSpPr>
          <p:cNvPr id="522" name="Google Shape;522;p7"/>
          <p:cNvSpPr txBox="1">
            <a:spLocks noGrp="1"/>
          </p:cNvSpPr>
          <p:nvPr>
            <p:ph type="subTitle" idx="1"/>
          </p:nvPr>
        </p:nvSpPr>
        <p:spPr>
          <a:xfrm>
            <a:off x="424602" y="5757586"/>
            <a:ext cx="6858000" cy="899157"/>
          </a:xfrm>
          <a:prstGeom prst="rect">
            <a:avLst/>
          </a:prstGeom>
          <a:noFill/>
          <a:ln>
            <a:noFill/>
          </a:ln>
        </p:spPr>
        <p:txBody>
          <a:bodyPr spcFirstLastPara="1" wrap="square" lIns="91425" tIns="45700" rIns="91425" bIns="45700" anchor="t" anchorCtr="0">
            <a:spAutoFit/>
          </a:bodyPr>
          <a:lstStyle/>
          <a:p>
            <a:pPr marL="0" lvl="0" indent="0" algn="l" rtl="0">
              <a:lnSpc>
                <a:spcPct val="114000"/>
              </a:lnSpc>
              <a:spcBef>
                <a:spcPts val="0"/>
              </a:spcBef>
              <a:spcAft>
                <a:spcPts val="0"/>
              </a:spcAft>
              <a:buSzPts val="3360"/>
              <a:buNone/>
            </a:pPr>
            <a:r>
              <a:rPr lang="en-US" sz="2400"/>
              <a:t>How does leveraging student’s prior knowledge support their success?</a:t>
            </a:r>
            <a:endParaRPr/>
          </a:p>
        </p:txBody>
      </p:sp>
      <p:sp>
        <p:nvSpPr>
          <p:cNvPr id="523" name="Google Shape;523;p7"/>
          <p:cNvSpPr txBox="1"/>
          <p:nvPr/>
        </p:nvSpPr>
        <p:spPr>
          <a:xfrm>
            <a:off x="910390" y="1100413"/>
            <a:ext cx="790073"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a:solidFill>
                  <a:schemeClr val="lt1"/>
                </a:solidFill>
                <a:highlight>
                  <a:srgbClr val="971260"/>
                </a:highlight>
                <a:latin typeface="Arial"/>
                <a:ea typeface="Arial"/>
                <a:cs typeface="Arial"/>
                <a:sym typeface="Arial"/>
              </a:rPr>
              <a:t>1</a:t>
            </a:r>
            <a:endParaRPr sz="3600" b="1" i="0" u="none" strike="noStrike" cap="none">
              <a:solidFill>
                <a:schemeClr val="lt1"/>
              </a:solidFill>
              <a:highlight>
                <a:srgbClr val="971260"/>
              </a:highlight>
              <a:latin typeface="Calibri"/>
              <a:ea typeface="Calibri"/>
              <a:cs typeface="Calibri"/>
              <a:sym typeface="Calibri"/>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8"/>
          <p:cNvSpPr txBox="1">
            <a:spLocks noGrp="1"/>
          </p:cNvSpPr>
          <p:nvPr>
            <p:ph type="title"/>
          </p:nvPr>
        </p:nvSpPr>
        <p:spPr>
          <a:xfrm>
            <a:off x="329184" y="0"/>
            <a:ext cx="11862816" cy="892552"/>
          </a:xfrm>
          <a:prstGeom prst="rect">
            <a:avLst/>
          </a:prstGeom>
          <a:noFill/>
          <a:ln>
            <a:noFill/>
          </a:ln>
        </p:spPr>
        <p:txBody>
          <a:bodyPr spcFirstLastPara="1" wrap="square" lIns="91425" tIns="45700" rIns="91425" bIns="45700" anchor="t" anchorCtr="0">
            <a:spAutoFit/>
          </a:bodyPr>
          <a:lstStyle/>
          <a:p>
            <a:pPr marL="0" lvl="0" indent="0" algn="l" rtl="0">
              <a:lnSpc>
                <a:spcPct val="100000"/>
              </a:lnSpc>
              <a:spcBef>
                <a:spcPts val="0"/>
              </a:spcBef>
              <a:spcAft>
                <a:spcPts val="0"/>
              </a:spcAft>
              <a:buSzPts val="1400"/>
              <a:buNone/>
            </a:pPr>
            <a:r>
              <a:rPr lang="en-US" sz="2600">
                <a:latin typeface="Arial"/>
                <a:ea typeface="Arial"/>
                <a:cs typeface="Arial"/>
                <a:sym typeface="Arial"/>
              </a:rPr>
              <a:t>Teach students to understand and use the language of mathematics by making connections to their understanding of the world.</a:t>
            </a:r>
            <a:endParaRPr sz="2600"/>
          </a:p>
        </p:txBody>
      </p:sp>
      <p:sp>
        <p:nvSpPr>
          <p:cNvPr id="530" name="Google Shape;530;p8"/>
          <p:cNvSpPr txBox="1">
            <a:spLocks noGrp="1"/>
          </p:cNvSpPr>
          <p:nvPr>
            <p:ph type="body" idx="2"/>
          </p:nvPr>
        </p:nvSpPr>
        <p:spPr>
          <a:xfrm>
            <a:off x="616945" y="1975683"/>
            <a:ext cx="10958110" cy="3357063"/>
          </a:xfrm>
          <a:prstGeom prst="rect">
            <a:avLst/>
          </a:prstGeom>
          <a:solidFill>
            <a:srgbClr val="F6F3EB"/>
          </a:solidFill>
          <a:ln>
            <a:noFill/>
          </a:ln>
          <a:effectLst>
            <a:outerShdw blurRad="342900" dist="101600" dir="5400000" algn="t" rotWithShape="0">
              <a:srgbClr val="000000">
                <a:alpha val="40000"/>
              </a:srgbClr>
            </a:outerShdw>
          </a:effectLst>
        </p:spPr>
        <p:txBody>
          <a:bodyPr spcFirstLastPara="1" wrap="square" lIns="457200" tIns="365750" rIns="457200" bIns="457200" anchor="t" anchorCtr="0">
            <a:spAutoFit/>
          </a:bodyPr>
          <a:lstStyle/>
          <a:p>
            <a:pPr marL="0" lvl="0" indent="0" algn="l" rtl="0">
              <a:lnSpc>
                <a:spcPct val="114000"/>
              </a:lnSpc>
              <a:spcBef>
                <a:spcPts val="0"/>
              </a:spcBef>
              <a:spcAft>
                <a:spcPts val="0"/>
              </a:spcAft>
              <a:buSzPts val="1400"/>
              <a:buNone/>
            </a:pPr>
            <a:r>
              <a:rPr lang="en-US" dirty="0"/>
              <a:t>Teachers can support students' understanding and proficiency in mathematics first by helping them connect their knowledge of the world around them with mathematical concepts; then, teachers can help students apply specialized mathematical vocabulary used to convey these concepts, including through equations, graphs and geometric representations. </a:t>
            </a:r>
            <a:endParaRPr dirty="0"/>
          </a:p>
        </p:txBody>
      </p:sp>
    </p:spTree>
  </p:cSld>
  <p:clrMapOvr>
    <a:masterClrMapping/>
  </p:clrMapOvr>
  <p:transition spd="med">
    <p:fade/>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TotalTime>
  <Words>5799</Words>
  <Application>Microsoft Office PowerPoint</Application>
  <PresentationFormat>Widescreen</PresentationFormat>
  <Paragraphs>390</Paragraphs>
  <Slides>27</Slides>
  <Notes>27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27</vt:i4>
      </vt:variant>
    </vt:vector>
  </HeadingPairs>
  <TitlesOfParts>
    <vt:vector size="32" baseType="lpstr">
      <vt:lpstr>Arial Black</vt:lpstr>
      <vt:lpstr>Arial</vt:lpstr>
      <vt:lpstr>Calibri</vt:lpstr>
      <vt:lpstr>Office Theme</vt:lpstr>
      <vt:lpstr>2_Office Theme</vt:lpstr>
      <vt:lpstr>Supporting Disciplinary Literacy in Mathematics</vt:lpstr>
      <vt:lpstr>Opening Reflection:  Disciplinary Literacy Is a Gateway to Career Success</vt:lpstr>
      <vt:lpstr>Session Agenda</vt:lpstr>
      <vt:lpstr>Reflect and Share </vt:lpstr>
      <vt:lpstr>The Importance of Disciplinary Literacy in Mathematics</vt:lpstr>
      <vt:lpstr>Sample Text Types in Math</vt:lpstr>
      <vt:lpstr>Reflect on Your Practice </vt:lpstr>
      <vt:lpstr>Practice 1:  Teach students to understand and use the language of mathematics by making connections to their understanding of the world. </vt:lpstr>
      <vt:lpstr>Teach students to understand and use the language of mathematics by making connections to their understanding of the world.</vt:lpstr>
      <vt:lpstr>Example of teaching students to understand and use the language of mathematics by making connections to their understanding of the world</vt:lpstr>
      <vt:lpstr>Potential Pitfall:  Introducing new terminology without first exploring what students already know.</vt:lpstr>
      <vt:lpstr>Practice 2:  Teach students strategies to read complex mathematical texts.</vt:lpstr>
      <vt:lpstr>Teach students strategies to read complex mathematical texts.</vt:lpstr>
      <vt:lpstr>Example of teaching students strategies to read complex mathematical texts </vt:lpstr>
      <vt:lpstr>Potential Pitfall:   Providing authentic mathematics texts without the explicit teaching of reading strategies. </vt:lpstr>
      <vt:lpstr>Practice 3: Teach students to write like mathematicians. </vt:lpstr>
      <vt:lpstr>Teach students to write like mathematicians. </vt:lpstr>
      <vt:lpstr>Example of teaching students to write like mathematicians</vt:lpstr>
      <vt:lpstr>Potential Pitfall:  Using inauthentic or artificial writing tasks that do not reflect discipline practices and standards. </vt:lpstr>
      <vt:lpstr>Practice 4:  Support structured opportunities for mathematical dialogue. </vt:lpstr>
      <vt:lpstr>Support structured opportunities for mathematical dialogue. </vt:lpstr>
      <vt:lpstr>Example of supporting structured opportunities for mathematical dialogue</vt:lpstr>
      <vt:lpstr>Potential Pitfall:   Students are asked to participate in discussions without receiving clear models of professional communication.</vt:lpstr>
      <vt:lpstr>Final Reflection</vt:lpstr>
      <vt:lpstr>More Resources from  Oregon’s Adolescent Literacy Framework</vt:lpstr>
      <vt:lpstr>Navigating Oregon’s Adolescent Literacy Framework</vt:lpstr>
      <vt:lpstr>Oregon’s Instructional Frameworks: Adolescent Literacy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Disciplinary Literacy in Mathematics</dc:title>
  <dc:creator>Oregon Department of Education</dc:creator>
  <cp:lastModifiedBy>Mel Wylen</cp:lastModifiedBy>
  <cp:revision>15</cp:revision>
  <dcterms:created xsi:type="dcterms:W3CDTF">2025-02-05T22:46:46Z</dcterms:created>
  <dcterms:modified xsi:type="dcterms:W3CDTF">2025-09-09T21:15:05Z</dcterms:modified>
</cp:coreProperties>
</file>