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80" r:id="rId2"/>
  </p:sldMasterIdLst>
  <p:notesMasterIdLst>
    <p:notesMasterId r:id="rId25"/>
  </p:notesMasterIdLst>
  <p:sldIdLst>
    <p:sldId id="256" r:id="rId3"/>
    <p:sldId id="286" r:id="rId4"/>
    <p:sldId id="287" r:id="rId5"/>
    <p:sldId id="259" r:id="rId6"/>
    <p:sldId id="288" r:id="rId7"/>
    <p:sldId id="261" r:id="rId8"/>
    <p:sldId id="289" r:id="rId9"/>
    <p:sldId id="290"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1" r:id="rId23"/>
    <p:sldId id="282" r:id="rId24"/>
  </p:sldIdLst>
  <p:sldSz cx="12192000" cy="6858000"/>
  <p:notesSz cx="6858000" cy="9144000"/>
  <p:embeddedFontLst>
    <p:embeddedFont>
      <p:font typeface="Arial Black" panose="020B060402020202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aMs2a5CjV+7SOiAIrsWc2pmHzD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Roberts" initials="" lastIdx="9" clrIdx="0"/>
  <p:cmAuthor id="1" name="Delphean Quan" initials="DQ" lastIdx="2" clrIdx="1">
    <p:extLst>
      <p:ext uri="{19B8F6BF-5375-455C-9EA6-DF929625EA0E}">
        <p15:presenceInfo xmlns:p15="http://schemas.microsoft.com/office/powerpoint/2012/main" userId="S::dquan@wested.org::5b0acb0f-7574-4b9c-b676-326dc2fb6b84" providerId="AD"/>
      </p:ext>
    </p:extLst>
  </p:cmAuthor>
  <p:cmAuthor id="2" name="Jessica Arnold" initials="JA" lastIdx="6" clrIdx="2">
    <p:extLst>
      <p:ext uri="{19B8F6BF-5375-455C-9EA6-DF929625EA0E}">
        <p15:presenceInfo xmlns:p15="http://schemas.microsoft.com/office/powerpoint/2012/main" userId="S::jarnold@wested.org::df342c04-ef47-457a-88b6-781e59fb41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3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452" autoAdjust="0"/>
  </p:normalViewPr>
  <p:slideViewPr>
    <p:cSldViewPr snapToGrid="0">
      <p:cViewPr varScale="1">
        <p:scale>
          <a:sx n="91" d="100"/>
          <a:sy n="91" d="100"/>
        </p:scale>
        <p:origin x="272" y="192"/>
      </p:cViewPr>
      <p:guideLst/>
    </p:cSldViewPr>
  </p:slideViewPr>
  <p:outlineViewPr>
    <p:cViewPr>
      <p:scale>
        <a:sx n="33" d="100"/>
        <a:sy n="33" d="100"/>
      </p:scale>
      <p:origin x="0" y="-42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Formative assessment practices are particularly important because they allow teachers to understand learning in real-time and adjust instruction accordingly. These assessments should capture both content understanding and language development progress.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Schoolwide schedules can either support or undermine equity. When schedules prioritize student needs, all students—including those receiving interventions or specialized services—maintain access to core instruction while receiving additional support.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Professional learning on high-quality instructional materials should include specific guidance on supporting diverse learners. This isn't separate training, but integrated support that helps all teachers understand how to use materials effectively with multilingual learners and students with disabilities.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Collaborative planning time between general education teachers, special education teachers, multilingual learner specialists and interventionists is essential for coordinated support. When these educators plan together, students receive consistent messages and approaches across all their learning experiences.</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provides concrete implementation strategies with equity considerations embedded throughout.</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Planning reflection: Which of these four ways to enact the practice is strongest in your current system? Which needs the most development?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Small-group discussion: How can different leadership roles (e.g., principal, coach, department chair) support collaborative planning time?</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Barrier analysis: What prevents effective collaboration between general education teachers and specialists in your setting?</a:t>
            </a:r>
            <a:endParaRPr dirty="0"/>
          </a:p>
          <a:p>
            <a:pPr marL="0" lvl="0" indent="0" algn="l" rtl="0">
              <a:lnSpc>
                <a:spcPct val="100000"/>
              </a:lnSpc>
              <a:spcBef>
                <a:spcPts val="360"/>
              </a:spcBef>
              <a:spcAft>
                <a:spcPts val="0"/>
              </a:spcAft>
              <a:buSzPts val="1400"/>
              <a:buNone/>
            </a:pPr>
            <a:endParaRPr dirty="0"/>
          </a:p>
        </p:txBody>
      </p:sp>
      <p:sp>
        <p:nvSpPr>
          <p:cNvPr id="280" name="Google Shape;28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In this example, the principal recognizes that effective scheduling serves students first. The daily intervention blocks ensure students receive targeted support without losing access to core instruction.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collaborative planning time is essential because it allows teachers to coordinate their approaches and ensure consistency for students who work with multiple educators. This is especially important for multilingual learners and students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with</a:t>
            </a:r>
            <a:r>
              <a:rPr lang="en-US" dirty="0"/>
              <a:t> disabilities who may receive services from specialists.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Providing high levels of scaffolding doesn’t mean lowering expectations but providing the support students need to access challenging content. This includes visual supports, collaborative structures, language scaffolds and other accommodations that maintain rigor while increasing accessibility. Scaffolding should be paired with observation of students’ performance so that adjustments can be made to keep learning within the zone of proximal development, where students are challenged but can still access content without becoming frustrated.</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Schedules that serve adult convenience rather than student needs can perpetuate inequity by limiting opportunities for the students who most need additional support.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solution emphasizes interest-holder input while keeping student needs central. This might mean consulting with teachers, families, students, union members and support staff while maintaining clear priorities about what serves learning best.</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example provides a concrete scenario showing equity-focused scheduling in practice.</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Experience sharing: What scheduling challenges have you encountered when trying to serve diverse learners? How were they addressed?</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Problem-solving: Beyond the solution provided, what other approaches might help prioritize student needs in scheduling?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Application planning: If you were to implement student-centered scheduling, what would be your first step?</a:t>
            </a:r>
            <a:endParaRPr dirty="0"/>
          </a:p>
          <a:p>
            <a:pPr marL="0" lvl="0" indent="0" algn="l" rtl="0">
              <a:lnSpc>
                <a:spcPct val="100000"/>
              </a:lnSpc>
              <a:spcBef>
                <a:spcPts val="360"/>
              </a:spcBef>
              <a:spcAft>
                <a:spcPts val="0"/>
              </a:spcAft>
              <a:buSzPts val="1400"/>
              <a:buNone/>
            </a:pPr>
            <a:endParaRPr dirty="0"/>
          </a:p>
        </p:txBody>
      </p:sp>
      <p:sp>
        <p:nvSpPr>
          <p:cNvPr id="287" name="Google Shape;2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Scheduling processes reveal values and priorities. When we examine how scheduling decisions are made, we can see what priorities drive the process. Equitable scheduling requires intentional decision-making that keeps learning outcomes central.</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Assets for creating equitable schedules might include collaborative leadership teams, flexible facility use, creative staffing approaches or strong relationships with families and community. Think beyond traditional constraints to identify opportunities.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Barriers often include competing priorities, limited resources, traditional structures or resistance to change. However, some barriers are mindset-based and include assumptions about what's possible or necessary.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first step to overcoming barriers often involves building shared understanding about why equitable access matters and what it looks like in practice. This might mean examining data, visiting exemplar schools or engaging in professional learning about inclusive practices.</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reflection helps participants analyze their current systems and plan for improvement.</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Give participants 3-4 minutes for genuine reflection on all three questions before sharing.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Structured pair-share: Partners take turns addressing each question (2 minutes per person per question).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Asset mapping: Create a shared list of assets that participants identify across their different contexts.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Action planning: Have participants identify one specific barrier and one concrete first step to address it.</a:t>
            </a:r>
            <a:endParaRPr dirty="0"/>
          </a:p>
          <a:p>
            <a:pPr marL="0" lvl="0" indent="0" algn="l" rtl="0">
              <a:lnSpc>
                <a:spcPct val="100000"/>
              </a:lnSpc>
              <a:spcBef>
                <a:spcPts val="360"/>
              </a:spcBef>
              <a:spcAft>
                <a:spcPts val="0"/>
              </a:spcAft>
              <a:buSzPts val="1400"/>
              <a:buNone/>
            </a:pPr>
            <a:endParaRPr b="0" dirty="0"/>
          </a:p>
        </p:txBody>
      </p:sp>
      <p:sp>
        <p:nvSpPr>
          <p:cNvPr id="295" name="Google Shape;29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In Oregon, most multilingual learners are in English-only programs, making it crucial that their language development is supported across all subjects, not just in designated English language development classes. Content-area teachers must see themselves as language teachers within their disciplines.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"Extra support without losing access to grade-level learning" is the key principle. Supports should enhance access to challenging content, not replace it with simplified or remedial work. This requires both strong core instruction and strategic additional supports.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Co-teaching models bring together content expertise and language development expertise in the same classroom, benefiting all students while providing targeted support for multilingual learners. Integrated ELD means language development happens through meaningful content rather than in isolation.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Oregon's English Language Proficiency Standards provide guidance for supporting language development across content areas. When content teachers and multilingual learner specialists collaborate using these standards, they can create coherent learning experiences for students.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Newcomer students and those with interrupted formal education have unique needs that require specialized approaches. These students need accelerated learning opportunities that build both academic content knowledge and English proficiency simultaneously.</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introduces the specific considerations for supporting multilingual learners.</a:t>
            </a:r>
          </a:p>
          <a:p>
            <a:pPr marL="171450" lvl="0" indent="-171450" algn="l" rtl="0">
              <a:lnSpc>
                <a:spcPct val="100000"/>
              </a:lnSpc>
              <a:spcBef>
                <a:spcPts val="360"/>
              </a:spcBef>
              <a:spcAft>
                <a:spcPts val="0"/>
              </a:spcAft>
              <a:buClr>
                <a:schemeClr val="dk1"/>
              </a:buClr>
              <a:buSzPts val="1200"/>
              <a:buFont typeface="Arial"/>
              <a:buChar char="•"/>
            </a:pPr>
            <a:endParaRPr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Context sharing: What percentage of your students are multilingual learners? What languages are represented?</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Current practice reflection: How do content-area teachers currently support language development in your setting?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Resource assessment: How familiar are educators in your setting with Oregon's English Language Proficiency Standards?</a:t>
            </a:r>
            <a:endParaRPr dirty="0"/>
          </a:p>
          <a:p>
            <a:pPr marL="0" lvl="0" indent="0" algn="l" rtl="0">
              <a:lnSpc>
                <a:spcPct val="100000"/>
              </a:lnSpc>
              <a:spcBef>
                <a:spcPts val="360"/>
              </a:spcBef>
              <a:spcAft>
                <a:spcPts val="0"/>
              </a:spcAft>
              <a:buSzPts val="1400"/>
              <a:buNone/>
            </a:pPr>
            <a:endParaRPr dirty="0"/>
          </a:p>
        </p:txBody>
      </p:sp>
      <p:sp>
        <p:nvSpPr>
          <p:cNvPr id="304" name="Google Shape;30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example shows collaborative teaching, with each professional bringing their expertise to support student learning. The social science teacher provides content knowledge, the multilingual learner specialist brings language development expertise and the instructional coach facilitates the collaboration and provides instructional support.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Co-planning is essential because it ensures that language development and content learning are truly integrated rather than competing priorities. When educators plan together, they can design lessons that support both academic content goals and language development objectives. During co-teaching, both educators are actively engaged with student learning, each contributing their expertise. This model benefits all students in the class, not just multilingual learners, because everyone benefits from clearer language supports and more individualized attention. Co-assessment allows educators to understand both content mastery and language development progress, providing a complete picture of student learning that informs future instruction.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possible pitfall, which features a single-cycle implementation, is significant because building effective collaborative relationships and practices takes time. One-off attempts don't allow educators to refine their approaches or build the trust necessary for effective collaboration.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solution emphasizes embedding these practices as routine rather than special events. This requires scheduling, resource allocation and professional learning that supports sustained collaboration.</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example demonstrates the collaborative teaching model with clear implementation guidance.</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Experience connection: Has anyone implemented or observed co-teaching models? What made them effective or challenging?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Adaptation thinking: How might this co-teaching model be adapted for your specific context or student population?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Resource planning: What resources (e.g., time, staffing, professional learning) would be needed to implement regular co-planning and co-teaching cycles?</a:t>
            </a:r>
            <a:endParaRPr dirty="0"/>
          </a:p>
          <a:p>
            <a:pPr marL="0" lvl="0" indent="0" algn="l" rtl="0">
              <a:lnSpc>
                <a:spcPct val="100000"/>
              </a:lnSpc>
              <a:spcBef>
                <a:spcPts val="360"/>
              </a:spcBef>
              <a:spcAft>
                <a:spcPts val="0"/>
              </a:spcAft>
              <a:buSzPts val="1400"/>
              <a:buNone/>
            </a:pPr>
            <a:endParaRPr dirty="0"/>
          </a:p>
        </p:txBody>
      </p:sp>
      <p:sp>
        <p:nvSpPr>
          <p:cNvPr id="311" name="Google Shape;31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Regular cycles of co-planning, co-teaching, co-assessing and co-reflecting represent a systematic approach to supporting multilingual learners. These cycles ensure that support is ongoing and responsive rather than sporadic or generic.</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Assets might include existing collaborative time, skilled multilingual learner specialists, content teachers who are interested in language development or flexible scheduling that allows for co-teaching. Look for foundation elements that could be expanded.</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Common barriers include scheduling constraints, limited staffing, lack of shared planning time or insufficient professional learning about language development. However, creative solutions can often address these challenges when there's commitment to the approach.</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first step often involves starting small with willing participants, providing necessary professional learning or advocating for structural changes like shared planning time. Building success with pilot implementations can demonstrate value and build support for broader implementation.</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Facilitator Considerations</a:t>
            </a:r>
            <a:endParaRPr dirty="0"/>
          </a:p>
          <a:p>
            <a:pPr marL="0" lvl="0" indent="0" algn="l" rtl="0">
              <a:lnSpc>
                <a:spcPct val="100000"/>
              </a:lnSpc>
              <a:spcBef>
                <a:spcPts val="360"/>
              </a:spcBef>
              <a:spcAft>
                <a:spcPts val="0"/>
              </a:spcAft>
              <a:buSzPts val="1400"/>
              <a:buNone/>
            </a:pPr>
            <a:r>
              <a:rPr lang="en-US" dirty="0"/>
              <a:t>This reflection helps participants assess readiness for collaborative teaching models.</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Asset inventory: Have participants identify existing collaboration structures that could be expanded or adapted.</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Barrier problem-solving: In small groups, have participants brainstorm creative solutions to common barriers.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Pilot planning: If participants are interested, help them identify potential pilot opportunities for co-teaching models.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Role clarification: Discuss how different leadership roles can support and facilitate collaborative teaching.</a:t>
            </a:r>
            <a:endParaRPr dirty="0"/>
          </a:p>
        </p:txBody>
      </p:sp>
      <p:sp>
        <p:nvSpPr>
          <p:cNvPr id="319" name="Google Shape;31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principle of presuming competence is fundamental. Students</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experiencing</a:t>
            </a:r>
            <a:r>
              <a:rPr lang="en-US" dirty="0"/>
              <a:t> disabilities deserve access to the same rigorous content as their peers. The focus should be on providing necessary supports rather than lowering expectations or excluding students from general education classrooms.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right supports" is key language because it emphasizes individualization. Accommodations, modified materials, personalized learning objectives and collaborative teaching models should be based on individual student needs rather than disability categories or assumptions.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"Meaningful learning in general education classrooms" emphasizes inclusion as the goal.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Some students will need more intensive, systematic literacy instruction, but this should supplement rather than replace access to grade-level content. The goal is always to accelerate learning toward grade-level participation and achievement.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"Specialized, systematic, and directly targeted" describes the nature of intensive interventions in that they should be based on specific student needs identified through assessment and delivered with consistency and precision.</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establishes the inclusion and high expectations foundation for supporting students with disabilities.</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Belief exploration: What beliefs about students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with</a:t>
            </a:r>
            <a:r>
              <a:rPr lang="en-US" dirty="0"/>
              <a:t> disabilities are evident in your school's practices and policies?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Current practice analysis: How do students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with</a:t>
            </a:r>
            <a:r>
              <a:rPr lang="en-US" dirty="0"/>
              <a:t> disabilities currently access grade-level literacy content in your setting?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Support assessment: What types of supports are most commonly provided for students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with</a:t>
            </a:r>
            <a:r>
              <a:rPr lang="en-US" dirty="0"/>
              <a:t> disabilities or striving readers? Are they effective in maintaining high expectations?</a:t>
            </a:r>
            <a:endParaRPr dirty="0"/>
          </a:p>
          <a:p>
            <a:pPr marL="0" lvl="0" indent="0" algn="l" rtl="0">
              <a:lnSpc>
                <a:spcPct val="100000"/>
              </a:lnSpc>
              <a:spcBef>
                <a:spcPts val="360"/>
              </a:spcBef>
              <a:spcAft>
                <a:spcPts val="0"/>
              </a:spcAft>
              <a:buSzPts val="1400"/>
              <a:buNone/>
            </a:pPr>
            <a:endParaRPr dirty="0"/>
          </a:p>
        </p:txBody>
      </p:sp>
      <p:sp>
        <p:nvSpPr>
          <p:cNvPr id="327" name="Google Shape;32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Early indicator systems use multiple types of data because no single measure provides a complete picture of student needs. Attendance, behavior and academic progress data together reveal patterns that might be missed when looking at any single indicator.</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keyword is "early.” These systems should identify students who need additional support before they experience significant academic failure. Prevention is more effective than remediation.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Structuring interventions to maintain access to grade-level content is crucial. If intervention time replaces core instruction, students' opportunities to engage with challenging material alongside their peers are limited.</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High-quality assessments provide actionable information that guides instruction. Poor-quality assessments waste time and may lead to inappropriate instructional decisions. Professional learning helps educators interpret and use assessment data effectively.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emphasis on professional learning recognizes that data use is a skill that requires development. Educators need support in understanding what different assessments reveal and how to adjust instruction based on findings.</a:t>
            </a:r>
            <a:endParaRPr dirty="0"/>
          </a:p>
          <a:p>
            <a:pPr marL="171450" lvl="0" indent="-95250" algn="l" rtl="0">
              <a:lnSpc>
                <a:spcPct val="100000"/>
              </a:lnSpc>
              <a:spcBef>
                <a:spcPts val="360"/>
              </a:spcBef>
              <a:spcAft>
                <a:spcPts val="0"/>
              </a:spcAft>
              <a:buClr>
                <a:schemeClr val="dk1"/>
              </a:buClr>
              <a:buSzPts val="1200"/>
              <a:buFont typeface="Arial"/>
              <a:buNone/>
            </a:pPr>
            <a:endParaRPr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provides specific strategies for systematic identification and support of students who need additional assistance.</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System analysis: How effective are current early warning systems? What gaps exist?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Professional learning needs: What additional support do educators need to use data effectively for instructional decision-making?</a:t>
            </a:r>
            <a:endParaRPr dirty="0"/>
          </a:p>
        </p:txBody>
      </p:sp>
      <p:sp>
        <p:nvSpPr>
          <p:cNvPr id="334" name="Google Shape;33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example shows responsive instruction in action. The teacher notices that a student struggles and takes systematic action rather than making assumptions or waiting for the student to fail further. This represents the kind of proactive approach that prevents learning gaps from widening.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diagnostic assessment provides specific information about the student's literacy challenges, moving beyond general observations to a precise understanding of needs. This specificity is essential for designing effective interventions.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decision to provide targeted intervention while maintaining access to grade-level core instruction reflects the "</a:t>
            </a:r>
            <a:r>
              <a:rPr lang="en-US" dirty="0" err="1"/>
              <a:t>Core+More</a:t>
            </a:r>
            <a:r>
              <a:rPr lang="en-US" dirty="0"/>
              <a:t>" model. The student receives additional support without being excluded from challenging content.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pitfall of relying on loose observations is significant because informal observations can be influenced by bias and may not capture the full picture of student needs. What looks like a lack of effort might actually reflect specific skill deficits that require targeted instruction.</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The solution emphasizes multiple data sources and systematic approaches to understanding student performance. This includes combining assessment data with structured observations and progress monitoring to create a comprehensive understanding of student needs and intervention effectiveness.</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example shows systematic identification and support in action.</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Experience sharing: How do educators in your setting currently identify students who may need additional literacy support?</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Data discussion: What counts as "data-driven planning" in your context? What data sources are most useful for understanding student needs?</a:t>
            </a:r>
            <a:endParaRPr dirty="0"/>
          </a:p>
        </p:txBody>
      </p:sp>
      <p:sp>
        <p:nvSpPr>
          <p:cNvPr id="341" name="Google Shape;34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b="0" dirty="0"/>
              <a:t>The first option focuses on assessment systems and data use processes. Effective assessment systems provide actionable information through screening, diagnostic and progress monitoring tools. Collaborative analysis ensures multiple perspectives and leads to better instructional decisions than individual interpretation.</a:t>
            </a:r>
            <a:endParaRPr dirty="0"/>
          </a:p>
          <a:p>
            <a:pPr marL="171450" lvl="0" indent="-171450" algn="l" rtl="0">
              <a:lnSpc>
                <a:spcPct val="100000"/>
              </a:lnSpc>
              <a:spcBef>
                <a:spcPts val="360"/>
              </a:spcBef>
              <a:spcAft>
                <a:spcPts val="0"/>
              </a:spcAft>
              <a:buClr>
                <a:schemeClr val="dk1"/>
              </a:buClr>
              <a:buSzPts val="1200"/>
              <a:buFont typeface="Arial"/>
              <a:buChar char="•"/>
            </a:pPr>
            <a:r>
              <a:rPr lang="en-US" b="0" dirty="0"/>
              <a:t>The second option examines the "</a:t>
            </a:r>
            <a:r>
              <a:rPr lang="en-US" b="0" dirty="0" err="1"/>
              <a:t>Core+More</a:t>
            </a:r>
            <a:r>
              <a:rPr lang="en-US" b="0" dirty="0"/>
              <a:t>" model in practice. Students </a:t>
            </a:r>
            <a:r>
              <a:rPr lang="en-US" b="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with</a:t>
            </a:r>
            <a:r>
              <a:rPr lang="en-US" b="0" dirty="0"/>
              <a:t> disabilities should receive robust core instruction alongside targeted interventions, not interventions instead of core access. This requires careful scheduling, coordination between educators, and ongoing monitoring of student progress.</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0" lvl="0" indent="0" algn="l" rtl="0">
              <a:lnSpc>
                <a:spcPct val="100000"/>
              </a:lnSpc>
              <a:spcBef>
                <a:spcPts val="360"/>
              </a:spcBef>
              <a:spcAft>
                <a:spcPts val="0"/>
              </a:spcAft>
              <a:buSzPts val="1400"/>
              <a:buNone/>
            </a:pPr>
            <a:r>
              <a:rPr lang="en-US" b="0" dirty="0"/>
              <a:t>This reflection provides choice while maintaining focus on systematic support for students with disabilities.</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Provide participants with some reflection time followed by the opportunity to share with a partner. Time permitting, solicit partner responses to share with the group.</a:t>
            </a:r>
            <a:endParaRPr dirty="0"/>
          </a:p>
        </p:txBody>
      </p:sp>
      <p:sp>
        <p:nvSpPr>
          <p:cNvPr id="349" name="Google Shape;34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a:extLst>
            <a:ext uri="{FF2B5EF4-FFF2-40B4-BE49-F238E27FC236}">
              <a16:creationId xmlns:a16="http://schemas.microsoft.com/office/drawing/2014/main" id="{38489C8B-0FA5-C7DD-F6B9-FF059B5113FE}"/>
            </a:ext>
          </a:extLst>
        </p:cNvPr>
        <p:cNvGrpSpPr/>
        <p:nvPr/>
      </p:nvGrpSpPr>
      <p:grpSpPr>
        <a:xfrm>
          <a:off x="0" y="0"/>
          <a:ext cx="0" cy="0"/>
          <a:chOff x="0" y="0"/>
          <a:chExt cx="0" cy="0"/>
        </a:xfrm>
      </p:grpSpPr>
      <p:sp>
        <p:nvSpPr>
          <p:cNvPr id="464" name="Google Shape;464;p95:notes">
            <a:extLst>
              <a:ext uri="{FF2B5EF4-FFF2-40B4-BE49-F238E27FC236}">
                <a16:creationId xmlns:a16="http://schemas.microsoft.com/office/drawing/2014/main" id="{81E61A46-FEA8-A08B-6339-6ED789E1287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95:notes">
            <a:extLst>
              <a:ext uri="{FF2B5EF4-FFF2-40B4-BE49-F238E27FC236}">
                <a16:creationId xmlns:a16="http://schemas.microsoft.com/office/drawing/2014/main" id="{F4468265-D851-C1FD-E286-D228B2289F4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0"/>
              </a:spcBef>
              <a:spcAft>
                <a:spcPts val="0"/>
              </a:spcAft>
              <a:buSzPts val="1400"/>
              <a:buFont typeface="Arial"/>
              <a:buChar char="•"/>
            </a:pPr>
            <a:r>
              <a:rPr lang="en-US" dirty="0"/>
              <a:t>Ask participants to read the quotes and share out words or ideas that resonate with them. </a:t>
            </a:r>
            <a:endParaRPr dirty="0"/>
          </a:p>
          <a:p>
            <a:pPr marL="171450" lvl="0" indent="-171450" algn="l" rtl="0">
              <a:lnSpc>
                <a:spcPct val="100000"/>
              </a:lnSpc>
              <a:spcBef>
                <a:spcPts val="0"/>
              </a:spcBef>
              <a:spcAft>
                <a:spcPts val="0"/>
              </a:spcAft>
              <a:buSzPts val="1400"/>
              <a:buFont typeface="Arial"/>
              <a:buChar char="•"/>
            </a:pPr>
            <a:r>
              <a:rPr lang="en-US" dirty="0"/>
              <a:t>Reflection prompt: What “genius and persistence” have you seen students bring to your class that might have been overlooked in other disciplines?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Facilitator Considerations</a:t>
            </a:r>
            <a:endParaRPr b="1" dirty="0"/>
          </a:p>
          <a:p>
            <a:pPr marL="0" lvl="0" indent="0" algn="l" rtl="0">
              <a:lnSpc>
                <a:spcPct val="100000"/>
              </a:lnSpc>
              <a:spcBef>
                <a:spcPts val="0"/>
              </a:spcBef>
              <a:spcAft>
                <a:spcPts val="0"/>
              </a:spcAft>
              <a:buSzPts val="1400"/>
              <a:buNone/>
            </a:pPr>
            <a:r>
              <a:rPr lang="en-US" dirty="0"/>
              <a:t>This slide lays the groundwork for the importance of disciplinary literacy to course and career success.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466" name="Google Shape;466;p95:notes">
            <a:extLst>
              <a:ext uri="{FF2B5EF4-FFF2-40B4-BE49-F238E27FC236}">
                <a16:creationId xmlns:a16="http://schemas.microsoft.com/office/drawing/2014/main" id="{A4A02560-FF14-252B-29F1-45830396BE7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08084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Building a team might involve identifying key interest holders, including educators, families, students, and community members who can contribute to more equitable literacy practices.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Seeking sanctioning or support could involve working with district leadership, school boards or other decision-makers to ensure that equity-focused initiatives have the necessary backing.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Collecting more information might include conducting needs assessments, reviewing current data, visiting exemplar schools or engaging in professional learning to build knowledge and skills.</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writing activity helps participants plan concrete next steps for implementation.</a:t>
            </a:r>
            <a:endParaRPr dirty="0"/>
          </a:p>
          <a:p>
            <a:pPr marL="0" lvl="0" indent="0" algn="l" rtl="0">
              <a:lnSpc>
                <a:spcPct val="100000"/>
              </a:lnSpc>
              <a:spcBef>
                <a:spcPts val="360"/>
              </a:spcBef>
              <a:spcAft>
                <a:spcPts val="0"/>
              </a:spcAft>
              <a:buSzPts val="1400"/>
              <a:buNone/>
            </a:pPr>
            <a:endParaRPr b="1" dirty="0"/>
          </a:p>
          <a:p>
            <a:pPr marL="0" lvl="0" indent="0" algn="l" rtl="0">
              <a:lnSpc>
                <a:spcPct val="100000"/>
              </a:lnSpc>
              <a:spcBef>
                <a:spcPts val="360"/>
              </a:spcBef>
              <a:spcAft>
                <a:spcPts val="0"/>
              </a:spcAft>
              <a:buSzPts val="1400"/>
              <a:buNone/>
            </a:pPr>
            <a:r>
              <a:rPr lang="en-US" b="1" dirty="0"/>
              <a:t>Considerations for interactivity:</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Provide 4-5 minutes for reflection and writing.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Optional sharing: Invite volunteers to share one insight or commitment from their writing.</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Accountability planning: Encourage participants to identify someone who can support their follow-through on commitments.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Resource identification: Help participants think through what support they'll need to take their identified next steps.</a:t>
            </a:r>
            <a:endParaRPr dirty="0"/>
          </a:p>
          <a:p>
            <a:pPr marL="0" lvl="0" indent="0" algn="l" rtl="0">
              <a:lnSpc>
                <a:spcPct val="100000"/>
              </a:lnSpc>
              <a:spcBef>
                <a:spcPts val="360"/>
              </a:spcBef>
              <a:spcAft>
                <a:spcPts val="0"/>
              </a:spcAft>
              <a:buSzPts val="1400"/>
              <a:buNone/>
            </a:pPr>
            <a:endParaRPr dirty="0"/>
          </a:p>
        </p:txBody>
      </p:sp>
      <p:sp>
        <p:nvSpPr>
          <p:cNvPr id="357" name="Google Shape;35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Oregon's Adolescent Literacy Framework provides the foundation for everything we've explored today. The first three chapters establish why disciplinary literacy matters for students' postsecondary success and how to create the conditions and supports for students to be successful.</a:t>
            </a:r>
          </a:p>
          <a:p>
            <a:pPr marL="171450" lvl="0" indent="-171450" algn="l" rtl="0">
              <a:lnSpc>
                <a:spcPct val="100000"/>
              </a:lnSpc>
              <a:spcBef>
                <a:spcPts val="360"/>
              </a:spcBef>
              <a:spcAft>
                <a:spcPts val="0"/>
              </a:spcAft>
              <a:buClr>
                <a:schemeClr val="dk1"/>
              </a:buClr>
              <a:buSzPts val="1200"/>
              <a:buFont typeface="Arial"/>
              <a:buChar char="•"/>
            </a:pPr>
            <a:r>
              <a:rPr lang="en-US" dirty="0"/>
              <a:t>Chapter 2's focus on conditions, including high expectations, culturally responsive practice and engagement, directly connects to our discussion about leveraging student background knowledge. When we recognize students' experiences and set high expectations for professional communication, we create the conditions for meaningful learning. The framework shows how these conditions specifically support CTE students in developing career-ready literacy skills.</a:t>
            </a:r>
          </a:p>
          <a:p>
            <a:pPr marL="171450" lvl="0" indent="-171450" algn="l" rtl="0">
              <a:lnSpc>
                <a:spcPct val="100000"/>
              </a:lnSpc>
              <a:spcBef>
                <a:spcPts val="360"/>
              </a:spcBef>
              <a:spcAft>
                <a:spcPts val="0"/>
              </a:spcAft>
              <a:buClr>
                <a:schemeClr val="dk1"/>
              </a:buClr>
              <a:buSzPts val="1200"/>
              <a:buFont typeface="Arial"/>
              <a:buChar char="•"/>
            </a:pPr>
            <a:r>
              <a:rPr lang="en-US" dirty="0"/>
              <a:t>Chapter 3 addresses supports for multilingual learners and students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6"/>
                  </a:ext>
                </a:extLst>
              </a:rPr>
              <a:t>with </a:t>
            </a:r>
            <a:r>
              <a:rPr lang="en-US" dirty="0"/>
              <a:t>disabilities, populations we all serve. The framework provides strategies for making technical texts accessible while maintaining rigor. As you read these chapters, you'll find practical approaches for supporting all students in mastering the complex literacy demands of your field.</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b="1" dirty="0"/>
              <a:t>Facilitator Considerations</a:t>
            </a:r>
            <a:endParaRPr lang="en-US" dirty="0"/>
          </a:p>
          <a:p>
            <a:pPr marL="0" lvl="0" indent="0" algn="l" rtl="0">
              <a:lnSpc>
                <a:spcPct val="100000"/>
              </a:lnSpc>
              <a:spcBef>
                <a:spcPts val="360"/>
              </a:spcBef>
              <a:spcAft>
                <a:spcPts val="0"/>
              </a:spcAft>
              <a:buSzPts val="1400"/>
              <a:buNone/>
            </a:pPr>
            <a:r>
              <a:rPr lang="en-US" dirty="0"/>
              <a:t>This closing slide encourages continued learning through framework exploration.</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b="1" dirty="0"/>
              <a:t>Considerations for interactivity:</a:t>
            </a:r>
          </a:p>
          <a:p>
            <a:pPr marL="171450" lvl="0" indent="-171450" algn="l" rtl="0">
              <a:lnSpc>
                <a:spcPct val="100000"/>
              </a:lnSpc>
              <a:spcBef>
                <a:spcPts val="360"/>
              </a:spcBef>
              <a:spcAft>
                <a:spcPts val="0"/>
              </a:spcAft>
              <a:buClr>
                <a:schemeClr val="dk1"/>
              </a:buClr>
              <a:buSzPts val="1200"/>
              <a:buFont typeface="Arial"/>
              <a:buChar char="•"/>
            </a:pPr>
            <a:r>
              <a:rPr lang="en-US" dirty="0"/>
              <a:t>Consider asking for a commitment: "Who will commit to reading at least one chapter before our next meeting?”</a:t>
            </a:r>
          </a:p>
          <a:p>
            <a:pPr marL="171450" lvl="0" indent="-171450" algn="l" rtl="0">
              <a:lnSpc>
                <a:spcPct val="100000"/>
              </a:lnSpc>
              <a:spcBef>
                <a:spcPts val="360"/>
              </a:spcBef>
              <a:spcAft>
                <a:spcPts val="0"/>
              </a:spcAft>
              <a:buClr>
                <a:schemeClr val="dk1"/>
              </a:buClr>
              <a:buSzPts val="1200"/>
              <a:buFont typeface="Arial"/>
              <a:buChar char="•"/>
            </a:pPr>
            <a:r>
              <a:rPr lang="en-US" dirty="0"/>
              <a:t>Quick planning: Have participants identify when they'll read the framework chapters (add to calendar).</a:t>
            </a:r>
          </a:p>
          <a:p>
            <a:pPr marL="171450" lvl="0" indent="-171450" algn="l" rtl="0">
              <a:lnSpc>
                <a:spcPct val="100000"/>
              </a:lnSpc>
              <a:spcBef>
                <a:spcPts val="360"/>
              </a:spcBef>
              <a:spcAft>
                <a:spcPts val="0"/>
              </a:spcAft>
              <a:buClr>
                <a:schemeClr val="dk1"/>
              </a:buClr>
              <a:buSzPts val="1200"/>
              <a:buFont typeface="Arial"/>
              <a:buChar char="•"/>
            </a:pPr>
            <a:r>
              <a:rPr lang="en-US" dirty="0"/>
              <a:t>Buddy system: Encourage participants to find a reading partner for accountability and discussion.</a:t>
            </a:r>
          </a:p>
          <a:p>
            <a:pPr marL="171450" lvl="0" indent="-171450" algn="l" rtl="0">
              <a:lnSpc>
                <a:spcPct val="100000"/>
              </a:lnSpc>
              <a:spcBef>
                <a:spcPts val="360"/>
              </a:spcBef>
              <a:spcAft>
                <a:spcPts val="0"/>
              </a:spcAft>
              <a:buClr>
                <a:schemeClr val="dk1"/>
              </a:buClr>
              <a:buSzPts val="1200"/>
              <a:buFont typeface="Arial"/>
              <a:buChar char="•"/>
            </a:pPr>
            <a:r>
              <a:rPr lang="en-US" dirty="0"/>
              <a:t>Close with appreciation for their engagement and a reminder that improving disciplinary literacy is ongoing professional work.</a:t>
            </a:r>
          </a:p>
        </p:txBody>
      </p:sp>
      <p:sp>
        <p:nvSpPr>
          <p:cNvPr id="659" name="Google Shape;65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1" name="Google Shape;72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2" name="Google Shape;72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9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lang="en-US" dirty="0"/>
          </a:p>
          <a:p>
            <a:pPr marL="400050" lvl="0" indent="-171450" algn="l" rtl="0">
              <a:lnSpc>
                <a:spcPct val="100000"/>
              </a:lnSpc>
              <a:spcBef>
                <a:spcPts val="360"/>
              </a:spcBef>
              <a:spcAft>
                <a:spcPts val="0"/>
              </a:spcAft>
              <a:buSzPts val="1400"/>
              <a:buFont typeface="Arial"/>
              <a:buChar char="•"/>
            </a:pPr>
            <a:r>
              <a:rPr lang="en-US" dirty="0"/>
              <a:t>Session purpose: This session focuses on the role leaders can play in developing culture, policies and practices that support disciplinary literacy for all learners. </a:t>
            </a:r>
          </a:p>
          <a:p>
            <a:pPr marL="400050" lvl="0" indent="-171450" algn="l" rtl="0">
              <a:lnSpc>
                <a:spcPct val="100000"/>
              </a:lnSpc>
              <a:spcBef>
                <a:spcPts val="360"/>
              </a:spcBef>
              <a:spcAft>
                <a:spcPts val="0"/>
              </a:spcAft>
              <a:buSzPts val="1400"/>
              <a:buFont typeface="Arial"/>
              <a:buChar char="•"/>
            </a:pPr>
            <a:r>
              <a:rPr lang="en-US" dirty="0"/>
              <a:t>Review the agenda, highlighting that the session begins and ends with reflection. The bulk of time focuses on three practices leaders can enact to support disciplinary literacy in their context. </a:t>
            </a:r>
          </a:p>
          <a:p>
            <a:pPr marL="400050" lvl="0" indent="-171450" algn="l" rtl="0">
              <a:lnSpc>
                <a:spcPct val="100000"/>
              </a:lnSpc>
              <a:spcBef>
                <a:spcPts val="360"/>
              </a:spcBef>
              <a:spcAft>
                <a:spcPts val="0"/>
              </a:spcAft>
              <a:buSzPts val="1400"/>
              <a:buFont typeface="Arial"/>
              <a:buChar char="•"/>
            </a:pPr>
            <a:r>
              <a:rPr lang="en-US" dirty="0"/>
              <a:t>Practice 1 focuses on supporting effective core instruction for all students. </a:t>
            </a:r>
          </a:p>
          <a:p>
            <a:pPr marL="400050" lvl="0" indent="-171450" algn="l" rtl="0">
              <a:lnSpc>
                <a:spcPct val="100000"/>
              </a:lnSpc>
              <a:spcBef>
                <a:spcPts val="360"/>
              </a:spcBef>
              <a:spcAft>
                <a:spcPts val="0"/>
              </a:spcAft>
              <a:buSzPts val="1400"/>
              <a:buFont typeface="Arial"/>
              <a:buChar char="•"/>
            </a:pPr>
            <a:r>
              <a:rPr lang="en-US" dirty="0"/>
              <a:t>Practice 2 supports multilingual learners.</a:t>
            </a:r>
          </a:p>
          <a:p>
            <a:pPr marL="400050" lvl="0" indent="-171450" algn="l" rtl="0">
              <a:lnSpc>
                <a:spcPct val="100000"/>
              </a:lnSpc>
              <a:spcBef>
                <a:spcPts val="360"/>
              </a:spcBef>
              <a:spcAft>
                <a:spcPts val="0"/>
              </a:spcAft>
              <a:buSzPts val="1400"/>
              <a:buFont typeface="Arial"/>
              <a:buChar char="•"/>
            </a:pPr>
            <a:r>
              <a:rPr lang="en-US" dirty="0"/>
              <a:t> Practice 3 builds systems to support students with literacy difficulties.</a:t>
            </a:r>
          </a:p>
          <a:p>
            <a:pPr marL="400050" lvl="0" indent="-171450" algn="l" rtl="0">
              <a:lnSpc>
                <a:spcPct val="100000"/>
              </a:lnSpc>
              <a:spcBef>
                <a:spcPts val="360"/>
              </a:spcBef>
              <a:spcAft>
                <a:spcPts val="0"/>
              </a:spcAft>
              <a:buSzPts val="1400"/>
              <a:buFont typeface="Arial"/>
              <a:buChar char="•"/>
            </a:pPr>
            <a:r>
              <a:rPr lang="en-US" dirty="0"/>
              <a:t>The session concludes with an opportunity for reflection and forward planning. </a:t>
            </a:r>
          </a:p>
          <a:p>
            <a:pPr marL="0" lvl="0" indent="0" algn="l" rtl="0">
              <a:lnSpc>
                <a:spcPct val="100000"/>
              </a:lnSpc>
              <a:spcBef>
                <a:spcPts val="360"/>
              </a:spcBef>
              <a:spcAft>
                <a:spcPts val="0"/>
              </a:spcAft>
              <a:buSzPts val="1400"/>
              <a:buFont typeface="Arial"/>
              <a:buNone/>
            </a:pPr>
            <a:endParaRPr lang="en-US" b="1" dirty="0"/>
          </a:p>
          <a:p>
            <a:pPr marL="0" lvl="0" indent="0" algn="l" rtl="0">
              <a:lnSpc>
                <a:spcPct val="100000"/>
              </a:lnSpc>
              <a:spcBef>
                <a:spcPts val="360"/>
              </a:spcBef>
              <a:spcAft>
                <a:spcPts val="0"/>
              </a:spcAft>
              <a:buSzPts val="1400"/>
              <a:buFont typeface="Arial"/>
              <a:buNone/>
            </a:pPr>
            <a:r>
              <a:rPr lang="en-US" b="1" dirty="0"/>
              <a:t>Facilitator Considerations</a:t>
            </a:r>
            <a:endParaRPr lang="en-US" dirty="0"/>
          </a:p>
          <a:p>
            <a:pPr marL="0" lvl="0" indent="0" algn="l" rtl="0">
              <a:lnSpc>
                <a:spcPct val="100000"/>
              </a:lnSpc>
              <a:spcBef>
                <a:spcPts val="0"/>
              </a:spcBef>
              <a:spcAft>
                <a:spcPts val="0"/>
              </a:spcAft>
              <a:buSzPts val="1400"/>
              <a:buNone/>
            </a:pPr>
            <a:r>
              <a:rPr lang="en-US" dirty="0"/>
              <a:t>This slide describes the arc of the session and can help participants understand what’s to come.</a:t>
            </a:r>
          </a:p>
          <a:p>
            <a:pPr marL="0" lvl="0" indent="0" algn="l" rtl="0">
              <a:lnSpc>
                <a:spcPct val="100000"/>
              </a:lnSpc>
              <a:spcBef>
                <a:spcPts val="0"/>
              </a:spcBef>
              <a:spcAft>
                <a:spcPts val="0"/>
              </a:spcAft>
              <a:buSzPts val="1400"/>
              <a:buNone/>
            </a:pPr>
            <a:endParaRPr lang="en-US" dirty="0"/>
          </a:p>
        </p:txBody>
      </p:sp>
      <p:sp>
        <p:nvSpPr>
          <p:cNvPr id="469" name="Google Shape;469;p9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3999"/>
              </a:lnSpc>
              <a:spcBef>
                <a:spcPts val="0"/>
              </a:spcBef>
              <a:spcAft>
                <a:spcPts val="0"/>
              </a:spcAft>
              <a:buSzPts val="1400"/>
              <a:buNone/>
            </a:pPr>
            <a:r>
              <a:rPr lang="en-US" b="1" dirty="0"/>
              <a:t>Talking Points</a:t>
            </a:r>
            <a:endParaRPr lang="en-US" dirty="0"/>
          </a:p>
          <a:p>
            <a:pPr marL="171450" lvl="0" indent="-171450" algn="l" rtl="0">
              <a:lnSpc>
                <a:spcPct val="113999"/>
              </a:lnSpc>
              <a:spcBef>
                <a:spcPts val="1600"/>
              </a:spcBef>
              <a:spcAft>
                <a:spcPts val="0"/>
              </a:spcAft>
              <a:buClr>
                <a:schemeClr val="dk1"/>
              </a:buClr>
              <a:buSzPts val="1200"/>
              <a:buFont typeface="Arial"/>
              <a:buChar char="•"/>
            </a:pPr>
            <a:r>
              <a:rPr lang="en-US" dirty="0"/>
              <a:t>This quotation speaks to the important pairing of high-quality instruction and a sense of belonging for learning and academic development. It also addresses beliefs about students and their capacity to learn and thrive. </a:t>
            </a:r>
          </a:p>
          <a:p>
            <a:pPr marL="0" lvl="0" indent="0" algn="l" rtl="0">
              <a:lnSpc>
                <a:spcPct val="113999"/>
              </a:lnSpc>
              <a:spcBef>
                <a:spcPts val="1600"/>
              </a:spcBef>
              <a:spcAft>
                <a:spcPts val="0"/>
              </a:spcAft>
              <a:buSzPts val="1400"/>
              <a:buNone/>
            </a:pPr>
            <a:endParaRPr lang="en-US" dirty="0"/>
          </a:p>
          <a:p>
            <a:pPr marL="0" lvl="0" indent="0" algn="l" rtl="0">
              <a:lnSpc>
                <a:spcPct val="113999"/>
              </a:lnSpc>
              <a:spcBef>
                <a:spcPts val="1600"/>
              </a:spcBef>
              <a:spcAft>
                <a:spcPts val="0"/>
              </a:spcAft>
              <a:buSzPts val="1400"/>
              <a:buNone/>
            </a:pPr>
            <a:r>
              <a:rPr lang="en-US" b="1" dirty="0"/>
              <a:t>Facilitator Considerations</a:t>
            </a:r>
            <a:endParaRPr lang="en-US" dirty="0"/>
          </a:p>
          <a:p>
            <a:pPr marL="171450" lvl="0" indent="-171450" algn="l" rtl="0">
              <a:lnSpc>
                <a:spcPct val="113999"/>
              </a:lnSpc>
              <a:spcBef>
                <a:spcPts val="1600"/>
              </a:spcBef>
              <a:spcAft>
                <a:spcPts val="0"/>
              </a:spcAft>
              <a:buClr>
                <a:schemeClr val="dk1"/>
              </a:buClr>
              <a:buSzPts val="1200"/>
              <a:buFont typeface="Arial"/>
              <a:buChar char="•"/>
            </a:pPr>
            <a:r>
              <a:rPr lang="en-US" dirty="0"/>
              <a:t>This opening quotation establishes the equity foundation for the entire session.</a:t>
            </a:r>
          </a:p>
          <a:p>
            <a:pPr marL="0" marR="0" lvl="0" indent="0" algn="l" rtl="0">
              <a:lnSpc>
                <a:spcPct val="113999"/>
              </a:lnSpc>
              <a:spcBef>
                <a:spcPts val="1600"/>
              </a:spcBef>
              <a:spcAft>
                <a:spcPts val="0"/>
              </a:spcAft>
              <a:buClr>
                <a:schemeClr val="dk1"/>
              </a:buClr>
              <a:buSzPts val="1200"/>
              <a:buFont typeface="Calibri"/>
              <a:buNone/>
            </a:pPr>
            <a:endParaRPr lang="en-US" dirty="0"/>
          </a:p>
          <a:p>
            <a:pPr marL="0" marR="0" lvl="0" indent="0" algn="l" rtl="0">
              <a:lnSpc>
                <a:spcPct val="113999"/>
              </a:lnSpc>
              <a:spcBef>
                <a:spcPts val="1600"/>
              </a:spcBef>
              <a:spcAft>
                <a:spcPts val="0"/>
              </a:spcAft>
              <a:buClr>
                <a:schemeClr val="dk1"/>
              </a:buClr>
              <a:buSzPts val="1200"/>
              <a:buFont typeface="Calibri"/>
              <a:buNone/>
            </a:pPr>
            <a:r>
              <a:rPr lang="en-US" b="1" dirty="0"/>
              <a:t>Considerations for interactivity:</a:t>
            </a:r>
          </a:p>
          <a:p>
            <a:pPr marL="171450" lvl="0" indent="-171450" algn="l" rtl="0">
              <a:lnSpc>
                <a:spcPct val="113999"/>
              </a:lnSpc>
              <a:spcBef>
                <a:spcPts val="1600"/>
              </a:spcBef>
              <a:spcAft>
                <a:spcPts val="0"/>
              </a:spcAft>
              <a:buClr>
                <a:schemeClr val="dk1"/>
              </a:buClr>
              <a:buSzPts val="1200"/>
              <a:buFont typeface="Arial"/>
              <a:buChar char="•"/>
            </a:pPr>
            <a:r>
              <a:rPr lang="en-US" dirty="0"/>
              <a:t>Ask a participant volunteer to read the quotation or read it aloud to them. Ask participants to share the one word or phrase that stands out to them in this quotation. If you have a large group, consider using a digital tool and producing a word cloud. Look for patterns in responses and probe participants about why they chose their word or phrase. Following the discussion, highlight any key talking points that were not addressed. </a:t>
            </a:r>
          </a:p>
          <a:p>
            <a:pPr marL="171450" lvl="0" indent="-171450" algn="l" rtl="0">
              <a:lnSpc>
                <a:spcPct val="113999"/>
              </a:lnSpc>
              <a:spcBef>
                <a:spcPts val="1600"/>
              </a:spcBef>
              <a:spcAft>
                <a:spcPts val="0"/>
              </a:spcAft>
              <a:buClr>
                <a:schemeClr val="dk1"/>
              </a:buClr>
              <a:buSzPts val="1200"/>
              <a:buFont typeface="Arial"/>
              <a:buChar char="•"/>
            </a:pPr>
            <a:r>
              <a:rPr lang="en-US" dirty="0"/>
              <a:t>Invite participants to share their initial thinking about how to foster a strong sense of belonging for all students during disciplinary literacy instruction. </a:t>
            </a:r>
          </a:p>
          <a:p>
            <a:pPr marL="0" lvl="0" indent="0" algn="l" rtl="0">
              <a:lnSpc>
                <a:spcPct val="113999"/>
              </a:lnSpc>
              <a:spcBef>
                <a:spcPts val="1600"/>
              </a:spcBef>
              <a:spcAft>
                <a:spcPts val="0"/>
              </a:spcAft>
              <a:buSzPts val="1400"/>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326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dirty="0"/>
          </a:p>
          <a:p>
            <a:pPr marL="171450" marR="0" lvl="0" indent="-171450" algn="l" rtl="0">
              <a:lnSpc>
                <a:spcPct val="100000"/>
              </a:lnSpc>
              <a:spcBef>
                <a:spcPts val="360"/>
              </a:spcBef>
              <a:spcAft>
                <a:spcPts val="0"/>
              </a:spcAft>
              <a:buClr>
                <a:schemeClr val="dk1"/>
              </a:buClr>
              <a:buSzPts val="1200"/>
              <a:buFont typeface="Arial"/>
              <a:buChar char="•"/>
            </a:pPr>
            <a:r>
              <a:rPr lang="en-US" dirty="0"/>
              <a:t>Leaders play a crucial role in establishing a culture of belonging, building expectations about instruction and setting norms about student experience during learning. Because both high-quality instruction and a strong sense of belonging are essential ingredients for adolescent literacy learners, leaders can support strong disciplinary literacy outcomes by focusing on establishing both in their schools and districts.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This slide introduces the core purpose of our session: leaders can play a strategic role in establishing learning environments where all learners, including students with disabilities and multilingual learners, thrive as readers, writers and communicators across disciplines.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In this slide, there is a focus on evidence about student experiences with learning. </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Consider your own role and how it naturally connects to fostering high-quality literacy instruction and a strong sense of belonging. Whether you're a principal conducting classroom visits, an instructional coach supporting teachers or a department chair facilitating PLCs, you're positioned to influence practices.</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Facilitator Considerations</a:t>
            </a:r>
            <a:endParaRPr dirty="0"/>
          </a:p>
          <a:p>
            <a:pPr marL="0" lvl="0" indent="0" algn="l" rtl="0">
              <a:lnSpc>
                <a:spcPct val="100000"/>
              </a:lnSpc>
              <a:spcBef>
                <a:spcPts val="360"/>
              </a:spcBef>
              <a:spcAft>
                <a:spcPts val="0"/>
              </a:spcAft>
              <a:buSzPts val="1400"/>
              <a:buNone/>
            </a:pPr>
            <a:r>
              <a:rPr lang="en-US" dirty="0"/>
              <a:t>This opening reflection slide sets the tone for personal connection and self-assessment.</a:t>
            </a:r>
            <a:endParaRPr dirty="0"/>
          </a:p>
          <a:p>
            <a:pPr marL="0" lvl="0" indent="0" algn="l" rtl="0">
              <a:lnSpc>
                <a:spcPct val="100000"/>
              </a:lnSpc>
              <a:spcBef>
                <a:spcPts val="360"/>
              </a:spcBef>
              <a:spcAft>
                <a:spcPts val="0"/>
              </a:spcAft>
              <a:buSzPts val="1400"/>
              <a:buNone/>
            </a:pPr>
            <a:endParaRPr dirty="0"/>
          </a:p>
          <a:p>
            <a:pPr marL="0" lvl="0" indent="0" algn="l" rtl="0">
              <a:lnSpc>
                <a:spcPct val="100000"/>
              </a:lnSpc>
              <a:spcBef>
                <a:spcPts val="360"/>
              </a:spcBef>
              <a:spcAft>
                <a:spcPts val="0"/>
              </a:spcAft>
              <a:buSzPts val="1400"/>
              <a:buNone/>
            </a:pPr>
            <a:r>
              <a:rPr lang="en-US" b="1" dirty="0"/>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dirty="0"/>
              <a:t>Give participants 2 minutes of quiet reflection time to consider the question they chose.</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Use think-pair-share: participants discuss their chosen question with a partner (3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dirty="0"/>
              <a:t>Ask for 2-3 volunteers to share insights about how their role connects to literacy support.</a:t>
            </a:r>
            <a:endParaRPr dirty="0"/>
          </a:p>
        </p:txBody>
      </p:sp>
      <p:sp>
        <p:nvSpPr>
          <p:cNvPr id="250" name="Google Shape;25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Talking Points</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Literacy and language skills are not just academic subjects but tools for accessing opportunity and participating fully in society. This is especially critical for students who have historically been underserved by educational systems. Career and college readiness means different things for different students, but strong literacy skills open doors across all pathways. Whether students pursue four-year college, community college, trade programs or direct entry to careers, they need to read, write and communicate effectively in their chosen fields.</a:t>
            </a:r>
          </a:p>
          <a:p>
            <a:pPr marL="171450" lvl="0" indent="-171450" algn="l" rtl="0">
              <a:lnSpc>
                <a:spcPct val="100000"/>
              </a:lnSpc>
              <a:spcBef>
                <a:spcPts val="360"/>
              </a:spcBef>
              <a:spcAft>
                <a:spcPts val="0"/>
              </a:spcAft>
              <a:buClr>
                <a:schemeClr val="dk1"/>
              </a:buClr>
              <a:buSzPts val="1200"/>
              <a:buFont typeface="Arial"/>
              <a:buChar char="•"/>
            </a:pPr>
            <a:r>
              <a:rPr lang="en-US" dirty="0"/>
              <a:t>The second point about identity development is particularly important for adolescents. Students use literacy to explore who they are, understand different perspectives and find their voice. When we limit students' access to grade-level texts and meaningful literacy experiences, we limit their ability to see themselves and their potential. Building on assets is a helpful means to support students’ identity development. Educators can be asset-oriented by recognizing what students bring rather than focusing on what they lack. Multilingual learners bring language resources, students with disabilities bring unique problem-solving approaches and all students bring cultural knowledge and life experiences that can enhance learning.</a:t>
            </a:r>
          </a:p>
          <a:p>
            <a:pPr marL="171450" lvl="0" indent="-171450" algn="l" rtl="0">
              <a:lnSpc>
                <a:spcPct val="100000"/>
              </a:lnSpc>
              <a:spcBef>
                <a:spcPts val="360"/>
              </a:spcBef>
              <a:spcAft>
                <a:spcPts val="0"/>
              </a:spcAft>
              <a:buClr>
                <a:schemeClr val="dk1"/>
              </a:buClr>
              <a:buSzPts val="1200"/>
              <a:buFont typeface="Arial"/>
              <a:buChar char="•"/>
            </a:pPr>
            <a:r>
              <a:rPr lang="en-US" dirty="0"/>
              <a:t>Consistent access to core instruction for all learners is an equity issue. When students are pulled out of core classes or placed in lower-level courses without access to grade-level content, we create achievement gaps rather than closing them. Targeted skill instruction can accelerate learning toward grade-level goals, not replace access to challenging content. The goal is always to help students access the same rigorous learning as their peers.</a:t>
            </a:r>
          </a:p>
          <a:p>
            <a:pPr marL="171450" lvl="0" indent="-95250" algn="l" rtl="0">
              <a:lnSpc>
                <a:spcPct val="100000"/>
              </a:lnSpc>
              <a:spcBef>
                <a:spcPts val="360"/>
              </a:spcBef>
              <a:spcAft>
                <a:spcPts val="0"/>
              </a:spcAft>
              <a:buClr>
                <a:schemeClr val="dk1"/>
              </a:buClr>
              <a:buSzPts val="1200"/>
              <a:buFont typeface="Arial"/>
              <a:buNone/>
            </a:pPr>
            <a:endParaRPr lang="en-US" dirty="0"/>
          </a:p>
          <a:p>
            <a:pPr marL="0" lvl="0" indent="0" algn="l" rtl="0">
              <a:lnSpc>
                <a:spcPct val="100000"/>
              </a:lnSpc>
              <a:spcBef>
                <a:spcPts val="360"/>
              </a:spcBef>
              <a:spcAft>
                <a:spcPts val="0"/>
              </a:spcAft>
              <a:buClr>
                <a:schemeClr val="dk1"/>
              </a:buClr>
              <a:buSzPts val="1200"/>
              <a:buFont typeface="Arial"/>
              <a:buNone/>
            </a:pPr>
            <a:r>
              <a:rPr lang="en-US" b="1" dirty="0"/>
              <a:t>Facilitator Considerations</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This slide establishes the equity rationale for the three practices that follow.</a:t>
            </a:r>
          </a:p>
          <a:p>
            <a:pPr marL="0" lvl="0" indent="0" algn="l" rtl="0">
              <a:lnSpc>
                <a:spcPct val="100000"/>
              </a:lnSpc>
              <a:spcBef>
                <a:spcPts val="360"/>
              </a:spcBef>
              <a:spcAft>
                <a:spcPts val="0"/>
              </a:spcAft>
              <a:buClr>
                <a:schemeClr val="dk1"/>
              </a:buClr>
              <a:buSzPts val="1200"/>
              <a:buFont typeface="Arial"/>
              <a:buNone/>
            </a:pPr>
            <a:endParaRPr lang="en-US" dirty="0"/>
          </a:p>
          <a:p>
            <a:pPr marL="0" lvl="0" indent="0" algn="l" rtl="0">
              <a:lnSpc>
                <a:spcPct val="100000"/>
              </a:lnSpc>
              <a:spcBef>
                <a:spcPts val="360"/>
              </a:spcBef>
              <a:spcAft>
                <a:spcPts val="0"/>
              </a:spcAft>
              <a:buClr>
                <a:schemeClr val="dk1"/>
              </a:buClr>
              <a:buSzPts val="1200"/>
              <a:buFont typeface="Arial"/>
              <a:buNone/>
            </a:pPr>
            <a:r>
              <a:rPr lang="en-US" b="1" dirty="0"/>
              <a:t>Considerations for interactivity:</a:t>
            </a:r>
          </a:p>
          <a:p>
            <a:pPr marL="171450" lvl="0" indent="-171450" algn="l" rtl="0">
              <a:lnSpc>
                <a:spcPct val="100000"/>
              </a:lnSpc>
              <a:spcBef>
                <a:spcPts val="360"/>
              </a:spcBef>
              <a:spcAft>
                <a:spcPts val="0"/>
              </a:spcAft>
              <a:buClr>
                <a:schemeClr val="dk1"/>
              </a:buClr>
              <a:buSzPts val="1200"/>
              <a:buFont typeface="Arial"/>
              <a:buChar char="•"/>
            </a:pPr>
            <a:r>
              <a:rPr lang="en-US" dirty="0"/>
              <a:t>Quick reflection: Ask participants to think about one student they know who exemplifies the point about assets. What strengths does that student bring?</a:t>
            </a:r>
          </a:p>
          <a:p>
            <a:pPr marL="171450" lvl="0" indent="-171450" algn="l" rtl="0">
              <a:lnSpc>
                <a:spcPct val="100000"/>
              </a:lnSpc>
              <a:spcBef>
                <a:spcPts val="360"/>
              </a:spcBef>
              <a:spcAft>
                <a:spcPts val="0"/>
              </a:spcAft>
              <a:buClr>
                <a:schemeClr val="dk1"/>
              </a:buClr>
              <a:buSzPts val="1200"/>
              <a:buFont typeface="Arial"/>
              <a:buChar char="•"/>
            </a:pPr>
            <a:r>
              <a:rPr lang="en-US" dirty="0"/>
              <a:t>Pair discussion: How do you currently ensure all students have consistent access to core literacy instruction in your setting? What barriers exist? (3 minutes)</a:t>
            </a:r>
          </a:p>
          <a:p>
            <a:pPr marL="171450" lvl="0" indent="-171450" algn="l" rtl="0">
              <a:lnSpc>
                <a:spcPct val="100000"/>
              </a:lnSpc>
              <a:spcBef>
                <a:spcPts val="360"/>
              </a:spcBef>
              <a:spcAft>
                <a:spcPts val="0"/>
              </a:spcAft>
              <a:buClr>
                <a:schemeClr val="dk1"/>
              </a:buClr>
              <a:buSzPts val="1200"/>
              <a:buFont typeface="Arial"/>
              <a:buChar char="•"/>
            </a:pPr>
            <a:r>
              <a:rPr lang="en-US" dirty="0"/>
              <a:t>Connect to roles: How can principals, instructional coaches and department chairs each contribute to ensuring equitable access to literacy learning?</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641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b="1" dirty="0"/>
              <a:t>Talking Points</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These three practices form the foundation of leadership support for reaching all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
                  </a:ext>
                </a:extLst>
              </a:rPr>
              <a:t>learning</a:t>
            </a:r>
            <a:r>
              <a:rPr lang="en-US" dirty="0"/>
              <a:t> in disciplinary literacy. They're interconnected and mutually reinforcing.</a:t>
            </a:r>
          </a:p>
          <a:p>
            <a:pPr marL="171450" lvl="0" indent="-171450" algn="l" rtl="0">
              <a:lnSpc>
                <a:spcPct val="100000"/>
              </a:lnSpc>
              <a:spcBef>
                <a:spcPts val="360"/>
              </a:spcBef>
              <a:spcAft>
                <a:spcPts val="0"/>
              </a:spcAft>
              <a:buClr>
                <a:schemeClr val="dk1"/>
              </a:buClr>
              <a:buSzPts val="1200"/>
              <a:buFont typeface="Arial"/>
              <a:buChar char="•"/>
            </a:pPr>
            <a:r>
              <a:rPr lang="en-US" dirty="0"/>
              <a:t>Notice these aren't add-ons to your existing work. These practices integrate into what you're already doing as instructional leaders, giving you a framework for making that work more intentional around literacy.</a:t>
            </a:r>
          </a:p>
          <a:p>
            <a:pPr marL="171450" lvl="0" indent="-171450" algn="l" rtl="0">
              <a:lnSpc>
                <a:spcPct val="100000"/>
              </a:lnSpc>
              <a:spcBef>
                <a:spcPts val="360"/>
              </a:spcBef>
              <a:spcAft>
                <a:spcPts val="0"/>
              </a:spcAft>
              <a:buClr>
                <a:schemeClr val="dk1"/>
              </a:buClr>
              <a:buSzPts val="1200"/>
              <a:buFont typeface="Arial"/>
              <a:buChar char="•"/>
            </a:pPr>
            <a:r>
              <a:rPr lang="en-US" dirty="0"/>
              <a:t>Each practice will be explored in depth, including concrete examples and potential pitfalls to avoid. Think about which practice might be your starting point based on your school's current context.</a:t>
            </a:r>
          </a:p>
          <a:p>
            <a:pPr marL="171450" lvl="0" indent="-171450" algn="l" rtl="0">
              <a:lnSpc>
                <a:spcPct val="100000"/>
              </a:lnSpc>
              <a:spcBef>
                <a:spcPts val="360"/>
              </a:spcBef>
              <a:spcAft>
                <a:spcPts val="0"/>
              </a:spcAft>
              <a:buClr>
                <a:schemeClr val="dk1"/>
              </a:buClr>
              <a:buSzPts val="1200"/>
              <a:buFont typeface="Arial"/>
              <a:buChar char="•"/>
            </a:pPr>
            <a:r>
              <a:rPr lang="en-US" dirty="0"/>
              <a:t>The progression from core instruction to specific support reflects a Multi-Tiered System of Support (MTSS) approach, where strong universal instruction is the foundation, and additional supports are layered on as needed.</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b="1" dirty="0"/>
              <a:t>Facilitator Considerations</a:t>
            </a:r>
            <a:endParaRPr lang="en-US" dirty="0"/>
          </a:p>
          <a:p>
            <a:pPr marL="0" lvl="0" indent="0" algn="l" rtl="0">
              <a:lnSpc>
                <a:spcPct val="100000"/>
              </a:lnSpc>
              <a:spcBef>
                <a:spcPts val="360"/>
              </a:spcBef>
              <a:spcAft>
                <a:spcPts val="0"/>
              </a:spcAft>
              <a:buSzPts val="1400"/>
              <a:buNone/>
            </a:pPr>
            <a:r>
              <a:rPr lang="en-US" dirty="0"/>
              <a:t>This overview slide provides the roadmap for the session's main content.</a:t>
            </a:r>
          </a:p>
          <a:p>
            <a:pPr marL="0" lvl="0" indent="0" algn="l" rtl="0">
              <a:lnSpc>
                <a:spcPct val="100000"/>
              </a:lnSpc>
              <a:spcBef>
                <a:spcPts val="360"/>
              </a:spcBef>
              <a:spcAft>
                <a:spcPts val="0"/>
              </a:spcAft>
              <a:buSzPts val="1400"/>
              <a:buNone/>
            </a:pPr>
            <a:endParaRPr lang="en-US" dirty="0"/>
          </a:p>
          <a:p>
            <a:pPr marL="0" lvl="0" indent="0" algn="l" rtl="0">
              <a:lnSpc>
                <a:spcPct val="100000"/>
              </a:lnSpc>
              <a:spcBef>
                <a:spcPts val="360"/>
              </a:spcBef>
              <a:spcAft>
                <a:spcPts val="0"/>
              </a:spcAft>
              <a:buSzPts val="1400"/>
              <a:buNone/>
            </a:pPr>
            <a:r>
              <a:rPr lang="en-US" b="1" dirty="0"/>
              <a:t>Considerations for interactivity:</a:t>
            </a:r>
            <a:endParaRPr lang="en-US" dirty="0"/>
          </a:p>
          <a:p>
            <a:pPr marL="171450" lvl="0" indent="-171450" algn="l" rtl="0">
              <a:lnSpc>
                <a:spcPct val="100000"/>
              </a:lnSpc>
              <a:spcBef>
                <a:spcPts val="360"/>
              </a:spcBef>
              <a:spcAft>
                <a:spcPts val="0"/>
              </a:spcAft>
              <a:buClr>
                <a:schemeClr val="dk1"/>
              </a:buClr>
              <a:buSzPts val="1200"/>
              <a:buFont typeface="Arial"/>
              <a:buChar char="•"/>
            </a:pPr>
            <a:r>
              <a:rPr lang="en-US" dirty="0"/>
              <a:t>Quick poll: Which practice feels most challenging in your context? (show of hands)</a:t>
            </a:r>
          </a:p>
          <a:p>
            <a:pPr marL="171450" lvl="0" indent="-171450" algn="l" rtl="0">
              <a:lnSpc>
                <a:spcPct val="100000"/>
              </a:lnSpc>
              <a:spcBef>
                <a:spcPts val="360"/>
              </a:spcBef>
              <a:spcAft>
                <a:spcPts val="0"/>
              </a:spcAft>
              <a:buClr>
                <a:schemeClr val="dk1"/>
              </a:buClr>
              <a:buSzPts val="1200"/>
              <a:buFont typeface="Arial"/>
              <a:buChar char="•"/>
            </a:pPr>
            <a:r>
              <a:rPr lang="en-US" dirty="0"/>
              <a:t>Brief discussion: How do these three practices connect to initiatives already underway in your school?</a:t>
            </a:r>
          </a:p>
          <a:p>
            <a:pPr marL="171450" lvl="0" indent="-171450" algn="l" rtl="0">
              <a:lnSpc>
                <a:spcPct val="100000"/>
              </a:lnSpc>
              <a:spcBef>
                <a:spcPts val="360"/>
              </a:spcBef>
              <a:spcAft>
                <a:spcPts val="0"/>
              </a:spcAft>
              <a:buClr>
                <a:schemeClr val="dk1"/>
              </a:buClr>
              <a:buSzPts val="1200"/>
              <a:buFont typeface="Arial"/>
              <a:buChar char="•"/>
            </a:pPr>
            <a:r>
              <a:rPr lang="en-US" dirty="0"/>
              <a:t>Preview that each practice includes both examples and pitfalls to learn from.</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64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Talking points</a:t>
            </a:r>
            <a:endParaRPr b="1" dirty="0"/>
          </a:p>
          <a:p>
            <a:pPr marL="17145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Core instruction within each discipline provides critical access to standards-aligned learning experiences. Thus, the highest leverage investment for adolescent literacy development is in core instruction. Consistent access to core instruction, which includes engagement with discipline-specific grade-level text, tasks and talk, is also a key equity lever, improving the literacy achievement of all students in middle and high school. The "</a:t>
            </a:r>
            <a:r>
              <a:rPr lang="en-US" sz="1200" dirty="0" err="1">
                <a:solidFill>
                  <a:schemeClr val="dk1"/>
                </a:solidFill>
                <a:latin typeface="Calibri"/>
                <a:ea typeface="Calibri"/>
                <a:cs typeface="Calibri"/>
                <a:sym typeface="Calibri"/>
              </a:rPr>
              <a:t>Core+More</a:t>
            </a:r>
            <a:r>
              <a:rPr lang="en-US" sz="1200" dirty="0">
                <a:solidFill>
                  <a:schemeClr val="dk1"/>
                </a:solidFill>
                <a:latin typeface="Calibri"/>
                <a:ea typeface="Calibri"/>
                <a:cs typeface="Calibri"/>
                <a:sym typeface="Calibri"/>
              </a:rPr>
              <a:t>" model ensures that additional supports enhance rather than replace core instruction. Too often, students who need the most support receive less access to grade-level content, which perpetuates achievement gaps.</a:t>
            </a:r>
            <a:endParaRPr dirty="0"/>
          </a:p>
          <a:p>
            <a:pPr marL="17145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This section highlights specific core instructional approaches that successful educators use to support multilingual learners and students experiencing disabilities in accessing opportunities for disciplinary literacy learning. The section also identifies supports beyond core instruction. </a:t>
            </a:r>
            <a:endParaRPr dirty="0"/>
          </a:p>
          <a:p>
            <a:pPr marL="17145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Effective assessment and data use practices help educators understand each student's unique needs without making assumptions based on language background, disability status or other characteristics. The goal is responsive instruction that meets students where they are while maintaining high expectations.</a:t>
            </a:r>
            <a:endParaRPr dirty="0"/>
          </a:p>
          <a:p>
            <a:pPr marL="171450" lvl="0" indent="-95250" algn="l" rtl="0">
              <a:lnSpc>
                <a:spcPct val="100000"/>
              </a:lnSpc>
              <a:spcBef>
                <a:spcPts val="36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Arial"/>
              <a:buNone/>
            </a:pPr>
            <a:r>
              <a:rPr lang="en-US" sz="1200" b="1" dirty="0">
                <a:solidFill>
                  <a:schemeClr val="dk1"/>
                </a:solidFill>
                <a:latin typeface="Calibri"/>
                <a:ea typeface="Calibri"/>
                <a:cs typeface="Calibri"/>
                <a:sym typeface="Calibri"/>
              </a:rPr>
              <a:t>Facilitator Considerations</a:t>
            </a:r>
            <a:endParaRPr dirty="0"/>
          </a:p>
          <a:p>
            <a:pPr marL="17145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This slide introduces the foundational practice with emphasis on equity and access.</a:t>
            </a:r>
            <a:endParaRPr dirty="0"/>
          </a:p>
          <a:p>
            <a:pPr marL="0" lvl="0" indent="0" algn="l" rtl="0">
              <a:lnSpc>
                <a:spcPct val="100000"/>
              </a:lnSpc>
              <a:spcBef>
                <a:spcPts val="36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360"/>
              </a:spcBef>
              <a:spcAft>
                <a:spcPts val="0"/>
              </a:spcAft>
              <a:buClr>
                <a:schemeClr val="dk1"/>
              </a:buClr>
              <a:buSzPts val="1200"/>
              <a:buFont typeface="Arial"/>
              <a:buNone/>
            </a:pPr>
            <a:r>
              <a:rPr lang="en-US" sz="1200" b="1" dirty="0">
                <a:solidFill>
                  <a:schemeClr val="dk1"/>
                </a:solidFill>
                <a:latin typeface="Calibri"/>
                <a:ea typeface="Calibri"/>
                <a:cs typeface="Calibri"/>
                <a:sym typeface="Calibri"/>
              </a:rPr>
              <a:t>Considerations for interactivity:</a:t>
            </a:r>
            <a:endParaRPr b="1" dirty="0"/>
          </a:p>
          <a:p>
            <a:pPr marL="17145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Reflection question: What does consistent access to core instruction currently look like for multilingual learners and students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with</a:t>
            </a:r>
            <a:r>
              <a:rPr lang="en-US" sz="1200" dirty="0">
                <a:solidFill>
                  <a:schemeClr val="dk1"/>
                </a:solidFill>
                <a:latin typeface="Calibri"/>
                <a:ea typeface="Calibri"/>
                <a:cs typeface="Calibri"/>
                <a:sym typeface="Calibri"/>
              </a:rPr>
              <a:t> disabilities in your setting?</a:t>
            </a:r>
            <a:endParaRPr dirty="0"/>
          </a:p>
          <a:p>
            <a:pPr marL="17145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Small-group discussion: What assessment and data use practices help you understand the unique needs of diverse learners? (3 minutes)</a:t>
            </a:r>
            <a:endParaRPr dirty="0"/>
          </a:p>
          <a:p>
            <a:pPr marL="171450" lvl="0" indent="-171450" algn="l" rtl="0">
              <a:lnSpc>
                <a:spcPct val="100000"/>
              </a:lnSpc>
              <a:spcBef>
                <a:spcPts val="360"/>
              </a:spcBef>
              <a:spcAft>
                <a:spcPts val="0"/>
              </a:spcAft>
              <a:buClr>
                <a:schemeClr val="dk1"/>
              </a:buClr>
              <a:buSzPts val="1200"/>
              <a:buFont typeface="Arial"/>
              <a:buChar char="•"/>
            </a:pPr>
            <a:r>
              <a:rPr lang="en-US" sz="1200" dirty="0">
                <a:solidFill>
                  <a:schemeClr val="dk1"/>
                </a:solidFill>
                <a:latin typeface="Calibri"/>
                <a:ea typeface="Calibri"/>
                <a:cs typeface="Calibri"/>
                <a:sym typeface="Calibri"/>
              </a:rPr>
              <a:t>Share-out: What's one barrier to consistent access to core instruction, and one strategy that could address it?</a:t>
            </a:r>
            <a:endParaRPr dirty="0"/>
          </a:p>
          <a:p>
            <a:pPr marL="171450" lvl="0" indent="-95250" algn="l" rtl="0">
              <a:lnSpc>
                <a:spcPct val="100000"/>
              </a:lnSpc>
              <a:spcBef>
                <a:spcPts val="360"/>
              </a:spcBef>
              <a:spcAft>
                <a:spcPts val="0"/>
              </a:spcAft>
              <a:buClr>
                <a:schemeClr val="dk1"/>
              </a:buClr>
              <a:buSzPts val="1200"/>
              <a:buFont typeface="Arial"/>
              <a:buNone/>
            </a:pPr>
            <a:endParaRPr dirty="0"/>
          </a:p>
        </p:txBody>
      </p:sp>
      <p:sp>
        <p:nvSpPr>
          <p:cNvPr id="273" name="Google Shape;27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jp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1_Title">
  <p:cSld name="11_Title">
    <p:spTree>
      <p:nvGrpSpPr>
        <p:cNvPr id="1" name="Shape 12"/>
        <p:cNvGrpSpPr/>
        <p:nvPr/>
      </p:nvGrpSpPr>
      <p:grpSpPr>
        <a:xfrm>
          <a:off x="0" y="0"/>
          <a:ext cx="0" cy="0"/>
          <a:chOff x="0" y="0"/>
          <a:chExt cx="0" cy="0"/>
        </a:xfrm>
      </p:grpSpPr>
      <p:pic>
        <p:nvPicPr>
          <p:cNvPr id="13" name="Google Shape;13;p23"/>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14" name="Google Shape;14;p23"/>
          <p:cNvSpPr/>
          <p:nvPr/>
        </p:nvSpPr>
        <p:spPr>
          <a:xfrm>
            <a:off x="-40707" y="1600200"/>
            <a:ext cx="12232707" cy="32766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23"/>
          <p:cNvPicPr preferRelativeResize="0"/>
          <p:nvPr/>
        </p:nvPicPr>
        <p:blipFill rotWithShape="1">
          <a:blip r:embed="rId3">
            <a:alphaModFix/>
          </a:blip>
          <a:srcRect/>
          <a:stretch/>
        </p:blipFill>
        <p:spPr>
          <a:xfrm>
            <a:off x="9110087" y="4127656"/>
            <a:ext cx="2933020" cy="551912"/>
          </a:xfrm>
          <a:prstGeom prst="rect">
            <a:avLst/>
          </a:prstGeom>
          <a:noFill/>
          <a:ln>
            <a:noFill/>
          </a:ln>
        </p:spPr>
      </p:pic>
      <p:sp>
        <p:nvSpPr>
          <p:cNvPr id="16" name="Google Shape;16;p23"/>
          <p:cNvSpPr txBox="1">
            <a:spLocks noGrp="1"/>
          </p:cNvSpPr>
          <p:nvPr>
            <p:ph type="title"/>
          </p:nvPr>
        </p:nvSpPr>
        <p:spPr>
          <a:xfrm>
            <a:off x="1454133" y="1977832"/>
            <a:ext cx="9283734"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454133" y="3338794"/>
            <a:ext cx="9283734"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2_2 column" type="twoObj">
  <p:cSld name="TWO_OBJECTS">
    <p:spTree>
      <p:nvGrpSpPr>
        <p:cNvPr id="1" name="Shape 101"/>
        <p:cNvGrpSpPr/>
        <p:nvPr/>
      </p:nvGrpSpPr>
      <p:grpSpPr>
        <a:xfrm>
          <a:off x="0" y="0"/>
          <a:ext cx="0" cy="0"/>
          <a:chOff x="0" y="0"/>
          <a:chExt cx="0" cy="0"/>
        </a:xfrm>
      </p:grpSpPr>
      <p:sp>
        <p:nvSpPr>
          <p:cNvPr id="102" name="Google Shape;102;p36"/>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3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36"/>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6"/>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106"/>
        <p:cNvGrpSpPr/>
        <p:nvPr/>
      </p:nvGrpSpPr>
      <p:grpSpPr>
        <a:xfrm>
          <a:off x="0" y="0"/>
          <a:ext cx="0" cy="0"/>
          <a:chOff x="0" y="0"/>
          <a:chExt cx="0" cy="0"/>
        </a:xfrm>
      </p:grpSpPr>
      <p:sp>
        <p:nvSpPr>
          <p:cNvPr id="107" name="Google Shape;107;p37"/>
          <p:cNvSpPr/>
          <p:nvPr/>
        </p:nvSpPr>
        <p:spPr>
          <a:xfrm>
            <a:off x="0" y="0"/>
            <a:ext cx="1218882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37"/>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9" name="Google Shape;109;p37"/>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37"/>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1" name="Google Shape;111;p37"/>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6_3columns">
  <p:cSld name="16_3columns">
    <p:spTree>
      <p:nvGrpSpPr>
        <p:cNvPr id="1" name="Shape 113"/>
        <p:cNvGrpSpPr/>
        <p:nvPr/>
      </p:nvGrpSpPr>
      <p:grpSpPr>
        <a:xfrm>
          <a:off x="0" y="0"/>
          <a:ext cx="0" cy="0"/>
          <a:chOff x="0" y="0"/>
          <a:chExt cx="0" cy="0"/>
        </a:xfrm>
      </p:grpSpPr>
      <p:sp>
        <p:nvSpPr>
          <p:cNvPr id="114" name="Google Shape;114;p38"/>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8"/>
          <p:cNvSpPr txBox="1">
            <a:spLocks noGrp="1"/>
          </p:cNvSpPr>
          <p:nvPr>
            <p:ph type="body" idx="1"/>
          </p:nvPr>
        </p:nvSpPr>
        <p:spPr>
          <a:xfrm>
            <a:off x="417443"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8"/>
          <p:cNvSpPr txBox="1">
            <a:spLocks noGrp="1"/>
          </p:cNvSpPr>
          <p:nvPr>
            <p:ph type="body" idx="2"/>
          </p:nvPr>
        </p:nvSpPr>
        <p:spPr>
          <a:xfrm>
            <a:off x="4414520"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8"/>
          <p:cNvSpPr txBox="1">
            <a:spLocks noGrp="1"/>
          </p:cNvSpPr>
          <p:nvPr>
            <p:ph type="body" idx="3"/>
          </p:nvPr>
        </p:nvSpPr>
        <p:spPr>
          <a:xfrm>
            <a:off x="8411597"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119"/>
        <p:cNvGrpSpPr/>
        <p:nvPr/>
      </p:nvGrpSpPr>
      <p:grpSpPr>
        <a:xfrm>
          <a:off x="0" y="0"/>
          <a:ext cx="0" cy="0"/>
          <a:chOff x="0" y="0"/>
          <a:chExt cx="0" cy="0"/>
        </a:xfrm>
      </p:grpSpPr>
      <p:sp>
        <p:nvSpPr>
          <p:cNvPr id="120" name="Google Shape;120;p39"/>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39"/>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39"/>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39"/>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39"/>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39"/>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39"/>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128"/>
        <p:cNvGrpSpPr/>
        <p:nvPr/>
      </p:nvGrpSpPr>
      <p:grpSpPr>
        <a:xfrm>
          <a:off x="0" y="0"/>
          <a:ext cx="0" cy="0"/>
          <a:chOff x="0" y="0"/>
          <a:chExt cx="0" cy="0"/>
        </a:xfrm>
      </p:grpSpPr>
      <p:sp>
        <p:nvSpPr>
          <p:cNvPr id="129" name="Google Shape;129;p40"/>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40"/>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0"/>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0"/>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0"/>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40"/>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135"/>
        <p:cNvGrpSpPr/>
        <p:nvPr/>
      </p:nvGrpSpPr>
      <p:grpSpPr>
        <a:xfrm>
          <a:off x="0" y="0"/>
          <a:ext cx="0" cy="0"/>
          <a:chOff x="0" y="0"/>
          <a:chExt cx="0" cy="0"/>
        </a:xfrm>
      </p:grpSpPr>
      <p:sp>
        <p:nvSpPr>
          <p:cNvPr id="136" name="Google Shape;136;p41"/>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7" name="Google Shape;137;p41"/>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1"/>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41"/>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41"/>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4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142"/>
        <p:cNvGrpSpPr/>
        <p:nvPr/>
      </p:nvGrpSpPr>
      <p:grpSpPr>
        <a:xfrm>
          <a:off x="0" y="0"/>
          <a:ext cx="0" cy="0"/>
          <a:chOff x="0" y="0"/>
          <a:chExt cx="0" cy="0"/>
        </a:xfrm>
      </p:grpSpPr>
      <p:sp>
        <p:nvSpPr>
          <p:cNvPr id="143" name="Google Shape;143;p42"/>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42"/>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42"/>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2"/>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2"/>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42"/>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4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3_3column, panels">
  <p:cSld name="23_3column, panels">
    <p:spTree>
      <p:nvGrpSpPr>
        <p:cNvPr id="1" name="Shape 150"/>
        <p:cNvGrpSpPr/>
        <p:nvPr/>
      </p:nvGrpSpPr>
      <p:grpSpPr>
        <a:xfrm>
          <a:off x="0" y="0"/>
          <a:ext cx="0" cy="0"/>
          <a:chOff x="0" y="0"/>
          <a:chExt cx="0" cy="0"/>
        </a:xfrm>
      </p:grpSpPr>
      <p:sp>
        <p:nvSpPr>
          <p:cNvPr id="151" name="Google Shape;151;p43"/>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43"/>
          <p:cNvSpPr txBox="1">
            <a:spLocks noGrp="1"/>
          </p:cNvSpPr>
          <p:nvPr>
            <p:ph type="body" idx="1"/>
          </p:nvPr>
        </p:nvSpPr>
        <p:spPr>
          <a:xfrm>
            <a:off x="32918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43"/>
          <p:cNvSpPr txBox="1">
            <a:spLocks noGrp="1"/>
          </p:cNvSpPr>
          <p:nvPr>
            <p:ph type="body" idx="2"/>
          </p:nvPr>
        </p:nvSpPr>
        <p:spPr>
          <a:xfrm>
            <a:off x="3276291"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43"/>
          <p:cNvSpPr txBox="1">
            <a:spLocks noGrp="1"/>
          </p:cNvSpPr>
          <p:nvPr>
            <p:ph type="body" idx="3"/>
          </p:nvPr>
        </p:nvSpPr>
        <p:spPr>
          <a:xfrm>
            <a:off x="6223398"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4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3"/>
          <p:cNvSpPr txBox="1">
            <a:spLocks noGrp="1"/>
          </p:cNvSpPr>
          <p:nvPr>
            <p:ph type="body" idx="4"/>
          </p:nvPr>
        </p:nvSpPr>
        <p:spPr>
          <a:xfrm>
            <a:off x="917050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6_3column, panels">
  <p:cSld name="26_3column, panels">
    <p:spTree>
      <p:nvGrpSpPr>
        <p:cNvPr id="1" name="Shape 157"/>
        <p:cNvGrpSpPr/>
        <p:nvPr/>
      </p:nvGrpSpPr>
      <p:grpSpPr>
        <a:xfrm>
          <a:off x="0" y="0"/>
          <a:ext cx="0" cy="0"/>
          <a:chOff x="0" y="0"/>
          <a:chExt cx="0" cy="0"/>
        </a:xfrm>
      </p:grpSpPr>
      <p:sp>
        <p:nvSpPr>
          <p:cNvPr id="158" name="Google Shape;158;p44"/>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44"/>
          <p:cNvSpPr txBox="1">
            <a:spLocks noGrp="1"/>
          </p:cNvSpPr>
          <p:nvPr>
            <p:ph type="body" idx="1"/>
          </p:nvPr>
        </p:nvSpPr>
        <p:spPr>
          <a:xfrm>
            <a:off x="32918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44"/>
          <p:cNvSpPr txBox="1">
            <a:spLocks noGrp="1"/>
          </p:cNvSpPr>
          <p:nvPr>
            <p:ph type="body" idx="2"/>
          </p:nvPr>
        </p:nvSpPr>
        <p:spPr>
          <a:xfrm>
            <a:off x="3276291"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44"/>
          <p:cNvSpPr txBox="1">
            <a:spLocks noGrp="1"/>
          </p:cNvSpPr>
          <p:nvPr>
            <p:ph type="body" idx="3"/>
          </p:nvPr>
        </p:nvSpPr>
        <p:spPr>
          <a:xfrm>
            <a:off x="6223398"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4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4"/>
          <p:cNvSpPr txBox="1">
            <a:spLocks noGrp="1"/>
          </p:cNvSpPr>
          <p:nvPr>
            <p:ph type="body" idx="4"/>
          </p:nvPr>
        </p:nvSpPr>
        <p:spPr>
          <a:xfrm>
            <a:off x="917050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44"/>
          <p:cNvSpPr txBox="1">
            <a:spLocks noGrp="1"/>
          </p:cNvSpPr>
          <p:nvPr>
            <p:ph type="body" idx="5"/>
          </p:nvPr>
        </p:nvSpPr>
        <p:spPr>
          <a:xfrm>
            <a:off x="328613" y="1422400"/>
            <a:ext cx="11585575" cy="88106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2_4 column">
  <p:cSld name="22_4 column">
    <p:spTree>
      <p:nvGrpSpPr>
        <p:cNvPr id="1" name="Shape 165"/>
        <p:cNvGrpSpPr/>
        <p:nvPr/>
      </p:nvGrpSpPr>
      <p:grpSpPr>
        <a:xfrm>
          <a:off x="0" y="0"/>
          <a:ext cx="0" cy="0"/>
          <a:chOff x="0" y="0"/>
          <a:chExt cx="0" cy="0"/>
        </a:xfrm>
      </p:grpSpPr>
      <p:sp>
        <p:nvSpPr>
          <p:cNvPr id="166" name="Google Shape;166;p45"/>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45"/>
          <p:cNvSpPr txBox="1">
            <a:spLocks noGrp="1"/>
          </p:cNvSpPr>
          <p:nvPr>
            <p:ph type="body" idx="1"/>
          </p:nvPr>
        </p:nvSpPr>
        <p:spPr>
          <a:xfrm>
            <a:off x="32918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45"/>
          <p:cNvSpPr txBox="1">
            <a:spLocks noGrp="1"/>
          </p:cNvSpPr>
          <p:nvPr>
            <p:ph type="body" idx="2"/>
          </p:nvPr>
        </p:nvSpPr>
        <p:spPr>
          <a:xfrm>
            <a:off x="4267200"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45"/>
          <p:cNvSpPr txBox="1">
            <a:spLocks noGrp="1"/>
          </p:cNvSpPr>
          <p:nvPr>
            <p:ph type="body" idx="3"/>
          </p:nvPr>
        </p:nvSpPr>
        <p:spPr>
          <a:xfrm>
            <a:off x="825610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45"/>
          <p:cNvSpPr txBox="1">
            <a:spLocks noGrp="1"/>
          </p:cNvSpPr>
          <p:nvPr>
            <p:ph type="body" idx="4"/>
          </p:nvPr>
        </p:nvSpPr>
        <p:spPr>
          <a:xfrm>
            <a:off x="32918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4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5"/>
          <p:cNvSpPr txBox="1">
            <a:spLocks noGrp="1"/>
          </p:cNvSpPr>
          <p:nvPr>
            <p:ph type="body" idx="5"/>
          </p:nvPr>
        </p:nvSpPr>
        <p:spPr>
          <a:xfrm>
            <a:off x="4292644" y="4037188"/>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45"/>
          <p:cNvSpPr txBox="1">
            <a:spLocks noGrp="1"/>
          </p:cNvSpPr>
          <p:nvPr>
            <p:ph type="body" idx="6"/>
          </p:nvPr>
        </p:nvSpPr>
        <p:spPr>
          <a:xfrm>
            <a:off x="825610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2_Title">
  <p:cSld name="12_Title">
    <p:spTree>
      <p:nvGrpSpPr>
        <p:cNvPr id="1" name="Shape 29"/>
        <p:cNvGrpSpPr/>
        <p:nvPr/>
      </p:nvGrpSpPr>
      <p:grpSpPr>
        <a:xfrm>
          <a:off x="0" y="0"/>
          <a:ext cx="0" cy="0"/>
          <a:chOff x="0" y="0"/>
          <a:chExt cx="0" cy="0"/>
        </a:xfrm>
      </p:grpSpPr>
      <p:pic>
        <p:nvPicPr>
          <p:cNvPr id="30" name="Google Shape;30;p25"/>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31" name="Google Shape;31;p25"/>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7371"/>
              </a:solidFill>
              <a:latin typeface="Calibri"/>
              <a:ea typeface="Calibri"/>
              <a:cs typeface="Calibri"/>
              <a:sym typeface="Calibri"/>
            </a:endParaRPr>
          </a:p>
        </p:txBody>
      </p:sp>
      <p:sp>
        <p:nvSpPr>
          <p:cNvPr id="32" name="Google Shape;32;p25"/>
          <p:cNvSpPr txBox="1">
            <a:spLocks noGrp="1"/>
          </p:cNvSpPr>
          <p:nvPr>
            <p:ph type="title"/>
          </p:nvPr>
        </p:nvSpPr>
        <p:spPr>
          <a:xfrm>
            <a:off x="1478702" y="1942299"/>
            <a:ext cx="4899660" cy="1323439"/>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5"/>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174"/>
        <p:cNvGrpSpPr/>
        <p:nvPr/>
      </p:nvGrpSpPr>
      <p:grpSpPr>
        <a:xfrm>
          <a:off x="0" y="0"/>
          <a:ext cx="0" cy="0"/>
          <a:chOff x="0" y="0"/>
          <a:chExt cx="0" cy="0"/>
        </a:xfrm>
      </p:grpSpPr>
      <p:sp>
        <p:nvSpPr>
          <p:cNvPr id="175" name="Google Shape;175;p46"/>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6" name="Google Shape;176;p46"/>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7" name="Google Shape;177;p46"/>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8" name="Google Shape;178;p46"/>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9" name="Google Shape;179;p46"/>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46"/>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1" name="Google Shape;181;p46"/>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46"/>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83" name="Google Shape;183;p46"/>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4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5_Title Left, Picture Right" type="picTx">
  <p:cSld name="PICTURE_WITH_CAPTION_TEXT">
    <p:spTree>
      <p:nvGrpSpPr>
        <p:cNvPr id="1" name="Shape 185"/>
        <p:cNvGrpSpPr/>
        <p:nvPr/>
      </p:nvGrpSpPr>
      <p:grpSpPr>
        <a:xfrm>
          <a:off x="0" y="0"/>
          <a:ext cx="0" cy="0"/>
          <a:chOff x="0" y="0"/>
          <a:chExt cx="0" cy="0"/>
        </a:xfrm>
      </p:grpSpPr>
      <p:sp>
        <p:nvSpPr>
          <p:cNvPr id="186" name="Google Shape;186;p47"/>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47"/>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8" name="Google Shape;188;p47"/>
          <p:cNvSpPr>
            <a:spLocks noGrp="1"/>
          </p:cNvSpPr>
          <p:nvPr>
            <p:ph type="pic" idx="2"/>
          </p:nvPr>
        </p:nvSpPr>
        <p:spPr>
          <a:xfrm>
            <a:off x="5183188" y="987425"/>
            <a:ext cx="6172200" cy="606833"/>
          </a:xfrm>
          <a:prstGeom prst="rect">
            <a:avLst/>
          </a:prstGeom>
          <a:noFill/>
          <a:ln>
            <a:noFill/>
          </a:ln>
        </p:spPr>
      </p:sp>
    </p:spTree>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189"/>
        <p:cNvGrpSpPr/>
        <p:nvPr/>
      </p:nvGrpSpPr>
      <p:grpSpPr>
        <a:xfrm>
          <a:off x="0" y="0"/>
          <a:ext cx="0" cy="0"/>
          <a:chOff x="0" y="0"/>
          <a:chExt cx="0" cy="0"/>
        </a:xfrm>
      </p:grpSpPr>
      <p:sp>
        <p:nvSpPr>
          <p:cNvPr id="190" name="Google Shape;190;p48"/>
          <p:cNvSpPr/>
          <p:nvPr/>
        </p:nvSpPr>
        <p:spPr>
          <a:xfrm rot="5400000">
            <a:off x="5951537" y="-3273424"/>
            <a:ext cx="288925"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48"/>
          <p:cNvSpPr/>
          <p:nvPr/>
        </p:nvSpPr>
        <p:spPr>
          <a:xfrm>
            <a:off x="0" y="0"/>
            <a:ext cx="12192000" cy="1006475"/>
          </a:xfrm>
          <a:prstGeom prst="rect">
            <a:avLst/>
          </a:prstGeom>
          <a:solidFill>
            <a:schemeClr val="lt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2" name="Google Shape;192;p48"/>
          <p:cNvSpPr>
            <a:spLocks noGrp="1"/>
          </p:cNvSpPr>
          <p:nvPr>
            <p:ph type="pic" idx="2"/>
          </p:nvPr>
        </p:nvSpPr>
        <p:spPr>
          <a:xfrm>
            <a:off x="0" y="2677887"/>
            <a:ext cx="12192000" cy="4180114"/>
          </a:xfrm>
          <a:prstGeom prst="rect">
            <a:avLst/>
          </a:prstGeom>
          <a:noFill/>
          <a:ln>
            <a:noFill/>
          </a:ln>
        </p:spPr>
      </p:sp>
      <p:sp>
        <p:nvSpPr>
          <p:cNvPr id="193" name="Google Shape;193;p48"/>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48"/>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240"/>
              <a:buNone/>
              <a:defRPr sz="16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195"/>
        <p:cNvGrpSpPr/>
        <p:nvPr/>
      </p:nvGrpSpPr>
      <p:grpSpPr>
        <a:xfrm>
          <a:off x="0" y="0"/>
          <a:ext cx="0" cy="0"/>
          <a:chOff x="0" y="0"/>
          <a:chExt cx="0" cy="0"/>
        </a:xfrm>
      </p:grpSpPr>
      <p:sp>
        <p:nvSpPr>
          <p:cNvPr id="196" name="Google Shape;196;p49"/>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p4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8_title only, noPanel" type="titleOnly">
  <p:cSld name="TITLE_ONLY">
    <p:spTree>
      <p:nvGrpSpPr>
        <p:cNvPr id="1" name="Shape 198"/>
        <p:cNvGrpSpPr/>
        <p:nvPr/>
      </p:nvGrpSpPr>
      <p:grpSpPr>
        <a:xfrm>
          <a:off x="0" y="0"/>
          <a:ext cx="0" cy="0"/>
          <a:chOff x="0" y="0"/>
          <a:chExt cx="0" cy="0"/>
        </a:xfrm>
      </p:grpSpPr>
      <p:sp>
        <p:nvSpPr>
          <p:cNvPr id="199" name="Google Shape;199;p50"/>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9_blank" type="blank">
  <p:cSld name="BLANK">
    <p:spTree>
      <p:nvGrpSpPr>
        <p:cNvPr id="1" name="Shape 200"/>
        <p:cNvGrpSpPr/>
        <p:nvPr/>
      </p:nvGrpSpPr>
      <p:grpSpPr>
        <a:xfrm>
          <a:off x="0" y="0"/>
          <a:ext cx="0" cy="0"/>
          <a:chOff x="0" y="0"/>
          <a:chExt cx="0" cy="0"/>
        </a:xfrm>
      </p:grpSpPr>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201"/>
        <p:cNvGrpSpPr/>
        <p:nvPr/>
      </p:nvGrpSpPr>
      <p:grpSpPr>
        <a:xfrm>
          <a:off x="0" y="0"/>
          <a:ext cx="0" cy="0"/>
          <a:chOff x="0" y="0"/>
          <a:chExt cx="0" cy="0"/>
        </a:xfrm>
      </p:grpSpPr>
      <p:sp>
        <p:nvSpPr>
          <p:cNvPr id="202" name="Google Shape;202;p52"/>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520"/>
              <a:buNone/>
              <a:defRPr sz="1800">
                <a:solidFill>
                  <a:srgbClr val="595959"/>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3" name="Google Shape;203;p52"/>
          <p:cNvSpPr txBox="1">
            <a:spLocks noGrp="1"/>
          </p:cNvSpPr>
          <p:nvPr>
            <p:ph type="body" idx="2"/>
          </p:nvPr>
        </p:nvSpPr>
        <p:spPr>
          <a:xfrm>
            <a:off x="2253342" y="768350"/>
            <a:ext cx="8349343" cy="2157898"/>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a:solidFill>
                  <a:srgbClr val="007371"/>
                </a:solidFil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4" name="Google Shape;204;p52"/>
          <p:cNvPicPr preferRelativeResize="0"/>
          <p:nvPr/>
        </p:nvPicPr>
        <p:blipFill rotWithShape="1">
          <a:blip r:embed="rId2">
            <a:alphaModFix/>
          </a:blip>
          <a:srcRect/>
          <a:stretch/>
        </p:blipFill>
        <p:spPr>
          <a:xfrm>
            <a:off x="614965" y="669271"/>
            <a:ext cx="1162319" cy="1162319"/>
          </a:xfrm>
          <a:prstGeom prst="rect">
            <a:avLst/>
          </a:prstGeom>
          <a:noFill/>
          <a:ln>
            <a:noFill/>
          </a:ln>
        </p:spPr>
      </p:pic>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_Quote" type="secHead">
  <p:cSld name="SECTION_HEADER">
    <p:spTree>
      <p:nvGrpSpPr>
        <p:cNvPr id="1" name="Shape 205"/>
        <p:cNvGrpSpPr/>
        <p:nvPr/>
      </p:nvGrpSpPr>
      <p:grpSpPr>
        <a:xfrm>
          <a:off x="0" y="0"/>
          <a:ext cx="0" cy="0"/>
          <a:chOff x="0" y="0"/>
          <a:chExt cx="0" cy="0"/>
        </a:xfrm>
      </p:grpSpPr>
      <p:sp>
        <p:nvSpPr>
          <p:cNvPr id="206" name="Google Shape;206;p53"/>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53"/>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a:solidFill>
                  <a:schemeClr val="dk1"/>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1_Title">
  <p:cSld name="11_Title">
    <p:spTree>
      <p:nvGrpSpPr>
        <p:cNvPr id="1" name="Shape 12"/>
        <p:cNvGrpSpPr/>
        <p:nvPr/>
      </p:nvGrpSpPr>
      <p:grpSpPr>
        <a:xfrm>
          <a:off x="0" y="0"/>
          <a:ext cx="0" cy="0"/>
          <a:chOff x="0" y="0"/>
          <a:chExt cx="0" cy="0"/>
        </a:xfrm>
      </p:grpSpPr>
      <p:pic>
        <p:nvPicPr>
          <p:cNvPr id="13" name="Google Shape;13;p28"/>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14" name="Google Shape;14;p28"/>
          <p:cNvSpPr/>
          <p:nvPr/>
        </p:nvSpPr>
        <p:spPr>
          <a:xfrm>
            <a:off x="-40707" y="1600200"/>
            <a:ext cx="12232707" cy="32766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 name="Google Shape;15;p28"/>
          <p:cNvPicPr preferRelativeResize="0"/>
          <p:nvPr/>
        </p:nvPicPr>
        <p:blipFill rotWithShape="1">
          <a:blip r:embed="rId3">
            <a:alphaModFix/>
          </a:blip>
          <a:srcRect/>
          <a:stretch/>
        </p:blipFill>
        <p:spPr>
          <a:xfrm>
            <a:off x="9110087" y="4127656"/>
            <a:ext cx="2933020" cy="551912"/>
          </a:xfrm>
          <a:prstGeom prst="rect">
            <a:avLst/>
          </a:prstGeom>
          <a:noFill/>
          <a:ln>
            <a:noFill/>
          </a:ln>
        </p:spPr>
      </p:pic>
      <p:sp>
        <p:nvSpPr>
          <p:cNvPr id="16" name="Google Shape;16;p28"/>
          <p:cNvSpPr txBox="1">
            <a:spLocks noGrp="1"/>
          </p:cNvSpPr>
          <p:nvPr>
            <p:ph type="title"/>
          </p:nvPr>
        </p:nvSpPr>
        <p:spPr>
          <a:xfrm>
            <a:off x="1454133" y="1977832"/>
            <a:ext cx="9283734"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subTitle" idx="1"/>
          </p:nvPr>
        </p:nvSpPr>
        <p:spPr>
          <a:xfrm>
            <a:off x="1454133" y="3338794"/>
            <a:ext cx="9283734"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1488776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4_3column, panels">
  <p:cSld name="24_3column, panels">
    <p:spTree>
      <p:nvGrpSpPr>
        <p:cNvPr id="1" name="Shape 18"/>
        <p:cNvGrpSpPr/>
        <p:nvPr/>
      </p:nvGrpSpPr>
      <p:grpSpPr>
        <a:xfrm>
          <a:off x="0" y="0"/>
          <a:ext cx="0" cy="0"/>
          <a:chOff x="0" y="0"/>
          <a:chExt cx="0" cy="0"/>
        </a:xfrm>
      </p:grpSpPr>
      <p:sp>
        <p:nvSpPr>
          <p:cNvPr id="19" name="Google Shape;19;p29"/>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29"/>
          <p:cNvSpPr txBox="1">
            <a:spLocks noGrp="1"/>
          </p:cNvSpPr>
          <p:nvPr>
            <p:ph type="body" idx="1"/>
          </p:nvPr>
        </p:nvSpPr>
        <p:spPr>
          <a:xfrm>
            <a:off x="329184"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9"/>
          <p:cNvSpPr txBox="1">
            <a:spLocks noGrp="1"/>
          </p:cNvSpPr>
          <p:nvPr>
            <p:ph type="body" idx="2"/>
          </p:nvPr>
        </p:nvSpPr>
        <p:spPr>
          <a:xfrm>
            <a:off x="4221413"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29"/>
          <p:cNvSpPr txBox="1">
            <a:spLocks noGrp="1"/>
          </p:cNvSpPr>
          <p:nvPr>
            <p:ph type="body" idx="3"/>
          </p:nvPr>
        </p:nvSpPr>
        <p:spPr>
          <a:xfrm>
            <a:off x="8113643" y="1665114"/>
            <a:ext cx="3749173"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3458785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1 column full-width">
  <p:cSld name="14_1 column full-width">
    <p:spTree>
      <p:nvGrpSpPr>
        <p:cNvPr id="1" name="Shape 34"/>
        <p:cNvGrpSpPr/>
        <p:nvPr/>
      </p:nvGrpSpPr>
      <p:grpSpPr>
        <a:xfrm>
          <a:off x="0" y="0"/>
          <a:ext cx="0" cy="0"/>
          <a:chOff x="0" y="0"/>
          <a:chExt cx="0" cy="0"/>
        </a:xfrm>
      </p:grpSpPr>
      <p:sp>
        <p:nvSpPr>
          <p:cNvPr id="35" name="Google Shape;35;p27"/>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27"/>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 name="Google Shape;37;p27"/>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body" idx="1"/>
          </p:nvPr>
        </p:nvSpPr>
        <p:spPr>
          <a:xfrm>
            <a:off x="329184" y="1392026"/>
            <a:ext cx="512064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7"/>
          <p:cNvSpPr txBox="1">
            <a:spLocks noGrp="1"/>
          </p:cNvSpPr>
          <p:nvPr>
            <p:ph type="body" idx="2"/>
          </p:nvPr>
        </p:nvSpPr>
        <p:spPr>
          <a:xfrm>
            <a:off x="6094412" y="1392026"/>
            <a:ext cx="5599616" cy="3219728"/>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lvl1pPr marL="457200" lvl="0" indent="-228600" algn="l">
              <a:lnSpc>
                <a:spcPct val="114000"/>
              </a:lnSpc>
              <a:spcBef>
                <a:spcPts val="1000"/>
              </a:spcBef>
              <a:spcAft>
                <a:spcPts val="0"/>
              </a:spcAft>
              <a:buSzPts val="1400"/>
              <a:buNone/>
              <a:defRPr/>
            </a:lvl1pPr>
            <a:lvl2pPr marL="914400" lvl="1" indent="-424180" algn="l">
              <a:lnSpc>
                <a:spcPct val="90000"/>
              </a:lnSpc>
              <a:spcBef>
                <a:spcPts val="600"/>
              </a:spcBef>
              <a:spcAft>
                <a:spcPts val="0"/>
              </a:spcAft>
              <a:buSzPts val="3080"/>
              <a:buChar char="•"/>
              <a:defRPr/>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4_1 column full-width">
  <p:cSld name="14_1 column full-width">
    <p:spTree>
      <p:nvGrpSpPr>
        <p:cNvPr id="1" name="Shape 24"/>
        <p:cNvGrpSpPr/>
        <p:nvPr/>
      </p:nvGrpSpPr>
      <p:grpSpPr>
        <a:xfrm>
          <a:off x="0" y="0"/>
          <a:ext cx="0" cy="0"/>
          <a:chOff x="0" y="0"/>
          <a:chExt cx="0" cy="0"/>
        </a:xfrm>
      </p:grpSpPr>
      <p:sp>
        <p:nvSpPr>
          <p:cNvPr id="25" name="Google Shape;25;p31"/>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31"/>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31"/>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329184" y="1392026"/>
            <a:ext cx="512064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a:spLocks noGrp="1"/>
          </p:cNvSpPr>
          <p:nvPr>
            <p:ph type="body" idx="2"/>
          </p:nvPr>
        </p:nvSpPr>
        <p:spPr>
          <a:xfrm>
            <a:off x="6094412" y="1392026"/>
            <a:ext cx="5599616" cy="3219728"/>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lvl1pPr marL="457200" lvl="0" indent="-228600" algn="l">
              <a:lnSpc>
                <a:spcPct val="114000"/>
              </a:lnSpc>
              <a:spcBef>
                <a:spcPts val="1000"/>
              </a:spcBef>
              <a:spcAft>
                <a:spcPts val="0"/>
              </a:spcAft>
              <a:buSzPts val="1400"/>
              <a:buNone/>
              <a:defRPr/>
            </a:lvl1pPr>
            <a:lvl2pPr marL="914400" lvl="1" indent="-424180" algn="l">
              <a:lnSpc>
                <a:spcPct val="90000"/>
              </a:lnSpc>
              <a:spcBef>
                <a:spcPts val="600"/>
              </a:spcBef>
              <a:spcAft>
                <a:spcPts val="0"/>
              </a:spcAft>
              <a:buSzPts val="3080"/>
              <a:buChar char="•"/>
              <a:defRPr/>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91593962"/>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30"/>
        <p:cNvGrpSpPr/>
        <p:nvPr/>
      </p:nvGrpSpPr>
      <p:grpSpPr>
        <a:xfrm>
          <a:off x="0" y="0"/>
          <a:ext cx="0" cy="0"/>
          <a:chOff x="0" y="0"/>
          <a:chExt cx="0" cy="0"/>
        </a:xfrm>
      </p:grpSpPr>
      <p:sp>
        <p:nvSpPr>
          <p:cNvPr id="31" name="Google Shape;31;p30"/>
          <p:cNvSpPr>
            <a:spLocks noGrp="1"/>
          </p:cNvSpPr>
          <p:nvPr>
            <p:ph type="pic" idx="2"/>
          </p:nvPr>
        </p:nvSpPr>
        <p:spPr>
          <a:xfrm>
            <a:off x="6556916" y="0"/>
            <a:ext cx="5635083" cy="6858000"/>
          </a:xfrm>
          <a:prstGeom prst="rect">
            <a:avLst/>
          </a:prstGeom>
          <a:noFill/>
          <a:ln>
            <a:noFill/>
          </a:ln>
        </p:spPr>
      </p:sp>
      <p:sp>
        <p:nvSpPr>
          <p:cNvPr id="32" name="Google Shape;32;p30"/>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30"/>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30"/>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30"/>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12675903"/>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8_1 column, halfWidth wHeader, fullBleed img">
    <p:spTree>
      <p:nvGrpSpPr>
        <p:cNvPr id="1" name="Shape 38"/>
        <p:cNvGrpSpPr/>
        <p:nvPr/>
      </p:nvGrpSpPr>
      <p:grpSpPr>
        <a:xfrm>
          <a:off x="0" y="0"/>
          <a:ext cx="0" cy="0"/>
          <a:chOff x="0" y="0"/>
          <a:chExt cx="0" cy="0"/>
        </a:xfrm>
      </p:grpSpPr>
      <p:sp>
        <p:nvSpPr>
          <p:cNvPr id="39" name="Google Shape;39;p96"/>
          <p:cNvSpPr>
            <a:spLocks noGrp="1"/>
          </p:cNvSpPr>
          <p:nvPr>
            <p:ph type="pic" idx="2"/>
          </p:nvPr>
        </p:nvSpPr>
        <p:spPr>
          <a:xfrm>
            <a:off x="6556916" y="0"/>
            <a:ext cx="5635083" cy="6858000"/>
          </a:xfrm>
          <a:prstGeom prst="rect">
            <a:avLst/>
          </a:prstGeom>
          <a:noFill/>
          <a:ln>
            <a:noFill/>
          </a:ln>
        </p:spPr>
      </p:sp>
      <p:sp>
        <p:nvSpPr>
          <p:cNvPr id="40" name="Google Shape;40;p96"/>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96"/>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96"/>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6"/>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96"/>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12027997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1_2column wHeaders">
  <p:cSld name="21_2column wHeaders">
    <p:spTree>
      <p:nvGrpSpPr>
        <p:cNvPr id="1" name="Shape 45"/>
        <p:cNvGrpSpPr/>
        <p:nvPr/>
      </p:nvGrpSpPr>
      <p:grpSpPr>
        <a:xfrm>
          <a:off x="0" y="0"/>
          <a:ext cx="0" cy="0"/>
          <a:chOff x="0" y="0"/>
          <a:chExt cx="0" cy="0"/>
        </a:xfrm>
      </p:grpSpPr>
      <p:sp>
        <p:nvSpPr>
          <p:cNvPr id="46" name="Google Shape;46;p36"/>
          <p:cNvSpPr txBox="1">
            <a:spLocks noGrp="1"/>
          </p:cNvSpPr>
          <p:nvPr>
            <p:ph type="body" idx="1"/>
          </p:nvPr>
        </p:nvSpPr>
        <p:spPr>
          <a:xfrm>
            <a:off x="5074920" y="350161"/>
            <a:ext cx="6739466"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5074920" y="932452"/>
            <a:ext cx="6739467"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p:nvPr/>
        </p:nvSpPr>
        <p:spPr>
          <a:xfrm>
            <a:off x="-1" y="0"/>
            <a:ext cx="4707467" cy="6858000"/>
          </a:xfrm>
          <a:prstGeom prst="rect">
            <a:avLst/>
          </a:prstGeom>
          <a:solidFill>
            <a:schemeClr val="lt1"/>
          </a:solidFill>
          <a:ln>
            <a:noFill/>
          </a:ln>
          <a:effectLst>
            <a:outerShdw blurRad="355142" dist="38100" dir="5400000" algn="t" rotWithShape="0">
              <a:srgbClr val="000000">
                <a:alpha val="2901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9" name="Google Shape;49;p36"/>
          <p:cNvSpPr txBox="1">
            <a:spLocks noGrp="1"/>
          </p:cNvSpPr>
          <p:nvPr>
            <p:ph type="title"/>
          </p:nvPr>
        </p:nvSpPr>
        <p:spPr>
          <a:xfrm>
            <a:off x="329183" y="350161"/>
            <a:ext cx="4069080" cy="193852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rgbClr val="D14F97"/>
              </a:buClr>
              <a:buSzPts val="3000"/>
              <a:buFont typeface="Arial"/>
              <a:buNone/>
              <a:defRPr sz="3000"/>
            </a:lvl1pPr>
            <a:lvl2pPr lvl="1" algn="l">
              <a:lnSpc>
                <a:spcPct val="100000"/>
              </a:lnSpc>
              <a:spcBef>
                <a:spcPts val="0"/>
              </a:spcBef>
              <a:spcAft>
                <a:spcPts val="0"/>
              </a:spcAft>
              <a:buClr>
                <a:srgbClr val="D14F97"/>
              </a:buClr>
              <a:buSzPts val="1400"/>
              <a:buFont typeface="Arial"/>
              <a:buNone/>
              <a:defRPr/>
            </a:lvl2pPr>
            <a:lvl3pPr lvl="2" algn="l">
              <a:lnSpc>
                <a:spcPct val="100000"/>
              </a:lnSpc>
              <a:spcBef>
                <a:spcPts val="0"/>
              </a:spcBef>
              <a:spcAft>
                <a:spcPts val="0"/>
              </a:spcAft>
              <a:buClr>
                <a:srgbClr val="D14F97"/>
              </a:buClr>
              <a:buSzPts val="1400"/>
              <a:buFont typeface="Arial"/>
              <a:buNone/>
              <a:defRPr/>
            </a:lvl3pPr>
            <a:lvl4pPr lvl="3" algn="l">
              <a:lnSpc>
                <a:spcPct val="100000"/>
              </a:lnSpc>
              <a:spcBef>
                <a:spcPts val="0"/>
              </a:spcBef>
              <a:spcAft>
                <a:spcPts val="0"/>
              </a:spcAft>
              <a:buClr>
                <a:srgbClr val="D14F97"/>
              </a:buClr>
              <a:buSzPts val="1400"/>
              <a:buFont typeface="Arial"/>
              <a:buNone/>
              <a:defRPr/>
            </a:lvl4pPr>
            <a:lvl5pPr lvl="4" algn="l">
              <a:lnSpc>
                <a:spcPct val="100000"/>
              </a:lnSpc>
              <a:spcBef>
                <a:spcPts val="0"/>
              </a:spcBef>
              <a:spcAft>
                <a:spcPts val="0"/>
              </a:spcAft>
              <a:buClr>
                <a:srgbClr val="D14F97"/>
              </a:buClr>
              <a:buSzPts val="1400"/>
              <a:buFont typeface="Arial"/>
              <a:buNone/>
              <a:defRPr/>
            </a:lvl5pPr>
            <a:lvl6pPr lvl="5" algn="l">
              <a:lnSpc>
                <a:spcPct val="100000"/>
              </a:lnSpc>
              <a:spcBef>
                <a:spcPts val="0"/>
              </a:spcBef>
              <a:spcAft>
                <a:spcPts val="0"/>
              </a:spcAft>
              <a:buClr>
                <a:srgbClr val="D14F97"/>
              </a:buClr>
              <a:buSzPts val="1400"/>
              <a:buFont typeface="Arial"/>
              <a:buNone/>
              <a:defRPr/>
            </a:lvl6pPr>
            <a:lvl7pPr lvl="6" algn="l">
              <a:lnSpc>
                <a:spcPct val="100000"/>
              </a:lnSpc>
              <a:spcBef>
                <a:spcPts val="0"/>
              </a:spcBef>
              <a:spcAft>
                <a:spcPts val="0"/>
              </a:spcAft>
              <a:buClr>
                <a:srgbClr val="D14F97"/>
              </a:buClr>
              <a:buSzPts val="1400"/>
              <a:buFont typeface="Arial"/>
              <a:buNone/>
              <a:defRPr/>
            </a:lvl7pPr>
            <a:lvl8pPr lvl="7" algn="l">
              <a:lnSpc>
                <a:spcPct val="100000"/>
              </a:lnSpc>
              <a:spcBef>
                <a:spcPts val="0"/>
              </a:spcBef>
              <a:spcAft>
                <a:spcPts val="0"/>
              </a:spcAft>
              <a:buClr>
                <a:srgbClr val="D14F97"/>
              </a:buClr>
              <a:buSzPts val="1400"/>
              <a:buFont typeface="Arial"/>
              <a:buNone/>
              <a:defRPr/>
            </a:lvl8pPr>
            <a:lvl9pPr lvl="8" algn="l">
              <a:lnSpc>
                <a:spcPct val="100000"/>
              </a:lnSpc>
              <a:spcBef>
                <a:spcPts val="0"/>
              </a:spcBef>
              <a:spcAft>
                <a:spcPts val="0"/>
              </a:spcAft>
              <a:buClr>
                <a:srgbClr val="D14F97"/>
              </a:buClr>
              <a:buSzPts val="1400"/>
              <a:buFont typeface="Arial"/>
              <a:buNone/>
              <a:defRPr/>
            </a:lvl9pPr>
          </a:lstStyle>
          <a:p>
            <a:endParaRPr/>
          </a:p>
        </p:txBody>
      </p:sp>
      <p:sp>
        <p:nvSpPr>
          <p:cNvPr id="50" name="Google Shape;50;p36"/>
          <p:cNvSpPr txBox="1">
            <a:spLocks noGrp="1"/>
          </p:cNvSpPr>
          <p:nvPr>
            <p:ph type="body" idx="3"/>
          </p:nvPr>
        </p:nvSpPr>
        <p:spPr>
          <a:xfrm>
            <a:off x="5074920" y="4026154"/>
            <a:ext cx="4409710"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2E6AA5"/>
              </a:buClr>
              <a:buSzPts val="2400"/>
              <a:buNone/>
              <a:defRPr sz="2400" b="1" i="0">
                <a:solidFill>
                  <a:srgbClr val="2E6AA5"/>
                </a:solidFill>
                <a:latin typeface="Arial"/>
                <a:ea typeface="Arial"/>
                <a:cs typeface="Arial"/>
                <a:sym typeface="Arial"/>
              </a:defRPr>
            </a:lvl1pPr>
            <a:lvl2pPr marL="914400" lvl="1" indent="-228600" algn="l">
              <a:lnSpc>
                <a:spcPct val="90000"/>
              </a:lnSpc>
              <a:spcBef>
                <a:spcPts val="600"/>
              </a:spcBef>
              <a:spcAft>
                <a:spcPts val="0"/>
              </a:spcAft>
              <a:buClr>
                <a:srgbClr val="1E1E2D"/>
              </a:buClr>
              <a:buSzPts val="2000"/>
              <a:buNone/>
              <a:defRPr sz="2000" b="1"/>
            </a:lvl2pPr>
            <a:lvl3pPr marL="1371600" lvl="2" indent="-228600" algn="l">
              <a:lnSpc>
                <a:spcPct val="90000"/>
              </a:lnSpc>
              <a:spcBef>
                <a:spcPts val="600"/>
              </a:spcBef>
              <a:spcAft>
                <a:spcPts val="0"/>
              </a:spcAft>
              <a:buClr>
                <a:srgbClr val="1E1E2D"/>
              </a:buClr>
              <a:buSzPts val="1800"/>
              <a:buNone/>
              <a:defRPr sz="1800" b="1"/>
            </a:lvl3pPr>
            <a:lvl4pPr marL="1828800" lvl="3" indent="-228600" algn="l">
              <a:lnSpc>
                <a:spcPct val="90000"/>
              </a:lnSpc>
              <a:spcBef>
                <a:spcPts val="600"/>
              </a:spcBef>
              <a:spcAft>
                <a:spcPts val="0"/>
              </a:spcAft>
              <a:buClr>
                <a:srgbClr val="1E1E2D"/>
              </a:buClr>
              <a:buSzPts val="1600"/>
              <a:buNone/>
              <a:defRPr sz="1600" b="1"/>
            </a:lvl4pPr>
            <a:lvl5pPr marL="2286000" lvl="4" indent="-228600" algn="l">
              <a:lnSpc>
                <a:spcPct val="90000"/>
              </a:lnSpc>
              <a:spcBef>
                <a:spcPts val="600"/>
              </a:spcBef>
              <a:spcAft>
                <a:spcPts val="0"/>
              </a:spcAft>
              <a:buClr>
                <a:srgbClr val="1E1E2D"/>
              </a:buClr>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6"/>
          <p:cNvSpPr txBox="1">
            <a:spLocks noGrp="1"/>
          </p:cNvSpPr>
          <p:nvPr>
            <p:ph type="body" idx="4"/>
          </p:nvPr>
        </p:nvSpPr>
        <p:spPr>
          <a:xfrm>
            <a:off x="5074920" y="4608445"/>
            <a:ext cx="4409711" cy="21024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Clr>
                <a:srgbClr val="1E1E2D"/>
              </a:buClr>
              <a:buSzPts val="2200"/>
              <a:buNone/>
              <a:defRPr sz="2200"/>
            </a:lvl1pPr>
            <a:lvl2pPr marL="914400" lvl="1" indent="-355600" algn="l">
              <a:lnSpc>
                <a:spcPct val="90000"/>
              </a:lnSpc>
              <a:spcBef>
                <a:spcPts val="600"/>
              </a:spcBef>
              <a:spcAft>
                <a:spcPts val="0"/>
              </a:spcAft>
              <a:buClr>
                <a:srgbClr val="1E1E2D"/>
              </a:buClr>
              <a:buSzPts val="2000"/>
              <a:buChar char="•"/>
              <a:defRPr sz="2000"/>
            </a:lvl2pPr>
            <a:lvl3pPr marL="1371600" lvl="2" indent="-342900" algn="l">
              <a:lnSpc>
                <a:spcPct val="90000"/>
              </a:lnSpc>
              <a:spcBef>
                <a:spcPts val="600"/>
              </a:spcBef>
              <a:spcAft>
                <a:spcPts val="0"/>
              </a:spcAft>
              <a:buClr>
                <a:srgbClr val="1E1E2D"/>
              </a:buClr>
              <a:buSzPts val="1800"/>
              <a:buChar char="•"/>
              <a:defRPr sz="1800"/>
            </a:lvl3pPr>
            <a:lvl4pPr marL="1828800" lvl="3" indent="-342900" algn="l">
              <a:lnSpc>
                <a:spcPct val="90000"/>
              </a:lnSpc>
              <a:spcBef>
                <a:spcPts val="600"/>
              </a:spcBef>
              <a:spcAft>
                <a:spcPts val="0"/>
              </a:spcAft>
              <a:buClr>
                <a:srgbClr val="1E1E2D"/>
              </a:buClr>
              <a:buSzPts val="1800"/>
              <a:buChar char="•"/>
              <a:defRPr sz="1800"/>
            </a:lvl4pPr>
            <a:lvl5pPr marL="2286000" lvl="4" indent="-342900" algn="l">
              <a:lnSpc>
                <a:spcPct val="90000"/>
              </a:lnSpc>
              <a:spcBef>
                <a:spcPts val="600"/>
              </a:spcBef>
              <a:spcAft>
                <a:spcPts val="0"/>
              </a:spcAft>
              <a:buClr>
                <a:srgbClr val="1E1E2D"/>
              </a:buClr>
              <a:buSzPts val="180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12972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_1 column, halfWidth wHeader, fullBleed img">
  <p:cSld name="8_1 column, halfWidth wHeader, fullBleed img">
    <p:spTree>
      <p:nvGrpSpPr>
        <p:cNvPr id="1" name="Shape 52"/>
        <p:cNvGrpSpPr/>
        <p:nvPr/>
      </p:nvGrpSpPr>
      <p:grpSpPr>
        <a:xfrm>
          <a:off x="0" y="0"/>
          <a:ext cx="0" cy="0"/>
          <a:chOff x="0" y="0"/>
          <a:chExt cx="0" cy="0"/>
        </a:xfrm>
      </p:grpSpPr>
      <p:sp>
        <p:nvSpPr>
          <p:cNvPr id="53" name="Google Shape;53;p37"/>
          <p:cNvSpPr>
            <a:spLocks noGrp="1"/>
          </p:cNvSpPr>
          <p:nvPr>
            <p:ph type="pic" idx="2"/>
          </p:nvPr>
        </p:nvSpPr>
        <p:spPr>
          <a:xfrm>
            <a:off x="3243352" y="0"/>
            <a:ext cx="9537371" cy="6858000"/>
          </a:xfrm>
          <a:prstGeom prst="rect">
            <a:avLst/>
          </a:prstGeom>
          <a:noFill/>
          <a:ln>
            <a:noFill/>
          </a:ln>
        </p:spPr>
      </p:sp>
      <p:sp>
        <p:nvSpPr>
          <p:cNvPr id="54" name="Google Shape;54;p37"/>
          <p:cNvSpPr/>
          <p:nvPr/>
        </p:nvSpPr>
        <p:spPr>
          <a:xfrm>
            <a:off x="1" y="0"/>
            <a:ext cx="3245128" cy="6858000"/>
          </a:xfrm>
          <a:prstGeom prst="rect">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37"/>
          <p:cNvSpPr txBox="1">
            <a:spLocks noGrp="1"/>
          </p:cNvSpPr>
          <p:nvPr>
            <p:ph type="title"/>
          </p:nvPr>
        </p:nvSpPr>
        <p:spPr>
          <a:xfrm>
            <a:off x="412471" y="1440493"/>
            <a:ext cx="2418411" cy="252075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302201770"/>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losing Slide">
  <p:cSld name="Closing Slide">
    <p:spTree>
      <p:nvGrpSpPr>
        <p:cNvPr id="1" name="Shape 56"/>
        <p:cNvGrpSpPr/>
        <p:nvPr/>
      </p:nvGrpSpPr>
      <p:grpSpPr>
        <a:xfrm>
          <a:off x="0" y="0"/>
          <a:ext cx="0" cy="0"/>
          <a:chOff x="0" y="0"/>
          <a:chExt cx="0" cy="0"/>
        </a:xfrm>
      </p:grpSpPr>
      <p:pic>
        <p:nvPicPr>
          <p:cNvPr id="57" name="Google Shape;57;p38"/>
          <p:cNvPicPr preferRelativeResize="0"/>
          <p:nvPr/>
        </p:nvPicPr>
        <p:blipFill rotWithShape="1">
          <a:blip r:embed="rId2">
            <a:alphaModFix/>
          </a:blip>
          <a:srcRect l="4" t="24107" r="898"/>
          <a:stretch/>
        </p:blipFill>
        <p:spPr>
          <a:xfrm>
            <a:off x="-40708" y="0"/>
            <a:ext cx="12232707" cy="6858000"/>
          </a:xfrm>
          <a:prstGeom prst="rect">
            <a:avLst/>
          </a:prstGeom>
          <a:noFill/>
          <a:ln>
            <a:noFill/>
          </a:ln>
        </p:spPr>
      </p:pic>
      <p:sp>
        <p:nvSpPr>
          <p:cNvPr id="58" name="Google Shape;58;p38"/>
          <p:cNvSpPr/>
          <p:nvPr/>
        </p:nvSpPr>
        <p:spPr>
          <a:xfrm>
            <a:off x="616226" y="576470"/>
            <a:ext cx="10873409" cy="5645426"/>
          </a:xfrm>
          <a:prstGeom prst="rect">
            <a:avLst/>
          </a:prstGeom>
          <a:solidFill>
            <a:srgbClr val="F6F3EB"/>
          </a:solidFill>
          <a:ln>
            <a:noFill/>
          </a:ln>
          <a:effectLst>
            <a:outerShdw blurRad="209195"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 name="Google Shape;59;p38"/>
          <p:cNvPicPr preferRelativeResize="0"/>
          <p:nvPr/>
        </p:nvPicPr>
        <p:blipFill rotWithShape="1">
          <a:blip r:embed="rId3">
            <a:alphaModFix/>
          </a:blip>
          <a:srcRect/>
          <a:stretch/>
        </p:blipFill>
        <p:spPr>
          <a:xfrm>
            <a:off x="1546225" y="2543338"/>
            <a:ext cx="4859385" cy="914400"/>
          </a:xfrm>
          <a:prstGeom prst="rect">
            <a:avLst/>
          </a:prstGeom>
          <a:noFill/>
          <a:ln>
            <a:noFill/>
          </a:ln>
        </p:spPr>
      </p:pic>
      <p:grpSp>
        <p:nvGrpSpPr>
          <p:cNvPr id="60" name="Google Shape;60;p38"/>
          <p:cNvGrpSpPr/>
          <p:nvPr/>
        </p:nvGrpSpPr>
        <p:grpSpPr>
          <a:xfrm>
            <a:off x="7258050" y="1809750"/>
            <a:ext cx="2705100" cy="2705100"/>
            <a:chOff x="7258050" y="2057400"/>
            <a:chExt cx="2705100" cy="2705100"/>
          </a:xfrm>
        </p:grpSpPr>
        <p:sp>
          <p:nvSpPr>
            <p:cNvPr id="61" name="Google Shape;61;p38"/>
            <p:cNvSpPr/>
            <p:nvPr/>
          </p:nvSpPr>
          <p:spPr>
            <a:xfrm>
              <a:off x="7258050" y="2057400"/>
              <a:ext cx="2705100" cy="2705100"/>
            </a:xfrm>
            <a:prstGeom prst="rect">
              <a:avLst/>
            </a:prstGeom>
            <a:solidFill>
              <a:schemeClr val="lt1"/>
            </a:solidFill>
            <a:ln>
              <a:noFill/>
            </a:ln>
            <a:effectLst>
              <a:outerShdw blurRad="254000" dist="127000" dir="5400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2" name="Google Shape;62;p38"/>
            <p:cNvSpPr txBox="1"/>
            <p:nvPr/>
          </p:nvSpPr>
          <p:spPr>
            <a:xfrm>
              <a:off x="7774921" y="2329150"/>
              <a:ext cx="167135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70C0"/>
                  </a:solidFill>
                  <a:latin typeface="Arial"/>
                  <a:ea typeface="Arial"/>
                  <a:cs typeface="Arial"/>
                  <a:sym typeface="Arial"/>
                </a:rPr>
                <a:t>Developed by</a:t>
              </a:r>
              <a:endParaRPr sz="1400" b="0" i="0" u="none" strike="noStrike" cap="none">
                <a:solidFill>
                  <a:srgbClr val="000000"/>
                </a:solidFill>
                <a:latin typeface="Arial"/>
                <a:ea typeface="Arial"/>
                <a:cs typeface="Arial"/>
                <a:sym typeface="Arial"/>
              </a:endParaRPr>
            </a:p>
          </p:txBody>
        </p:sp>
        <p:pic>
          <p:nvPicPr>
            <p:cNvPr id="63" name="Google Shape;63;p38"/>
            <p:cNvPicPr preferRelativeResize="0"/>
            <p:nvPr/>
          </p:nvPicPr>
          <p:blipFill rotWithShape="1">
            <a:blip r:embed="rId4">
              <a:alphaModFix/>
            </a:blip>
            <a:srcRect l="15178" t="11123" r="13594" b="10873"/>
            <a:stretch/>
          </p:blipFill>
          <p:spPr>
            <a:xfrm>
              <a:off x="8059903" y="2965116"/>
              <a:ext cx="1178150" cy="1302150"/>
            </a:xfrm>
            <a:prstGeom prst="rect">
              <a:avLst/>
            </a:prstGeom>
            <a:noFill/>
            <a:ln>
              <a:noFill/>
            </a:ln>
          </p:spPr>
        </p:pic>
      </p:grpSp>
    </p:spTree>
    <p:extLst>
      <p:ext uri="{BB962C8B-B14F-4D97-AF65-F5344CB8AC3E}">
        <p14:creationId xmlns:p14="http://schemas.microsoft.com/office/powerpoint/2010/main" val="2556441815"/>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2_Title">
  <p:cSld name="12_Title">
    <p:spTree>
      <p:nvGrpSpPr>
        <p:cNvPr id="1" name="Shape 64"/>
        <p:cNvGrpSpPr/>
        <p:nvPr/>
      </p:nvGrpSpPr>
      <p:grpSpPr>
        <a:xfrm>
          <a:off x="0" y="0"/>
          <a:ext cx="0" cy="0"/>
          <a:chOff x="0" y="0"/>
          <a:chExt cx="0" cy="0"/>
        </a:xfrm>
      </p:grpSpPr>
      <p:pic>
        <p:nvPicPr>
          <p:cNvPr id="65" name="Google Shape;65;p39"/>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66" name="Google Shape;66;p39"/>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7371"/>
              </a:solidFill>
              <a:latin typeface="Calibri"/>
              <a:ea typeface="Calibri"/>
              <a:cs typeface="Calibri"/>
              <a:sym typeface="Calibri"/>
            </a:endParaRPr>
          </a:p>
        </p:txBody>
      </p:sp>
      <p:sp>
        <p:nvSpPr>
          <p:cNvPr id="67" name="Google Shape;67;p39"/>
          <p:cNvSpPr txBox="1">
            <a:spLocks noGrp="1"/>
          </p:cNvSpPr>
          <p:nvPr>
            <p:ph type="title"/>
          </p:nvPr>
        </p:nvSpPr>
        <p:spPr>
          <a:xfrm>
            <a:off x="1478702" y="1942299"/>
            <a:ext cx="4899660" cy="1323439"/>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9"/>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60788376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0_Title">
  <p:cSld name="10_Title">
    <p:spTree>
      <p:nvGrpSpPr>
        <p:cNvPr id="1" name="Shape 69"/>
        <p:cNvGrpSpPr/>
        <p:nvPr/>
      </p:nvGrpSpPr>
      <p:grpSpPr>
        <a:xfrm>
          <a:off x="0" y="0"/>
          <a:ext cx="0" cy="0"/>
          <a:chOff x="0" y="0"/>
          <a:chExt cx="0" cy="0"/>
        </a:xfrm>
      </p:grpSpPr>
      <p:pic>
        <p:nvPicPr>
          <p:cNvPr id="70" name="Google Shape;70;p40"/>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71" name="Google Shape;71;p40"/>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2" name="Google Shape;72;p40"/>
          <p:cNvSpPr txBox="1">
            <a:spLocks noGrp="1"/>
          </p:cNvSpPr>
          <p:nvPr>
            <p:ph type="title"/>
          </p:nvPr>
        </p:nvSpPr>
        <p:spPr>
          <a:xfrm>
            <a:off x="1478702" y="1979671"/>
            <a:ext cx="4899660"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143350470"/>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4_Title">
  <p:cSld name="14_Title">
    <p:spTree>
      <p:nvGrpSpPr>
        <p:cNvPr id="1" name="Shape 74"/>
        <p:cNvGrpSpPr/>
        <p:nvPr/>
      </p:nvGrpSpPr>
      <p:grpSpPr>
        <a:xfrm>
          <a:off x="0" y="0"/>
          <a:ext cx="0" cy="0"/>
          <a:chOff x="0" y="0"/>
          <a:chExt cx="0" cy="0"/>
        </a:xfrm>
      </p:grpSpPr>
      <p:pic>
        <p:nvPicPr>
          <p:cNvPr id="75" name="Google Shape;75;p41"/>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76" name="Google Shape;76;p41"/>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41"/>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1"/>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79" name="Google Shape;79;p41"/>
          <p:cNvGrpSpPr/>
          <p:nvPr/>
        </p:nvGrpSpPr>
        <p:grpSpPr>
          <a:xfrm>
            <a:off x="424602" y="-1"/>
            <a:ext cx="1389888" cy="2099322"/>
            <a:chOff x="2413975" y="-1"/>
            <a:chExt cx="1389888" cy="2099322"/>
          </a:xfrm>
        </p:grpSpPr>
        <p:grpSp>
          <p:nvGrpSpPr>
            <p:cNvPr id="80" name="Google Shape;80;p41"/>
            <p:cNvGrpSpPr/>
            <p:nvPr/>
          </p:nvGrpSpPr>
          <p:grpSpPr>
            <a:xfrm>
              <a:off x="2413975" y="-1"/>
              <a:ext cx="1389888" cy="2099322"/>
              <a:chOff x="2365422" y="-1"/>
              <a:chExt cx="1460502" cy="2099322"/>
            </a:xfrm>
          </p:grpSpPr>
          <p:sp>
            <p:nvSpPr>
              <p:cNvPr id="81" name="Google Shape;81;p41"/>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 name="Google Shape;82;p41"/>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3" name="Google Shape;83;p41"/>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4" name="Google Shape;84;p41"/>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41"/>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787165429"/>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5_Title">
  <p:cSld name="15_Title">
    <p:spTree>
      <p:nvGrpSpPr>
        <p:cNvPr id="1" name="Shape 86"/>
        <p:cNvGrpSpPr/>
        <p:nvPr/>
      </p:nvGrpSpPr>
      <p:grpSpPr>
        <a:xfrm>
          <a:off x="0" y="0"/>
          <a:ext cx="0" cy="0"/>
          <a:chOff x="0" y="0"/>
          <a:chExt cx="0" cy="0"/>
        </a:xfrm>
      </p:grpSpPr>
      <p:pic>
        <p:nvPicPr>
          <p:cNvPr id="87" name="Google Shape;87;p42"/>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88" name="Google Shape;88;p42"/>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42"/>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2"/>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91" name="Google Shape;91;p42"/>
          <p:cNvGrpSpPr/>
          <p:nvPr/>
        </p:nvGrpSpPr>
        <p:grpSpPr>
          <a:xfrm>
            <a:off x="424602" y="-1"/>
            <a:ext cx="1389888" cy="2099322"/>
            <a:chOff x="2413975" y="-1"/>
            <a:chExt cx="1389888" cy="2099322"/>
          </a:xfrm>
        </p:grpSpPr>
        <p:grpSp>
          <p:nvGrpSpPr>
            <p:cNvPr id="92" name="Google Shape;92;p42"/>
            <p:cNvGrpSpPr/>
            <p:nvPr/>
          </p:nvGrpSpPr>
          <p:grpSpPr>
            <a:xfrm>
              <a:off x="2413975" y="-1"/>
              <a:ext cx="1389888" cy="2099322"/>
              <a:chOff x="2365422" y="-1"/>
              <a:chExt cx="1460502" cy="2099322"/>
            </a:xfrm>
          </p:grpSpPr>
          <p:sp>
            <p:nvSpPr>
              <p:cNvPr id="93" name="Google Shape;93;p42"/>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42"/>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5" name="Google Shape;95;p42"/>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6" name="Google Shape;96;p42"/>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42"/>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2105489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1 column full-width">
  <p:cSld name="7_1 column full-width">
    <p:spTree>
      <p:nvGrpSpPr>
        <p:cNvPr id="1" name="Shape 40"/>
        <p:cNvGrpSpPr/>
        <p:nvPr/>
      </p:nvGrpSpPr>
      <p:grpSpPr>
        <a:xfrm>
          <a:off x="0" y="0"/>
          <a:ext cx="0" cy="0"/>
          <a:chOff x="0" y="0"/>
          <a:chExt cx="0" cy="0"/>
        </a:xfrm>
      </p:grpSpPr>
      <p:sp>
        <p:nvSpPr>
          <p:cNvPr id="41" name="Google Shape;41;p28"/>
          <p:cNvSpPr/>
          <p:nvPr/>
        </p:nvSpPr>
        <p:spPr>
          <a:xfrm>
            <a:off x="0" y="-1"/>
            <a:ext cx="12192000" cy="1463040"/>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 name="Google Shape;42;p28"/>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8"/>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body" idx="1"/>
          </p:nvPr>
        </p:nvSpPr>
        <p:spPr>
          <a:xfrm>
            <a:off x="329184" y="1706351"/>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6_Title">
  <p:cSld name="16_Title">
    <p:spTree>
      <p:nvGrpSpPr>
        <p:cNvPr id="1" name="Shape 98"/>
        <p:cNvGrpSpPr/>
        <p:nvPr/>
      </p:nvGrpSpPr>
      <p:grpSpPr>
        <a:xfrm>
          <a:off x="0" y="0"/>
          <a:ext cx="0" cy="0"/>
          <a:chOff x="0" y="0"/>
          <a:chExt cx="0" cy="0"/>
        </a:xfrm>
      </p:grpSpPr>
      <p:pic>
        <p:nvPicPr>
          <p:cNvPr id="99" name="Google Shape;99;p43"/>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100" name="Google Shape;100;p43"/>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3"/>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43"/>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03" name="Google Shape;103;p43"/>
          <p:cNvGrpSpPr/>
          <p:nvPr/>
        </p:nvGrpSpPr>
        <p:grpSpPr>
          <a:xfrm>
            <a:off x="424602" y="-1"/>
            <a:ext cx="1389888" cy="2099322"/>
            <a:chOff x="2413975" y="-1"/>
            <a:chExt cx="1389888" cy="2099322"/>
          </a:xfrm>
        </p:grpSpPr>
        <p:grpSp>
          <p:nvGrpSpPr>
            <p:cNvPr id="104" name="Google Shape;104;p43"/>
            <p:cNvGrpSpPr/>
            <p:nvPr/>
          </p:nvGrpSpPr>
          <p:grpSpPr>
            <a:xfrm>
              <a:off x="2413975" y="-1"/>
              <a:ext cx="1389888" cy="2099322"/>
              <a:chOff x="2365422" y="-1"/>
              <a:chExt cx="1460502" cy="2099322"/>
            </a:xfrm>
          </p:grpSpPr>
          <p:sp>
            <p:nvSpPr>
              <p:cNvPr id="105" name="Google Shape;105;p43"/>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43"/>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7" name="Google Shape;107;p43"/>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08" name="Google Shape;108;p43"/>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43"/>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79966376"/>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3_Title">
  <p:cSld name="13_Title">
    <p:spTree>
      <p:nvGrpSpPr>
        <p:cNvPr id="1" name="Shape 110"/>
        <p:cNvGrpSpPr/>
        <p:nvPr/>
      </p:nvGrpSpPr>
      <p:grpSpPr>
        <a:xfrm>
          <a:off x="0" y="0"/>
          <a:ext cx="0" cy="0"/>
          <a:chOff x="0" y="0"/>
          <a:chExt cx="0" cy="0"/>
        </a:xfrm>
      </p:grpSpPr>
      <p:pic>
        <p:nvPicPr>
          <p:cNvPr id="111" name="Google Shape;111;p44"/>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112" name="Google Shape;112;p44"/>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4"/>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4"/>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115" name="Google Shape;115;p44"/>
          <p:cNvGrpSpPr/>
          <p:nvPr/>
        </p:nvGrpSpPr>
        <p:grpSpPr>
          <a:xfrm>
            <a:off x="424602" y="-1"/>
            <a:ext cx="1389888" cy="2099322"/>
            <a:chOff x="2413975" y="-1"/>
            <a:chExt cx="1389888" cy="2099322"/>
          </a:xfrm>
        </p:grpSpPr>
        <p:grpSp>
          <p:nvGrpSpPr>
            <p:cNvPr id="116" name="Google Shape;116;p44"/>
            <p:cNvGrpSpPr/>
            <p:nvPr/>
          </p:nvGrpSpPr>
          <p:grpSpPr>
            <a:xfrm>
              <a:off x="2413975" y="-1"/>
              <a:ext cx="1389888" cy="2099322"/>
              <a:chOff x="2365422" y="-1"/>
              <a:chExt cx="1460502" cy="2099322"/>
            </a:xfrm>
          </p:grpSpPr>
          <p:sp>
            <p:nvSpPr>
              <p:cNvPr id="117" name="Google Shape;117;p44"/>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44"/>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19" name="Google Shape;119;p44"/>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20" name="Google Shape;120;p44"/>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1" name="Google Shape;121;p44"/>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176590999"/>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6_1 column full-width" type="obj">
  <p:cSld name="6_1 column full-width">
    <p:spTree>
      <p:nvGrpSpPr>
        <p:cNvPr id="1" name="Shape 122"/>
        <p:cNvGrpSpPr/>
        <p:nvPr/>
      </p:nvGrpSpPr>
      <p:grpSpPr>
        <a:xfrm>
          <a:off x="0" y="0"/>
          <a:ext cx="0" cy="0"/>
          <a:chOff x="0" y="0"/>
          <a:chExt cx="0" cy="0"/>
        </a:xfrm>
      </p:grpSpPr>
      <p:sp>
        <p:nvSpPr>
          <p:cNvPr id="123" name="Google Shape;123;p45"/>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5"/>
          <p:cNvSpPr/>
          <p:nvPr/>
        </p:nvSpPr>
        <p:spPr>
          <a:xfrm>
            <a:off x="0" y="0"/>
            <a:ext cx="12188825" cy="10064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5" name="Google Shape;125;p45"/>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5"/>
          <p:cNvSpPr txBox="1">
            <a:spLocks noGrp="1"/>
          </p:cNvSpPr>
          <p:nvPr>
            <p:ph type="body" idx="1"/>
          </p:nvPr>
        </p:nvSpPr>
        <p:spPr>
          <a:xfrm>
            <a:off x="329184" y="1353312"/>
            <a:ext cx="5766816"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27830139"/>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2_2 column" type="twoObj">
  <p:cSld name="12_2 column">
    <p:spTree>
      <p:nvGrpSpPr>
        <p:cNvPr id="1" name="Shape 127"/>
        <p:cNvGrpSpPr/>
        <p:nvPr/>
      </p:nvGrpSpPr>
      <p:grpSpPr>
        <a:xfrm>
          <a:off x="0" y="0"/>
          <a:ext cx="0" cy="0"/>
          <a:chOff x="0" y="0"/>
          <a:chExt cx="0" cy="0"/>
        </a:xfrm>
      </p:grpSpPr>
      <p:sp>
        <p:nvSpPr>
          <p:cNvPr id="128" name="Google Shape;128;p47"/>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4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7"/>
          <p:cNvSpPr txBox="1">
            <a:spLocks noGrp="1"/>
          </p:cNvSpPr>
          <p:nvPr>
            <p:ph type="body" idx="1"/>
          </p:nvPr>
        </p:nvSpPr>
        <p:spPr>
          <a:xfrm>
            <a:off x="417443" y="1353312"/>
            <a:ext cx="560235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7"/>
          <p:cNvSpPr txBox="1">
            <a:spLocks noGrp="1"/>
          </p:cNvSpPr>
          <p:nvPr>
            <p:ph type="body" idx="2"/>
          </p:nvPr>
        </p:nvSpPr>
        <p:spPr>
          <a:xfrm>
            <a:off x="6172199" y="1353312"/>
            <a:ext cx="5635487"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13714397"/>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3_2column wHeaders">
  <p:cSld name="13_2column wHeaders">
    <p:spTree>
      <p:nvGrpSpPr>
        <p:cNvPr id="1" name="Shape 132"/>
        <p:cNvGrpSpPr/>
        <p:nvPr/>
      </p:nvGrpSpPr>
      <p:grpSpPr>
        <a:xfrm>
          <a:off x="0" y="0"/>
          <a:ext cx="0" cy="0"/>
          <a:chOff x="0" y="0"/>
          <a:chExt cx="0" cy="0"/>
        </a:xfrm>
      </p:grpSpPr>
      <p:sp>
        <p:nvSpPr>
          <p:cNvPr id="133" name="Google Shape;133;p48"/>
          <p:cNvSpPr/>
          <p:nvPr/>
        </p:nvSpPr>
        <p:spPr>
          <a:xfrm>
            <a:off x="0" y="0"/>
            <a:ext cx="1218882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48"/>
          <p:cNvSpPr txBox="1">
            <a:spLocks noGrp="1"/>
          </p:cNvSpPr>
          <p:nvPr>
            <p:ph type="body" idx="1"/>
          </p:nvPr>
        </p:nvSpPr>
        <p:spPr>
          <a:xfrm>
            <a:off x="839787" y="1695851"/>
            <a:ext cx="4782312"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48"/>
          <p:cNvSpPr txBox="1">
            <a:spLocks noGrp="1"/>
          </p:cNvSpPr>
          <p:nvPr>
            <p:ph type="body" idx="2"/>
          </p:nvPr>
        </p:nvSpPr>
        <p:spPr>
          <a:xfrm>
            <a:off x="839787" y="2273117"/>
            <a:ext cx="4782312"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8"/>
          <p:cNvSpPr txBox="1">
            <a:spLocks noGrp="1"/>
          </p:cNvSpPr>
          <p:nvPr>
            <p:ph type="body" idx="3"/>
          </p:nvPr>
        </p:nvSpPr>
        <p:spPr>
          <a:xfrm>
            <a:off x="6326188" y="1695851"/>
            <a:ext cx="502920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i="0">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7" name="Google Shape;137;p48"/>
          <p:cNvSpPr txBox="1">
            <a:spLocks noGrp="1"/>
          </p:cNvSpPr>
          <p:nvPr>
            <p:ph type="body" idx="4"/>
          </p:nvPr>
        </p:nvSpPr>
        <p:spPr>
          <a:xfrm>
            <a:off x="6326188" y="2273117"/>
            <a:ext cx="5029200" cy="1794722"/>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03648124"/>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9_1 column, halfWidth wHeader, fullBleed img">
  <p:cSld name="9_1 column, halfWidth wHeader, fullBleed img">
    <p:spTree>
      <p:nvGrpSpPr>
        <p:cNvPr id="1" name="Shape 139"/>
        <p:cNvGrpSpPr/>
        <p:nvPr/>
      </p:nvGrpSpPr>
      <p:grpSpPr>
        <a:xfrm>
          <a:off x="0" y="0"/>
          <a:ext cx="0" cy="0"/>
          <a:chOff x="0" y="0"/>
          <a:chExt cx="0" cy="0"/>
        </a:xfrm>
      </p:grpSpPr>
      <p:sp>
        <p:nvSpPr>
          <p:cNvPr id="140" name="Google Shape;140;p49"/>
          <p:cNvSpPr>
            <a:spLocks noGrp="1"/>
          </p:cNvSpPr>
          <p:nvPr>
            <p:ph type="pic" idx="2"/>
          </p:nvPr>
        </p:nvSpPr>
        <p:spPr>
          <a:xfrm>
            <a:off x="6556916" y="0"/>
            <a:ext cx="5635083" cy="6858000"/>
          </a:xfrm>
          <a:prstGeom prst="rect">
            <a:avLst/>
          </a:prstGeom>
          <a:noFill/>
          <a:ln>
            <a:noFill/>
          </a:ln>
        </p:spPr>
      </p:sp>
      <p:sp>
        <p:nvSpPr>
          <p:cNvPr id="141" name="Google Shape;141;p49"/>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2" name="Google Shape;142;p49"/>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9"/>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4" name="Google Shape;144;p49"/>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9"/>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49"/>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49"/>
          <p:cNvSpPr txBox="1">
            <a:spLocks noGrp="1"/>
          </p:cNvSpPr>
          <p:nvPr>
            <p:ph type="body" idx="4"/>
          </p:nvPr>
        </p:nvSpPr>
        <p:spPr>
          <a:xfrm>
            <a:off x="7943850" y="1955800"/>
            <a:ext cx="3143250" cy="235902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396574507"/>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148"/>
        <p:cNvGrpSpPr/>
        <p:nvPr/>
      </p:nvGrpSpPr>
      <p:grpSpPr>
        <a:xfrm>
          <a:off x="0" y="0"/>
          <a:ext cx="0" cy="0"/>
          <a:chOff x="0" y="0"/>
          <a:chExt cx="0" cy="0"/>
        </a:xfrm>
      </p:grpSpPr>
      <p:sp>
        <p:nvSpPr>
          <p:cNvPr id="149" name="Google Shape;149;p50"/>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p50"/>
          <p:cNvSpPr/>
          <p:nvPr/>
        </p:nvSpPr>
        <p:spPr>
          <a:xfrm>
            <a:off x="0" y="0"/>
            <a:ext cx="6556375" cy="1536700"/>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0"/>
          <p:cNvSpPr txBox="1">
            <a:spLocks noGrp="1"/>
          </p:cNvSpPr>
          <p:nvPr>
            <p:ph type="title"/>
          </p:nvPr>
        </p:nvSpPr>
        <p:spPr>
          <a:xfrm>
            <a:off x="329184" y="243708"/>
            <a:ext cx="5897880" cy="574581"/>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SzPts val="1400"/>
              <a:buNone/>
              <a:defRPr sz="3000">
                <a:solidFill>
                  <a:srgbClr val="F6F3E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50"/>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50"/>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0"/>
          <p:cNvSpPr>
            <a:spLocks noGrp="1"/>
          </p:cNvSpPr>
          <p:nvPr>
            <p:ph type="pic" idx="3"/>
          </p:nvPr>
        </p:nvSpPr>
        <p:spPr>
          <a:xfrm>
            <a:off x="6556916" y="0"/>
            <a:ext cx="5635083" cy="6858000"/>
          </a:xfrm>
          <a:prstGeom prst="rect">
            <a:avLst/>
          </a:prstGeom>
          <a:noFill/>
          <a:ln>
            <a:noFill/>
          </a:ln>
        </p:spPr>
      </p:sp>
    </p:spTree>
    <p:extLst>
      <p:ext uri="{BB962C8B-B14F-4D97-AF65-F5344CB8AC3E}">
        <p14:creationId xmlns:p14="http://schemas.microsoft.com/office/powerpoint/2010/main" val="2289658158"/>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6_3columns">
  <p:cSld name="16_3columns">
    <p:spTree>
      <p:nvGrpSpPr>
        <p:cNvPr id="1" name="Shape 155"/>
        <p:cNvGrpSpPr/>
        <p:nvPr/>
      </p:nvGrpSpPr>
      <p:grpSpPr>
        <a:xfrm>
          <a:off x="0" y="0"/>
          <a:ext cx="0" cy="0"/>
          <a:chOff x="0" y="0"/>
          <a:chExt cx="0" cy="0"/>
        </a:xfrm>
      </p:grpSpPr>
      <p:sp>
        <p:nvSpPr>
          <p:cNvPr id="156" name="Google Shape;156;p51"/>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51"/>
          <p:cNvSpPr txBox="1">
            <a:spLocks noGrp="1"/>
          </p:cNvSpPr>
          <p:nvPr>
            <p:ph type="body" idx="1"/>
          </p:nvPr>
        </p:nvSpPr>
        <p:spPr>
          <a:xfrm>
            <a:off x="417443"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1"/>
          <p:cNvSpPr txBox="1">
            <a:spLocks noGrp="1"/>
          </p:cNvSpPr>
          <p:nvPr>
            <p:ph type="body" idx="2"/>
          </p:nvPr>
        </p:nvSpPr>
        <p:spPr>
          <a:xfrm>
            <a:off x="4414520"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1"/>
          <p:cNvSpPr txBox="1">
            <a:spLocks noGrp="1"/>
          </p:cNvSpPr>
          <p:nvPr>
            <p:ph type="body" idx="3"/>
          </p:nvPr>
        </p:nvSpPr>
        <p:spPr>
          <a:xfrm>
            <a:off x="8411597" y="1631247"/>
            <a:ext cx="3352800" cy="2523511"/>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1"/>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1587616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7_3column, headers">
  <p:cSld name="17_3column, headers">
    <p:spTree>
      <p:nvGrpSpPr>
        <p:cNvPr id="1" name="Shape 161"/>
        <p:cNvGrpSpPr/>
        <p:nvPr/>
      </p:nvGrpSpPr>
      <p:grpSpPr>
        <a:xfrm>
          <a:off x="0" y="0"/>
          <a:ext cx="0" cy="0"/>
          <a:chOff x="0" y="0"/>
          <a:chExt cx="0" cy="0"/>
        </a:xfrm>
      </p:grpSpPr>
      <p:sp>
        <p:nvSpPr>
          <p:cNvPr id="162" name="Google Shape;162;p52"/>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52"/>
          <p:cNvSpPr txBox="1">
            <a:spLocks noGrp="1"/>
          </p:cNvSpPr>
          <p:nvPr>
            <p:ph type="body" idx="1"/>
          </p:nvPr>
        </p:nvSpPr>
        <p:spPr>
          <a:xfrm>
            <a:off x="417443"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4" name="Google Shape;164;p52"/>
          <p:cNvSpPr txBox="1">
            <a:spLocks noGrp="1"/>
          </p:cNvSpPr>
          <p:nvPr>
            <p:ph type="body" idx="2"/>
          </p:nvPr>
        </p:nvSpPr>
        <p:spPr>
          <a:xfrm>
            <a:off x="417443"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2"/>
          <p:cNvSpPr txBox="1">
            <a:spLocks noGrp="1"/>
          </p:cNvSpPr>
          <p:nvPr>
            <p:ph type="body" idx="3"/>
          </p:nvPr>
        </p:nvSpPr>
        <p:spPr>
          <a:xfrm>
            <a:off x="4414520" y="1584315"/>
            <a:ext cx="3352800"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6" name="Google Shape;166;p52"/>
          <p:cNvSpPr txBox="1">
            <a:spLocks noGrp="1"/>
          </p:cNvSpPr>
          <p:nvPr>
            <p:ph type="body" idx="4"/>
          </p:nvPr>
        </p:nvSpPr>
        <p:spPr>
          <a:xfrm>
            <a:off x="4414520" y="2186199"/>
            <a:ext cx="3352800"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52"/>
          <p:cNvSpPr txBox="1">
            <a:spLocks noGrp="1"/>
          </p:cNvSpPr>
          <p:nvPr>
            <p:ph type="body" idx="5"/>
          </p:nvPr>
        </p:nvSpPr>
        <p:spPr>
          <a:xfrm>
            <a:off x="8411596" y="1584315"/>
            <a:ext cx="3362917" cy="830997"/>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8" name="Google Shape;168;p52"/>
          <p:cNvSpPr txBox="1">
            <a:spLocks noGrp="1"/>
          </p:cNvSpPr>
          <p:nvPr>
            <p:ph type="body" idx="6"/>
          </p:nvPr>
        </p:nvSpPr>
        <p:spPr>
          <a:xfrm>
            <a:off x="8411596" y="2186199"/>
            <a:ext cx="3362917" cy="2215735"/>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9" name="Google Shape;169;p5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93657825"/>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0_3column, intro">
  <p:cSld name="20_3column, intro">
    <p:spTree>
      <p:nvGrpSpPr>
        <p:cNvPr id="1" name="Shape 170"/>
        <p:cNvGrpSpPr/>
        <p:nvPr/>
      </p:nvGrpSpPr>
      <p:grpSpPr>
        <a:xfrm>
          <a:off x="0" y="0"/>
          <a:ext cx="0" cy="0"/>
          <a:chOff x="0" y="0"/>
          <a:chExt cx="0" cy="0"/>
        </a:xfrm>
      </p:grpSpPr>
      <p:sp>
        <p:nvSpPr>
          <p:cNvPr id="171" name="Google Shape;171;p53"/>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3"/>
          <p:cNvSpPr txBox="1">
            <a:spLocks noGrp="1"/>
          </p:cNvSpPr>
          <p:nvPr>
            <p:ph type="body" idx="1"/>
          </p:nvPr>
        </p:nvSpPr>
        <p:spPr>
          <a:xfrm>
            <a:off x="914400" y="1463163"/>
            <a:ext cx="1035304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53"/>
          <p:cNvSpPr txBox="1">
            <a:spLocks noGrp="1"/>
          </p:cNvSpPr>
          <p:nvPr>
            <p:ph type="body" idx="2"/>
          </p:nvPr>
        </p:nvSpPr>
        <p:spPr>
          <a:xfrm>
            <a:off x="91440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53"/>
          <p:cNvSpPr txBox="1">
            <a:spLocks noGrp="1"/>
          </p:cNvSpPr>
          <p:nvPr>
            <p:ph type="body" idx="3"/>
          </p:nvPr>
        </p:nvSpPr>
        <p:spPr>
          <a:xfrm>
            <a:off x="441452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53"/>
          <p:cNvSpPr txBox="1">
            <a:spLocks noGrp="1"/>
          </p:cNvSpPr>
          <p:nvPr>
            <p:ph type="body" idx="4"/>
          </p:nvPr>
        </p:nvSpPr>
        <p:spPr>
          <a:xfrm>
            <a:off x="7914640" y="2123399"/>
            <a:ext cx="3352800" cy="245336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53"/>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526426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1 column, longTitle, halfWidth, fullBleed img">
  <p:cSld name="6_1 column, longTitle, halfWidth, fullBleed img">
    <p:spTree>
      <p:nvGrpSpPr>
        <p:cNvPr id="1" name="Shape 45"/>
        <p:cNvGrpSpPr/>
        <p:nvPr/>
      </p:nvGrpSpPr>
      <p:grpSpPr>
        <a:xfrm>
          <a:off x="0" y="0"/>
          <a:ext cx="0" cy="0"/>
          <a:chOff x="0" y="0"/>
          <a:chExt cx="0" cy="0"/>
        </a:xfrm>
      </p:grpSpPr>
      <p:sp>
        <p:nvSpPr>
          <p:cNvPr id="46" name="Google Shape;46;p29"/>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 name="Google Shape;47;p29"/>
          <p:cNvSpPr/>
          <p:nvPr/>
        </p:nvSpPr>
        <p:spPr>
          <a:xfrm>
            <a:off x="0" y="0"/>
            <a:ext cx="6556375" cy="1536700"/>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29"/>
          <p:cNvSpPr txBox="1">
            <a:spLocks noGrp="1"/>
          </p:cNvSpPr>
          <p:nvPr>
            <p:ph type="title"/>
          </p:nvPr>
        </p:nvSpPr>
        <p:spPr>
          <a:xfrm>
            <a:off x="329184" y="243708"/>
            <a:ext cx="5897880" cy="574581"/>
          </a:xfrm>
          <a:prstGeom prst="rect">
            <a:avLst/>
          </a:prstGeom>
          <a:noFill/>
          <a:ln>
            <a:noFill/>
          </a:ln>
        </p:spPr>
        <p:txBody>
          <a:bodyPr spcFirstLastPara="1" wrap="square" lIns="91425" tIns="45700" rIns="91425" bIns="45700" anchor="t" anchorCtr="0">
            <a:spAutoFit/>
          </a:bodyPr>
          <a:lstStyle>
            <a:lvl1pPr lvl="0" algn="l">
              <a:lnSpc>
                <a:spcPct val="114000"/>
              </a:lnSpc>
              <a:spcBef>
                <a:spcPts val="0"/>
              </a:spcBef>
              <a:spcAft>
                <a:spcPts val="0"/>
              </a:spcAft>
              <a:buSzPts val="1400"/>
              <a:buNone/>
              <a:defRPr sz="3000">
                <a:solidFill>
                  <a:srgbClr val="F6F3E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body" idx="2"/>
          </p:nvPr>
        </p:nvSpPr>
        <p:spPr>
          <a:xfrm>
            <a:off x="329184" y="2440945"/>
            <a:ext cx="5897880" cy="213019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a:spLocks noGrp="1"/>
          </p:cNvSpPr>
          <p:nvPr>
            <p:ph type="pic" idx="3"/>
          </p:nvPr>
        </p:nvSpPr>
        <p:spPr>
          <a:xfrm>
            <a:off x="6556916" y="0"/>
            <a:ext cx="5635083" cy="6858000"/>
          </a:xfrm>
          <a:prstGeom prst="rect">
            <a:avLst/>
          </a:prstGeom>
          <a:noFill/>
          <a:ln>
            <a:noFill/>
          </a:ln>
        </p:spPr>
      </p:sp>
    </p:spTree>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1_4 column">
  <p:cSld name="21_4 column">
    <p:spTree>
      <p:nvGrpSpPr>
        <p:cNvPr id="1" name="Shape 177"/>
        <p:cNvGrpSpPr/>
        <p:nvPr/>
      </p:nvGrpSpPr>
      <p:grpSpPr>
        <a:xfrm>
          <a:off x="0" y="0"/>
          <a:ext cx="0" cy="0"/>
          <a:chOff x="0" y="0"/>
          <a:chExt cx="0" cy="0"/>
        </a:xfrm>
      </p:grpSpPr>
      <p:sp>
        <p:nvSpPr>
          <p:cNvPr id="178" name="Google Shape;178;p54"/>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54"/>
          <p:cNvSpPr txBox="1">
            <a:spLocks noGrp="1"/>
          </p:cNvSpPr>
          <p:nvPr>
            <p:ph type="body" idx="1"/>
          </p:nvPr>
        </p:nvSpPr>
        <p:spPr>
          <a:xfrm>
            <a:off x="417443"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54"/>
          <p:cNvSpPr txBox="1">
            <a:spLocks noGrp="1"/>
          </p:cNvSpPr>
          <p:nvPr>
            <p:ph type="body" idx="2"/>
          </p:nvPr>
        </p:nvSpPr>
        <p:spPr>
          <a:xfrm>
            <a:off x="3337516"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54"/>
          <p:cNvSpPr txBox="1">
            <a:spLocks noGrp="1"/>
          </p:cNvSpPr>
          <p:nvPr>
            <p:ph type="body" idx="3"/>
          </p:nvPr>
        </p:nvSpPr>
        <p:spPr>
          <a:xfrm>
            <a:off x="6257589"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54"/>
          <p:cNvSpPr txBox="1">
            <a:spLocks noGrp="1"/>
          </p:cNvSpPr>
          <p:nvPr>
            <p:ph type="body" idx="4"/>
          </p:nvPr>
        </p:nvSpPr>
        <p:spPr>
          <a:xfrm>
            <a:off x="9177661" y="148449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54"/>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99637210"/>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22_4 column, intro">
  <p:cSld name="22_4 column, intro">
    <p:spTree>
      <p:nvGrpSpPr>
        <p:cNvPr id="1" name="Shape 184"/>
        <p:cNvGrpSpPr/>
        <p:nvPr/>
      </p:nvGrpSpPr>
      <p:grpSpPr>
        <a:xfrm>
          <a:off x="0" y="0"/>
          <a:ext cx="0" cy="0"/>
          <a:chOff x="0" y="0"/>
          <a:chExt cx="0" cy="0"/>
        </a:xfrm>
      </p:grpSpPr>
      <p:sp>
        <p:nvSpPr>
          <p:cNvPr id="185" name="Google Shape;185;p55"/>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6" name="Google Shape;186;p55"/>
          <p:cNvSpPr txBox="1">
            <a:spLocks noGrp="1"/>
          </p:cNvSpPr>
          <p:nvPr>
            <p:ph type="body" idx="1"/>
          </p:nvPr>
        </p:nvSpPr>
        <p:spPr>
          <a:xfrm>
            <a:off x="914400" y="1371600"/>
            <a:ext cx="10363200" cy="478144"/>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b="1">
                <a:solidFill>
                  <a:srgbClr val="007371"/>
                </a:solidFill>
              </a:defRPr>
            </a:lvl1pPr>
            <a:lvl2pPr marL="914400" lvl="1" indent="-228600" algn="ctr">
              <a:lnSpc>
                <a:spcPct val="90000"/>
              </a:lnSpc>
              <a:spcBef>
                <a:spcPts val="600"/>
              </a:spcBef>
              <a:spcAft>
                <a:spcPts val="0"/>
              </a:spcAft>
              <a:buSzPts val="3080"/>
              <a:buNone/>
              <a:defRPr/>
            </a:lvl2pPr>
            <a:lvl3pPr marL="1371600" lvl="2" indent="-228600" algn="ctr">
              <a:lnSpc>
                <a:spcPct val="90000"/>
              </a:lnSpc>
              <a:spcBef>
                <a:spcPts val="600"/>
              </a:spcBef>
              <a:spcAft>
                <a:spcPts val="0"/>
              </a:spcAft>
              <a:buSzPts val="2800"/>
              <a:buNone/>
              <a:defRPr/>
            </a:lvl3pPr>
            <a:lvl4pPr marL="1828800" lvl="3" indent="-228600" algn="ctr">
              <a:lnSpc>
                <a:spcPct val="90000"/>
              </a:lnSpc>
              <a:spcBef>
                <a:spcPts val="600"/>
              </a:spcBef>
              <a:spcAft>
                <a:spcPts val="0"/>
              </a:spcAft>
              <a:buSzPts val="2520"/>
              <a:buNone/>
              <a:defRPr/>
            </a:lvl4pPr>
            <a:lvl5pPr marL="2286000" lvl="4" indent="-228600" algn="ctr">
              <a:lnSpc>
                <a:spcPct val="90000"/>
              </a:lnSpc>
              <a:spcBef>
                <a:spcPts val="600"/>
              </a:spcBef>
              <a:spcAft>
                <a:spcPts val="0"/>
              </a:spcAft>
              <a:buSzPts val="252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55"/>
          <p:cNvSpPr txBox="1">
            <a:spLocks noGrp="1"/>
          </p:cNvSpPr>
          <p:nvPr>
            <p:ph type="body" idx="2"/>
          </p:nvPr>
        </p:nvSpPr>
        <p:spPr>
          <a:xfrm>
            <a:off x="9144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5"/>
          <p:cNvSpPr txBox="1">
            <a:spLocks noGrp="1"/>
          </p:cNvSpPr>
          <p:nvPr>
            <p:ph type="body" idx="3"/>
          </p:nvPr>
        </p:nvSpPr>
        <p:spPr>
          <a:xfrm>
            <a:off x="35087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5"/>
          <p:cNvSpPr txBox="1">
            <a:spLocks noGrp="1"/>
          </p:cNvSpPr>
          <p:nvPr>
            <p:ph type="body" idx="4"/>
          </p:nvPr>
        </p:nvSpPr>
        <p:spPr>
          <a:xfrm>
            <a:off x="6103000"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i="0"/>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5"/>
          <p:cNvSpPr txBox="1">
            <a:spLocks noGrp="1"/>
          </p:cNvSpPr>
          <p:nvPr>
            <p:ph type="body" idx="5"/>
          </p:nvPr>
        </p:nvSpPr>
        <p:spPr>
          <a:xfrm>
            <a:off x="8697299" y="2143120"/>
            <a:ext cx="2596896" cy="2352439"/>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5"/>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135743626"/>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3_3column, panels">
  <p:cSld name="23_3column, panels">
    <p:spTree>
      <p:nvGrpSpPr>
        <p:cNvPr id="1" name="Shape 192"/>
        <p:cNvGrpSpPr/>
        <p:nvPr/>
      </p:nvGrpSpPr>
      <p:grpSpPr>
        <a:xfrm>
          <a:off x="0" y="0"/>
          <a:ext cx="0" cy="0"/>
          <a:chOff x="0" y="0"/>
          <a:chExt cx="0" cy="0"/>
        </a:xfrm>
      </p:grpSpPr>
      <p:sp>
        <p:nvSpPr>
          <p:cNvPr id="193" name="Google Shape;193;p56"/>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56"/>
          <p:cNvSpPr txBox="1">
            <a:spLocks noGrp="1"/>
          </p:cNvSpPr>
          <p:nvPr>
            <p:ph type="body" idx="1"/>
          </p:nvPr>
        </p:nvSpPr>
        <p:spPr>
          <a:xfrm>
            <a:off x="32918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56"/>
          <p:cNvSpPr txBox="1">
            <a:spLocks noGrp="1"/>
          </p:cNvSpPr>
          <p:nvPr>
            <p:ph type="body" idx="2"/>
          </p:nvPr>
        </p:nvSpPr>
        <p:spPr>
          <a:xfrm>
            <a:off x="3276291"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56"/>
          <p:cNvSpPr txBox="1">
            <a:spLocks noGrp="1"/>
          </p:cNvSpPr>
          <p:nvPr>
            <p:ph type="body" idx="3"/>
          </p:nvPr>
        </p:nvSpPr>
        <p:spPr>
          <a:xfrm>
            <a:off x="6223398"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7" name="Google Shape;197;p56"/>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56"/>
          <p:cNvSpPr txBox="1">
            <a:spLocks noGrp="1"/>
          </p:cNvSpPr>
          <p:nvPr>
            <p:ph type="body" idx="4"/>
          </p:nvPr>
        </p:nvSpPr>
        <p:spPr>
          <a:xfrm>
            <a:off x="9170504" y="16651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89777465"/>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6_3column, panels">
  <p:cSld name="26_3column, panels">
    <p:spTree>
      <p:nvGrpSpPr>
        <p:cNvPr id="1" name="Shape 199"/>
        <p:cNvGrpSpPr/>
        <p:nvPr/>
      </p:nvGrpSpPr>
      <p:grpSpPr>
        <a:xfrm>
          <a:off x="0" y="0"/>
          <a:ext cx="0" cy="0"/>
          <a:chOff x="0" y="0"/>
          <a:chExt cx="0" cy="0"/>
        </a:xfrm>
      </p:grpSpPr>
      <p:sp>
        <p:nvSpPr>
          <p:cNvPr id="200" name="Google Shape;200;p57"/>
          <p:cNvSpPr/>
          <p:nvPr/>
        </p:nvSpPr>
        <p:spPr>
          <a:xfrm>
            <a:off x="0" y="0"/>
            <a:ext cx="12192000" cy="1006475"/>
          </a:xfrm>
          <a:prstGeom prst="rect">
            <a:avLst/>
          </a:prstGeom>
          <a:solidFill>
            <a:srgbClr val="007371"/>
          </a:solidFill>
          <a:ln>
            <a:noFill/>
          </a:ln>
          <a:effectLst>
            <a:outerShdw blurRad="232279" dist="381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57"/>
          <p:cNvSpPr txBox="1">
            <a:spLocks noGrp="1"/>
          </p:cNvSpPr>
          <p:nvPr>
            <p:ph type="body" idx="1"/>
          </p:nvPr>
        </p:nvSpPr>
        <p:spPr>
          <a:xfrm>
            <a:off x="32918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2" name="Google Shape;202;p57"/>
          <p:cNvSpPr txBox="1">
            <a:spLocks noGrp="1"/>
          </p:cNvSpPr>
          <p:nvPr>
            <p:ph type="body" idx="2"/>
          </p:nvPr>
        </p:nvSpPr>
        <p:spPr>
          <a:xfrm>
            <a:off x="3276291"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57"/>
          <p:cNvSpPr txBox="1">
            <a:spLocks noGrp="1"/>
          </p:cNvSpPr>
          <p:nvPr>
            <p:ph type="body" idx="3"/>
          </p:nvPr>
        </p:nvSpPr>
        <p:spPr>
          <a:xfrm>
            <a:off x="6223398"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57"/>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5" name="Google Shape;205;p57"/>
          <p:cNvSpPr txBox="1">
            <a:spLocks noGrp="1"/>
          </p:cNvSpPr>
          <p:nvPr>
            <p:ph type="body" idx="4"/>
          </p:nvPr>
        </p:nvSpPr>
        <p:spPr>
          <a:xfrm>
            <a:off x="9170504" y="2579514"/>
            <a:ext cx="2743200" cy="3053528"/>
          </a:xfrm>
          <a:prstGeom prst="rect">
            <a:avLst/>
          </a:prstGeo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457200" anchor="t" anchorCtr="0">
            <a:spAutoFit/>
          </a:bodyPr>
          <a:lstStyle>
            <a:lvl1pPr marL="457200" lvl="0" indent="-228600" algn="l">
              <a:lnSpc>
                <a:spcPct val="114000"/>
              </a:lnSpc>
              <a:spcBef>
                <a:spcPts val="1000"/>
              </a:spcBef>
              <a:spcAft>
                <a:spcPts val="0"/>
              </a:spcAft>
              <a:buSzPts val="3080"/>
              <a:buFont typeface="Arial"/>
              <a:buNone/>
              <a:defRPr sz="22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57"/>
          <p:cNvSpPr txBox="1">
            <a:spLocks noGrp="1"/>
          </p:cNvSpPr>
          <p:nvPr>
            <p:ph type="body" idx="5"/>
          </p:nvPr>
        </p:nvSpPr>
        <p:spPr>
          <a:xfrm>
            <a:off x="328613" y="1422400"/>
            <a:ext cx="11585575" cy="88106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79624427"/>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2_4 column">
  <p:cSld name="22_4 column">
    <p:spTree>
      <p:nvGrpSpPr>
        <p:cNvPr id="1" name="Shape 207"/>
        <p:cNvGrpSpPr/>
        <p:nvPr/>
      </p:nvGrpSpPr>
      <p:grpSpPr>
        <a:xfrm>
          <a:off x="0" y="0"/>
          <a:ext cx="0" cy="0"/>
          <a:chOff x="0" y="0"/>
          <a:chExt cx="0" cy="0"/>
        </a:xfrm>
      </p:grpSpPr>
      <p:sp>
        <p:nvSpPr>
          <p:cNvPr id="208" name="Google Shape;208;p58"/>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58"/>
          <p:cNvSpPr txBox="1">
            <a:spLocks noGrp="1"/>
          </p:cNvSpPr>
          <p:nvPr>
            <p:ph type="body" idx="1"/>
          </p:nvPr>
        </p:nvSpPr>
        <p:spPr>
          <a:xfrm>
            <a:off x="32918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8"/>
          <p:cNvSpPr txBox="1">
            <a:spLocks noGrp="1"/>
          </p:cNvSpPr>
          <p:nvPr>
            <p:ph type="body" idx="2"/>
          </p:nvPr>
        </p:nvSpPr>
        <p:spPr>
          <a:xfrm>
            <a:off x="4267200"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i="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8"/>
          <p:cNvSpPr txBox="1">
            <a:spLocks noGrp="1"/>
          </p:cNvSpPr>
          <p:nvPr>
            <p:ph type="body" idx="3"/>
          </p:nvPr>
        </p:nvSpPr>
        <p:spPr>
          <a:xfrm>
            <a:off x="8256104" y="1217790"/>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8"/>
          <p:cNvSpPr txBox="1">
            <a:spLocks noGrp="1"/>
          </p:cNvSpPr>
          <p:nvPr>
            <p:ph type="body" idx="4"/>
          </p:nvPr>
        </p:nvSpPr>
        <p:spPr>
          <a:xfrm>
            <a:off x="32918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8"/>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58"/>
          <p:cNvSpPr txBox="1">
            <a:spLocks noGrp="1"/>
          </p:cNvSpPr>
          <p:nvPr>
            <p:ph type="body" idx="5"/>
          </p:nvPr>
        </p:nvSpPr>
        <p:spPr>
          <a:xfrm>
            <a:off x="4292644" y="4037188"/>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i="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58"/>
          <p:cNvSpPr txBox="1">
            <a:spLocks noGrp="1"/>
          </p:cNvSpPr>
          <p:nvPr>
            <p:ph type="body" idx="6"/>
          </p:nvPr>
        </p:nvSpPr>
        <p:spPr>
          <a:xfrm>
            <a:off x="8256104" y="4029975"/>
            <a:ext cx="3657600" cy="2669449"/>
          </a:xfrm>
          <a:prstGeom prst="rect">
            <a:avLst/>
          </a:prstGeom>
          <a:solidFill>
            <a:srgbClr val="F6F3EB"/>
          </a:solidFill>
          <a:ln>
            <a:noFill/>
          </a:ln>
          <a:effectLst>
            <a:outerShdw blurRad="221597" dist="38100" dir="5400000" algn="t" rotWithShape="0">
              <a:srgbClr val="000000">
                <a:alpha val="40000"/>
              </a:srgbClr>
            </a:outerShdw>
          </a:effectLst>
        </p:spPr>
        <p:txBody>
          <a:bodyPr spcFirstLastPara="1" wrap="square" lIns="228600" tIns="118850" rIns="228600" bIns="228600" anchor="t" anchorCtr="0">
            <a:spAutoFit/>
          </a:bodyPr>
          <a:lstStyle>
            <a:lvl1pPr marL="457200" lvl="0" indent="-228600" algn="l">
              <a:lnSpc>
                <a:spcPct val="114000"/>
              </a:lnSpc>
              <a:spcBef>
                <a:spcPts val="1000"/>
              </a:spcBef>
              <a:spcAft>
                <a:spcPts val="0"/>
              </a:spcAft>
              <a:buSzPts val="1400"/>
              <a:buNone/>
              <a:defRPr sz="2000">
                <a:solidFill>
                  <a:srgbClr val="1E1E2D"/>
                </a:solidFill>
                <a:latin typeface="Arial"/>
                <a:ea typeface="Arial"/>
                <a:cs typeface="Arial"/>
                <a:sym typeface="Arial"/>
              </a:defRPr>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06561110"/>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3_4 Column, Headers">
  <p:cSld name="23_4 Column, Headers">
    <p:spTree>
      <p:nvGrpSpPr>
        <p:cNvPr id="1" name="Shape 216"/>
        <p:cNvGrpSpPr/>
        <p:nvPr/>
      </p:nvGrpSpPr>
      <p:grpSpPr>
        <a:xfrm>
          <a:off x="0" y="0"/>
          <a:ext cx="0" cy="0"/>
          <a:chOff x="0" y="0"/>
          <a:chExt cx="0" cy="0"/>
        </a:xfrm>
      </p:grpSpPr>
      <p:sp>
        <p:nvSpPr>
          <p:cNvPr id="217" name="Google Shape;217;p59"/>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59"/>
          <p:cNvSpPr txBox="1">
            <a:spLocks noGrp="1"/>
          </p:cNvSpPr>
          <p:nvPr>
            <p:ph type="body" idx="1"/>
          </p:nvPr>
        </p:nvSpPr>
        <p:spPr>
          <a:xfrm>
            <a:off x="417443"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19" name="Google Shape;219;p59"/>
          <p:cNvSpPr txBox="1">
            <a:spLocks noGrp="1"/>
          </p:cNvSpPr>
          <p:nvPr>
            <p:ph type="body" idx="2"/>
          </p:nvPr>
        </p:nvSpPr>
        <p:spPr>
          <a:xfrm>
            <a:off x="417443"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59"/>
          <p:cNvSpPr txBox="1">
            <a:spLocks noGrp="1"/>
          </p:cNvSpPr>
          <p:nvPr>
            <p:ph type="body" idx="3"/>
          </p:nvPr>
        </p:nvSpPr>
        <p:spPr>
          <a:xfrm>
            <a:off x="3347054" y="1550449"/>
            <a:ext cx="2588223"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1" name="Google Shape;221;p59"/>
          <p:cNvSpPr txBox="1">
            <a:spLocks noGrp="1"/>
          </p:cNvSpPr>
          <p:nvPr>
            <p:ph type="body" idx="4"/>
          </p:nvPr>
        </p:nvSpPr>
        <p:spPr>
          <a:xfrm>
            <a:off x="3347054" y="2152333"/>
            <a:ext cx="2588223"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9"/>
          <p:cNvSpPr txBox="1">
            <a:spLocks noGrp="1"/>
          </p:cNvSpPr>
          <p:nvPr>
            <p:ph type="body" idx="5"/>
          </p:nvPr>
        </p:nvSpPr>
        <p:spPr>
          <a:xfrm>
            <a:off x="6255380"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3" name="Google Shape;223;p59"/>
          <p:cNvSpPr txBox="1">
            <a:spLocks noGrp="1"/>
          </p:cNvSpPr>
          <p:nvPr>
            <p:ph type="body" idx="6"/>
          </p:nvPr>
        </p:nvSpPr>
        <p:spPr>
          <a:xfrm>
            <a:off x="6255380"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4" name="Google Shape;224;p59"/>
          <p:cNvSpPr txBox="1">
            <a:spLocks noGrp="1"/>
          </p:cNvSpPr>
          <p:nvPr>
            <p:ph type="body" idx="7"/>
          </p:nvPr>
        </p:nvSpPr>
        <p:spPr>
          <a:xfrm>
            <a:off x="9174849" y="1550449"/>
            <a:ext cx="2596896" cy="1200329"/>
          </a:xfrm>
          <a:prstGeom prst="rect">
            <a:avLst/>
          </a:prstGeom>
          <a:noFill/>
          <a:ln>
            <a:noFill/>
          </a:ln>
        </p:spPr>
        <p:txBody>
          <a:bodyPr spcFirstLastPara="1" wrap="square" lIns="91425" tIns="45700" rIns="91425" bIns="45700" anchor="t" anchorCtr="0">
            <a:spAutoFit/>
          </a:bodyPr>
          <a:lstStyle>
            <a:lvl1pPr marL="457200" lvl="0" indent="-228600" algn="l">
              <a:lnSpc>
                <a:spcPct val="100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228600" algn="l">
              <a:lnSpc>
                <a:spcPct val="90000"/>
              </a:lnSpc>
              <a:spcBef>
                <a:spcPts val="600"/>
              </a:spcBef>
              <a:spcAft>
                <a:spcPts val="0"/>
              </a:spcAft>
              <a:buSzPts val="2800"/>
              <a:buNone/>
              <a:defRPr sz="2000" b="1"/>
            </a:lvl2pPr>
            <a:lvl3pPr marL="1371600" lvl="2" indent="-228600" algn="l">
              <a:lnSpc>
                <a:spcPct val="90000"/>
              </a:lnSpc>
              <a:spcBef>
                <a:spcPts val="600"/>
              </a:spcBef>
              <a:spcAft>
                <a:spcPts val="0"/>
              </a:spcAft>
              <a:buSzPts val="2520"/>
              <a:buNone/>
              <a:defRPr sz="1800" b="1"/>
            </a:lvl3pPr>
            <a:lvl4pPr marL="1828800" lvl="3" indent="-228600" algn="l">
              <a:lnSpc>
                <a:spcPct val="90000"/>
              </a:lnSpc>
              <a:spcBef>
                <a:spcPts val="600"/>
              </a:spcBef>
              <a:spcAft>
                <a:spcPts val="0"/>
              </a:spcAft>
              <a:buSzPts val="2240"/>
              <a:buNone/>
              <a:defRPr sz="1600" b="1"/>
            </a:lvl4pPr>
            <a:lvl5pPr marL="2286000" lvl="4" indent="-228600" algn="l">
              <a:lnSpc>
                <a:spcPct val="90000"/>
              </a:lnSpc>
              <a:spcBef>
                <a:spcPts val="600"/>
              </a:spcBef>
              <a:spcAft>
                <a:spcPts val="0"/>
              </a:spcAft>
              <a:buSzPts val="224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5" name="Google Shape;225;p59"/>
          <p:cNvSpPr txBox="1">
            <a:spLocks noGrp="1"/>
          </p:cNvSpPr>
          <p:nvPr>
            <p:ph type="body" idx="8"/>
          </p:nvPr>
        </p:nvSpPr>
        <p:spPr>
          <a:xfrm>
            <a:off x="9174849" y="2152333"/>
            <a:ext cx="2596896" cy="36339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400"/>
            </a:lvl1pPr>
            <a:lvl2pPr marL="914400" lvl="1" indent="-406400" algn="l">
              <a:lnSpc>
                <a:spcPct val="90000"/>
              </a:lnSpc>
              <a:spcBef>
                <a:spcPts val="600"/>
              </a:spcBef>
              <a:spcAft>
                <a:spcPts val="0"/>
              </a:spcAft>
              <a:buSzPts val="2800"/>
              <a:buChar char="•"/>
              <a:defRPr sz="2000"/>
            </a:lvl2pPr>
            <a:lvl3pPr marL="1371600" lvl="2" indent="-388619" algn="l">
              <a:lnSpc>
                <a:spcPct val="90000"/>
              </a:lnSpc>
              <a:spcBef>
                <a:spcPts val="600"/>
              </a:spcBef>
              <a:spcAft>
                <a:spcPts val="0"/>
              </a:spcAft>
              <a:buSzPts val="2520"/>
              <a:buChar char="•"/>
              <a:defRPr sz="1800"/>
            </a:lvl3pPr>
            <a:lvl4pPr marL="1828800" lvl="3" indent="-388619" algn="l">
              <a:lnSpc>
                <a:spcPct val="90000"/>
              </a:lnSpc>
              <a:spcBef>
                <a:spcPts val="600"/>
              </a:spcBef>
              <a:spcAft>
                <a:spcPts val="0"/>
              </a:spcAft>
              <a:buSzPts val="2520"/>
              <a:buChar char="•"/>
              <a:defRPr sz="1800"/>
            </a:lvl4pPr>
            <a:lvl5pPr marL="2286000" lvl="4" indent="-388620" algn="l">
              <a:lnSpc>
                <a:spcPct val="90000"/>
              </a:lnSpc>
              <a:spcBef>
                <a:spcPts val="600"/>
              </a:spcBef>
              <a:spcAft>
                <a:spcPts val="0"/>
              </a:spcAft>
              <a:buSzPts val="2520"/>
              <a:buChar char="•"/>
              <a:defRPr sz="1800"/>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6" name="Google Shape;226;p59"/>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3483640"/>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5_Title Left, Picture Right" type="picTx">
  <p:cSld name="25_Title Left, Picture Right">
    <p:spTree>
      <p:nvGrpSpPr>
        <p:cNvPr id="1" name="Shape 227"/>
        <p:cNvGrpSpPr/>
        <p:nvPr/>
      </p:nvGrpSpPr>
      <p:grpSpPr>
        <a:xfrm>
          <a:off x="0" y="0"/>
          <a:ext cx="0" cy="0"/>
          <a:chOff x="0" y="0"/>
          <a:chExt cx="0" cy="0"/>
        </a:xfrm>
      </p:grpSpPr>
      <p:sp>
        <p:nvSpPr>
          <p:cNvPr id="228" name="Google Shape;228;p60"/>
          <p:cNvSpPr txBox="1">
            <a:spLocks noGrp="1"/>
          </p:cNvSpPr>
          <p:nvPr>
            <p:ph type="title"/>
          </p:nvPr>
        </p:nvSpPr>
        <p:spPr>
          <a:xfrm>
            <a:off x="839788" y="1041737"/>
            <a:ext cx="3932237" cy="1015663"/>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9" name="Google Shape;229;p60"/>
          <p:cNvSpPr txBox="1">
            <a:spLocks noGrp="1"/>
          </p:cNvSpPr>
          <p:nvPr>
            <p:ph type="body" idx="1"/>
          </p:nvPr>
        </p:nvSpPr>
        <p:spPr>
          <a:xfrm>
            <a:off x="839788" y="2260600"/>
            <a:ext cx="3932237" cy="899157"/>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30" name="Google Shape;230;p60"/>
          <p:cNvSpPr>
            <a:spLocks noGrp="1"/>
          </p:cNvSpPr>
          <p:nvPr>
            <p:ph type="pic" idx="2"/>
          </p:nvPr>
        </p:nvSpPr>
        <p:spPr>
          <a:xfrm>
            <a:off x="5183188" y="987425"/>
            <a:ext cx="6172200" cy="606833"/>
          </a:xfrm>
          <a:prstGeom prst="rect">
            <a:avLst/>
          </a:prstGeom>
          <a:noFill/>
          <a:ln>
            <a:noFill/>
          </a:ln>
        </p:spPr>
      </p:sp>
    </p:spTree>
    <p:extLst>
      <p:ext uri="{BB962C8B-B14F-4D97-AF65-F5344CB8AC3E}">
        <p14:creationId xmlns:p14="http://schemas.microsoft.com/office/powerpoint/2010/main" val="1365229442"/>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6_Split Horizontal, text, picture">
  <p:cSld name="26_Split Horizontal, text, picture">
    <p:spTree>
      <p:nvGrpSpPr>
        <p:cNvPr id="1" name="Shape 231"/>
        <p:cNvGrpSpPr/>
        <p:nvPr/>
      </p:nvGrpSpPr>
      <p:grpSpPr>
        <a:xfrm>
          <a:off x="0" y="0"/>
          <a:ext cx="0" cy="0"/>
          <a:chOff x="0" y="0"/>
          <a:chExt cx="0" cy="0"/>
        </a:xfrm>
      </p:grpSpPr>
      <p:sp>
        <p:nvSpPr>
          <p:cNvPr id="232" name="Google Shape;232;p61"/>
          <p:cNvSpPr/>
          <p:nvPr/>
        </p:nvSpPr>
        <p:spPr>
          <a:xfrm rot="5400000">
            <a:off x="5951537" y="-3273424"/>
            <a:ext cx="288925" cy="12192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61"/>
          <p:cNvSpPr/>
          <p:nvPr/>
        </p:nvSpPr>
        <p:spPr>
          <a:xfrm>
            <a:off x="0" y="0"/>
            <a:ext cx="12192000" cy="1006475"/>
          </a:xfrm>
          <a:prstGeom prst="rect">
            <a:avLst/>
          </a:prstGeom>
          <a:solidFill>
            <a:schemeClr val="lt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4" name="Google Shape;234;p61"/>
          <p:cNvSpPr>
            <a:spLocks noGrp="1"/>
          </p:cNvSpPr>
          <p:nvPr>
            <p:ph type="pic" idx="2"/>
          </p:nvPr>
        </p:nvSpPr>
        <p:spPr>
          <a:xfrm>
            <a:off x="0" y="2677887"/>
            <a:ext cx="12192000" cy="4180114"/>
          </a:xfrm>
          <a:prstGeom prst="rect">
            <a:avLst/>
          </a:prstGeom>
          <a:noFill/>
          <a:ln>
            <a:noFill/>
          </a:ln>
        </p:spPr>
      </p:sp>
      <p:sp>
        <p:nvSpPr>
          <p:cNvPr id="235" name="Google Shape;235;p61"/>
          <p:cNvSpPr txBox="1">
            <a:spLocks noGrp="1"/>
          </p:cNvSpPr>
          <p:nvPr>
            <p:ph type="title"/>
          </p:nvPr>
        </p:nvSpPr>
        <p:spPr>
          <a:xfrm>
            <a:off x="329184" y="246888"/>
            <a:ext cx="10374086"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61"/>
          <p:cNvSpPr txBox="1">
            <a:spLocks noGrp="1"/>
          </p:cNvSpPr>
          <p:nvPr>
            <p:ph type="body" idx="1"/>
          </p:nvPr>
        </p:nvSpPr>
        <p:spPr>
          <a:xfrm>
            <a:off x="329184" y="1353312"/>
            <a:ext cx="11604172" cy="34958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240"/>
              <a:buNone/>
              <a:defRPr sz="1600"/>
            </a:lvl1pPr>
            <a:lvl2pPr marL="914400" lvl="1" indent="-228600" algn="l">
              <a:lnSpc>
                <a:spcPct val="90000"/>
              </a:lnSpc>
              <a:spcBef>
                <a:spcPts val="600"/>
              </a:spcBef>
              <a:spcAft>
                <a:spcPts val="0"/>
              </a:spcAft>
              <a:buSzPts val="1960"/>
              <a:buNone/>
              <a:defRPr sz="1400"/>
            </a:lvl2pPr>
            <a:lvl3pPr marL="1371600" lvl="2" indent="-228600" algn="l">
              <a:lnSpc>
                <a:spcPct val="90000"/>
              </a:lnSpc>
              <a:spcBef>
                <a:spcPts val="600"/>
              </a:spcBef>
              <a:spcAft>
                <a:spcPts val="0"/>
              </a:spcAft>
              <a:buSzPts val="1680"/>
              <a:buNone/>
              <a:defRPr sz="1200"/>
            </a:lvl3pPr>
            <a:lvl4pPr marL="1828800" lvl="3" indent="-228600" algn="l">
              <a:lnSpc>
                <a:spcPct val="90000"/>
              </a:lnSpc>
              <a:spcBef>
                <a:spcPts val="600"/>
              </a:spcBef>
              <a:spcAft>
                <a:spcPts val="0"/>
              </a:spcAft>
              <a:buSzPts val="1400"/>
              <a:buNone/>
              <a:defRPr sz="1000"/>
            </a:lvl4pPr>
            <a:lvl5pPr marL="2286000" lvl="4" indent="-228600" algn="l">
              <a:lnSpc>
                <a:spcPct val="90000"/>
              </a:lnSpc>
              <a:spcBef>
                <a:spcPts val="600"/>
              </a:spcBef>
              <a:spcAft>
                <a:spcPts val="0"/>
              </a:spcAft>
              <a:buSzPts val="1400"/>
              <a:buNone/>
              <a:defRPr sz="1000"/>
            </a:lvl5pPr>
            <a:lvl6pPr marL="2743200" lvl="5" indent="-228600" algn="l">
              <a:lnSpc>
                <a:spcPct val="90000"/>
              </a:lnSpc>
              <a:spcBef>
                <a:spcPts val="6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extLst>
      <p:ext uri="{BB962C8B-B14F-4D97-AF65-F5344CB8AC3E}">
        <p14:creationId xmlns:p14="http://schemas.microsoft.com/office/powerpoint/2010/main" val="1748468602"/>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7_title only">
  <p:cSld name="27_title only">
    <p:spTree>
      <p:nvGrpSpPr>
        <p:cNvPr id="1" name="Shape 237"/>
        <p:cNvGrpSpPr/>
        <p:nvPr/>
      </p:nvGrpSpPr>
      <p:grpSpPr>
        <a:xfrm>
          <a:off x="0" y="0"/>
          <a:ext cx="0" cy="0"/>
          <a:chOff x="0" y="0"/>
          <a:chExt cx="0" cy="0"/>
        </a:xfrm>
      </p:grpSpPr>
      <p:sp>
        <p:nvSpPr>
          <p:cNvPr id="238" name="Google Shape;238;p62"/>
          <p:cNvSpPr/>
          <p:nvPr/>
        </p:nvSpPr>
        <p:spPr>
          <a:xfrm>
            <a:off x="0" y="0"/>
            <a:ext cx="12192000"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9" name="Google Shape;239;p62"/>
          <p:cNvSpPr txBox="1">
            <a:spLocks noGrp="1"/>
          </p:cNvSpPr>
          <p:nvPr>
            <p:ph type="title"/>
          </p:nvPr>
        </p:nvSpPr>
        <p:spPr>
          <a:xfrm>
            <a:off x="329184" y="243708"/>
            <a:ext cx="1158452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30967442"/>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8_title only, noPanel" type="titleOnly">
  <p:cSld name="28_title only, noPanel">
    <p:spTree>
      <p:nvGrpSpPr>
        <p:cNvPr id="1" name="Shape 240"/>
        <p:cNvGrpSpPr/>
        <p:nvPr/>
      </p:nvGrpSpPr>
      <p:grpSpPr>
        <a:xfrm>
          <a:off x="0" y="0"/>
          <a:ext cx="0" cy="0"/>
          <a:chOff x="0" y="0"/>
          <a:chExt cx="0" cy="0"/>
        </a:xfrm>
      </p:grpSpPr>
      <p:sp>
        <p:nvSpPr>
          <p:cNvPr id="241" name="Google Shape;241;p63"/>
          <p:cNvSpPr txBox="1">
            <a:spLocks noGrp="1"/>
          </p:cNvSpPr>
          <p:nvPr>
            <p:ph type="title"/>
          </p:nvPr>
        </p:nvSpPr>
        <p:spPr>
          <a:xfrm>
            <a:off x="329184" y="243708"/>
            <a:ext cx="11435154"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1204107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1 column, halfWidth wHeader, fullBleed img">
  <p:cSld name="7_1 column, halfWidth wHeader, fullBleed img">
    <p:spTree>
      <p:nvGrpSpPr>
        <p:cNvPr id="1" name="Shape 52"/>
        <p:cNvGrpSpPr/>
        <p:nvPr/>
      </p:nvGrpSpPr>
      <p:grpSpPr>
        <a:xfrm>
          <a:off x="0" y="0"/>
          <a:ext cx="0" cy="0"/>
          <a:chOff x="0" y="0"/>
          <a:chExt cx="0" cy="0"/>
        </a:xfrm>
      </p:grpSpPr>
      <p:sp>
        <p:nvSpPr>
          <p:cNvPr id="53" name="Google Shape;53;p30"/>
          <p:cNvSpPr>
            <a:spLocks noGrp="1"/>
          </p:cNvSpPr>
          <p:nvPr>
            <p:ph type="pic" idx="2"/>
          </p:nvPr>
        </p:nvSpPr>
        <p:spPr>
          <a:xfrm>
            <a:off x="6556916" y="0"/>
            <a:ext cx="5635083" cy="6858000"/>
          </a:xfrm>
          <a:prstGeom prst="rect">
            <a:avLst/>
          </a:prstGeom>
          <a:noFill/>
          <a:ln>
            <a:noFill/>
          </a:ln>
        </p:spPr>
      </p:sp>
      <p:sp>
        <p:nvSpPr>
          <p:cNvPr id="54" name="Google Shape;54;p30"/>
          <p:cNvSpPr/>
          <p:nvPr/>
        </p:nvSpPr>
        <p:spPr>
          <a:xfrm>
            <a:off x="0" y="0"/>
            <a:ext cx="6556375" cy="6858000"/>
          </a:xfrm>
          <a:prstGeom prst="rect">
            <a:avLst/>
          </a:prstGeom>
          <a:gradFill>
            <a:gsLst>
              <a:gs pos="0">
                <a:srgbClr val="EBDFC2"/>
              </a:gs>
              <a:gs pos="4000">
                <a:srgbClr val="EBDFC2"/>
              </a:gs>
              <a:gs pos="66500">
                <a:srgbClr val="F6F6F4"/>
              </a:gs>
              <a:gs pos="100000">
                <a:srgbClr val="F5F7FC"/>
              </a:gs>
            </a:gsLst>
            <a:lin ang="3600000" scaled="0"/>
          </a:gra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 name="Google Shape;55;p30"/>
          <p:cNvSpPr/>
          <p:nvPr/>
        </p:nvSpPr>
        <p:spPr>
          <a:xfrm>
            <a:off x="6556375" y="0"/>
            <a:ext cx="290513" cy="6858000"/>
          </a:xfrm>
          <a:prstGeom prst="rect">
            <a:avLst/>
          </a:prstGeom>
          <a:gradFill>
            <a:gsLst>
              <a:gs pos="0">
                <a:srgbClr val="000000">
                  <a:alpha val="20000"/>
                </a:srgbClr>
              </a:gs>
              <a:gs pos="100000">
                <a:srgbClr val="000000">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 name="Google Shape;56;p30"/>
          <p:cNvSpPr/>
          <p:nvPr/>
        </p:nvSpPr>
        <p:spPr>
          <a:xfrm>
            <a:off x="0" y="0"/>
            <a:ext cx="6556375" cy="1006475"/>
          </a:xfrm>
          <a:prstGeom prst="rect">
            <a:avLst/>
          </a:prstGeom>
          <a:solidFill>
            <a:srgbClr val="007371"/>
          </a:solidFill>
          <a:ln>
            <a:noFill/>
          </a:ln>
          <a:effectLst>
            <a:outerShdw blurRad="355142" dist="38100" dir="5400000" algn="t" rotWithShape="0">
              <a:srgbClr val="000000">
                <a:alpha val="2941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 name="Google Shape;57;p30"/>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SzPts val="1400"/>
              <a:buNone/>
              <a:defRPr sz="3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0"/>
          <p:cNvSpPr txBox="1">
            <a:spLocks noGrp="1"/>
          </p:cNvSpPr>
          <p:nvPr>
            <p:ph type="body" idx="1"/>
          </p:nvPr>
        </p:nvSpPr>
        <p:spPr>
          <a:xfrm>
            <a:off x="329184" y="1331209"/>
            <a:ext cx="5897880" cy="478144"/>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sz="2400" b="1">
                <a:solidFill>
                  <a:srgbClr val="007371"/>
                </a:solidFill>
                <a:latin typeface="Arial"/>
                <a:ea typeface="Arial"/>
                <a:cs typeface="Arial"/>
                <a:sym typeface="Aria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0"/>
          <p:cNvSpPr txBox="1">
            <a:spLocks noGrp="1"/>
          </p:cNvSpPr>
          <p:nvPr>
            <p:ph type="body" idx="3"/>
          </p:nvPr>
        </p:nvSpPr>
        <p:spPr>
          <a:xfrm>
            <a:off x="329184" y="1955060"/>
            <a:ext cx="5897880" cy="2098780"/>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1400"/>
              <a:buNone/>
              <a:defRPr sz="2200"/>
            </a:lvl1pPr>
            <a:lvl2pPr marL="914400" lvl="1" indent="-406400" algn="l">
              <a:lnSpc>
                <a:spcPct val="90000"/>
              </a:lnSpc>
              <a:spcBef>
                <a:spcPts val="600"/>
              </a:spcBef>
              <a:spcAft>
                <a:spcPts val="0"/>
              </a:spcAft>
              <a:buSzPts val="2800"/>
              <a:buChar char="•"/>
              <a:defRPr sz="2000"/>
            </a:lvl2pPr>
            <a:lvl3pPr marL="1371600" lvl="2" indent="-406400" algn="l">
              <a:lnSpc>
                <a:spcPct val="90000"/>
              </a:lnSpc>
              <a:spcBef>
                <a:spcPts val="600"/>
              </a:spcBef>
              <a:spcAft>
                <a:spcPts val="0"/>
              </a:spcAft>
              <a:buSzPts val="2800"/>
              <a:buChar char="•"/>
              <a:defRPr sz="2000"/>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9_blank" type="blank">
  <p:cSld name="29_blank">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196267676"/>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0_quote green">
  <p:cSld name="30_quote green">
    <p:spTree>
      <p:nvGrpSpPr>
        <p:cNvPr id="1" name="Shape 243"/>
        <p:cNvGrpSpPr/>
        <p:nvPr/>
      </p:nvGrpSpPr>
      <p:grpSpPr>
        <a:xfrm>
          <a:off x="0" y="0"/>
          <a:ext cx="0" cy="0"/>
          <a:chOff x="0" y="0"/>
          <a:chExt cx="0" cy="0"/>
        </a:xfrm>
      </p:grpSpPr>
      <p:sp>
        <p:nvSpPr>
          <p:cNvPr id="244" name="Google Shape;244;p65"/>
          <p:cNvSpPr txBox="1">
            <a:spLocks noGrp="1"/>
          </p:cNvSpPr>
          <p:nvPr>
            <p:ph type="body" idx="1"/>
          </p:nvPr>
        </p:nvSpPr>
        <p:spPr>
          <a:xfrm>
            <a:off x="2253342" y="5543240"/>
            <a:ext cx="9094107" cy="395173"/>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2520"/>
              <a:buNone/>
              <a:defRPr sz="1800">
                <a:solidFill>
                  <a:srgbClr val="595959"/>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5" name="Google Shape;245;p65"/>
          <p:cNvSpPr txBox="1">
            <a:spLocks noGrp="1"/>
          </p:cNvSpPr>
          <p:nvPr>
            <p:ph type="body" idx="2"/>
          </p:nvPr>
        </p:nvSpPr>
        <p:spPr>
          <a:xfrm>
            <a:off x="2253342" y="768350"/>
            <a:ext cx="8349343" cy="2157898"/>
          </a:xfrm>
          <a:prstGeom prst="rect">
            <a:avLst/>
          </a:prstGeom>
          <a:noFill/>
          <a:ln>
            <a:noFill/>
          </a:ln>
        </p:spPr>
        <p:txBody>
          <a:bodyPr spcFirstLastPara="1" wrap="square" lIns="91425" tIns="45700" rIns="91425" bIns="45700" anchor="t" anchorCtr="0">
            <a:spAutoFit/>
          </a:bodyPr>
          <a:lstStyle>
            <a:lvl1pPr marL="457200" lvl="0" indent="-228600" algn="l">
              <a:lnSpc>
                <a:spcPct val="114000"/>
              </a:lnSpc>
              <a:spcBef>
                <a:spcPts val="1000"/>
              </a:spcBef>
              <a:spcAft>
                <a:spcPts val="0"/>
              </a:spcAft>
              <a:buSzPts val="3360"/>
              <a:buNone/>
              <a:defRPr>
                <a:solidFill>
                  <a:srgbClr val="007371"/>
                </a:solidFill>
              </a:defRPr>
            </a:lvl1pPr>
            <a:lvl2pPr marL="914400" lvl="1" indent="-388619" algn="l">
              <a:lnSpc>
                <a:spcPct val="90000"/>
              </a:lnSpc>
              <a:spcBef>
                <a:spcPts val="600"/>
              </a:spcBef>
              <a:spcAft>
                <a:spcPts val="0"/>
              </a:spcAft>
              <a:buSzPts val="2520"/>
              <a:buChar char="•"/>
              <a:defRPr/>
            </a:lvl2pPr>
            <a:lvl3pPr marL="1371600" lvl="2" indent="-388619" algn="l">
              <a:lnSpc>
                <a:spcPct val="90000"/>
              </a:lnSpc>
              <a:spcBef>
                <a:spcPts val="600"/>
              </a:spcBef>
              <a:spcAft>
                <a:spcPts val="0"/>
              </a:spcAft>
              <a:buSzPts val="2520"/>
              <a:buChar char="•"/>
              <a:defRPr/>
            </a:lvl3pPr>
            <a:lvl4pPr marL="1828800" lvl="3" indent="-388619" algn="l">
              <a:lnSpc>
                <a:spcPct val="90000"/>
              </a:lnSpc>
              <a:spcBef>
                <a:spcPts val="600"/>
              </a:spcBef>
              <a:spcAft>
                <a:spcPts val="0"/>
              </a:spcAft>
              <a:buSzPts val="2520"/>
              <a:buChar char="•"/>
              <a:defRPr/>
            </a:lvl4pPr>
            <a:lvl5pPr marL="2286000" lvl="4" indent="-388620" algn="l">
              <a:lnSpc>
                <a:spcPct val="90000"/>
              </a:lnSpc>
              <a:spcBef>
                <a:spcPts val="600"/>
              </a:spcBef>
              <a:spcAft>
                <a:spcPts val="0"/>
              </a:spcAft>
              <a:buSzPts val="252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6" name="Google Shape;246;p65"/>
          <p:cNvPicPr preferRelativeResize="0"/>
          <p:nvPr/>
        </p:nvPicPr>
        <p:blipFill rotWithShape="1">
          <a:blip r:embed="rId2">
            <a:alphaModFix/>
          </a:blip>
          <a:srcRect/>
          <a:stretch/>
        </p:blipFill>
        <p:spPr>
          <a:xfrm>
            <a:off x="614965" y="669271"/>
            <a:ext cx="1162319" cy="1162319"/>
          </a:xfrm>
          <a:prstGeom prst="rect">
            <a:avLst/>
          </a:prstGeom>
          <a:noFill/>
          <a:ln>
            <a:noFill/>
          </a:ln>
        </p:spPr>
      </p:pic>
    </p:spTree>
    <p:extLst>
      <p:ext uri="{BB962C8B-B14F-4D97-AF65-F5344CB8AC3E}">
        <p14:creationId xmlns:p14="http://schemas.microsoft.com/office/powerpoint/2010/main" val="131378439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1_Quote" type="secHead">
  <p:cSld name="11_Quote">
    <p:spTree>
      <p:nvGrpSpPr>
        <p:cNvPr id="1" name="Shape 247"/>
        <p:cNvGrpSpPr/>
        <p:nvPr/>
      </p:nvGrpSpPr>
      <p:grpSpPr>
        <a:xfrm>
          <a:off x="0" y="0"/>
          <a:ext cx="0" cy="0"/>
          <a:chOff x="0" y="0"/>
          <a:chExt cx="0" cy="0"/>
        </a:xfrm>
      </p:grpSpPr>
      <p:sp>
        <p:nvSpPr>
          <p:cNvPr id="248" name="Google Shape;248;p66"/>
          <p:cNvSpPr txBox="1">
            <a:spLocks noGrp="1"/>
          </p:cNvSpPr>
          <p:nvPr>
            <p:ph type="title"/>
          </p:nvPr>
        </p:nvSpPr>
        <p:spPr>
          <a:xfrm>
            <a:off x="1674541" y="780744"/>
            <a:ext cx="8842918" cy="776945"/>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66"/>
          <p:cNvSpPr txBox="1">
            <a:spLocks noGrp="1"/>
          </p:cNvSpPr>
          <p:nvPr>
            <p:ph type="body" idx="1"/>
          </p:nvPr>
        </p:nvSpPr>
        <p:spPr>
          <a:xfrm>
            <a:off x="831850" y="1686000"/>
            <a:ext cx="10515600" cy="496098"/>
          </a:xfrm>
          <a:prstGeom prst="rect">
            <a:avLst/>
          </a:prstGeom>
          <a:noFill/>
          <a:ln>
            <a:noFill/>
          </a:ln>
        </p:spPr>
        <p:txBody>
          <a:bodyPr spcFirstLastPara="1" wrap="square" lIns="91425" tIns="45700" rIns="91425" bIns="45700" anchor="t" anchorCtr="0">
            <a:spAutoFit/>
          </a:bodyPr>
          <a:lstStyle>
            <a:lvl1pPr marL="457200" lvl="0" indent="-228600" algn="ctr">
              <a:lnSpc>
                <a:spcPct val="114000"/>
              </a:lnSpc>
              <a:spcBef>
                <a:spcPts val="1000"/>
              </a:spcBef>
              <a:spcAft>
                <a:spcPts val="0"/>
              </a:spcAft>
              <a:buSzPts val="3360"/>
              <a:buNone/>
              <a:defRPr sz="2400">
                <a:solidFill>
                  <a:schemeClr val="dk1"/>
                </a:solidFill>
              </a:defRPr>
            </a:lvl1pPr>
            <a:lvl2pPr marL="914400" lvl="1" indent="-228600" algn="l">
              <a:lnSpc>
                <a:spcPct val="90000"/>
              </a:lnSpc>
              <a:spcBef>
                <a:spcPts val="600"/>
              </a:spcBef>
              <a:spcAft>
                <a:spcPts val="0"/>
              </a:spcAft>
              <a:buSzPts val="2800"/>
              <a:buNone/>
              <a:defRPr sz="2000">
                <a:solidFill>
                  <a:srgbClr val="888888"/>
                </a:solidFill>
              </a:defRPr>
            </a:lvl2pPr>
            <a:lvl3pPr marL="1371600" lvl="2" indent="-228600" algn="l">
              <a:lnSpc>
                <a:spcPct val="90000"/>
              </a:lnSpc>
              <a:spcBef>
                <a:spcPts val="600"/>
              </a:spcBef>
              <a:spcAft>
                <a:spcPts val="0"/>
              </a:spcAft>
              <a:buSzPts val="2520"/>
              <a:buNone/>
              <a:defRPr sz="1800">
                <a:solidFill>
                  <a:srgbClr val="888888"/>
                </a:solidFill>
              </a:defRPr>
            </a:lvl3pPr>
            <a:lvl4pPr marL="1828800" lvl="3" indent="-228600" algn="l">
              <a:lnSpc>
                <a:spcPct val="90000"/>
              </a:lnSpc>
              <a:spcBef>
                <a:spcPts val="600"/>
              </a:spcBef>
              <a:spcAft>
                <a:spcPts val="0"/>
              </a:spcAft>
              <a:buSzPts val="2240"/>
              <a:buNone/>
              <a:defRPr sz="1600">
                <a:solidFill>
                  <a:srgbClr val="888888"/>
                </a:solidFill>
              </a:defRPr>
            </a:lvl4pPr>
            <a:lvl5pPr marL="2286000" lvl="4" indent="-228600" algn="l">
              <a:lnSpc>
                <a:spcPct val="90000"/>
              </a:lnSpc>
              <a:spcBef>
                <a:spcPts val="600"/>
              </a:spcBef>
              <a:spcAft>
                <a:spcPts val="0"/>
              </a:spcAft>
              <a:buSzPts val="224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32361427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Title">
  <p:cSld name="10_Title">
    <p:spTree>
      <p:nvGrpSpPr>
        <p:cNvPr id="1" name="Shape 72"/>
        <p:cNvGrpSpPr/>
        <p:nvPr/>
      </p:nvGrpSpPr>
      <p:grpSpPr>
        <a:xfrm>
          <a:off x="0" y="0"/>
          <a:ext cx="0" cy="0"/>
          <a:chOff x="0" y="0"/>
          <a:chExt cx="0" cy="0"/>
        </a:xfrm>
      </p:grpSpPr>
      <p:pic>
        <p:nvPicPr>
          <p:cNvPr id="73" name="Google Shape;73;p33"/>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74" name="Google Shape;74;p33"/>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5" name="Google Shape;75;p33"/>
          <p:cNvSpPr txBox="1">
            <a:spLocks noGrp="1"/>
          </p:cNvSpPr>
          <p:nvPr>
            <p:ph type="title"/>
          </p:nvPr>
        </p:nvSpPr>
        <p:spPr>
          <a:xfrm>
            <a:off x="1478702" y="1979671"/>
            <a:ext cx="4899660" cy="1286067"/>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subTitle" idx="1"/>
          </p:nvPr>
        </p:nvSpPr>
        <p:spPr>
          <a:xfrm>
            <a:off x="1478702" y="3340633"/>
            <a:ext cx="489966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4_Title">
  <p:cSld name="14_Title">
    <p:spTree>
      <p:nvGrpSpPr>
        <p:cNvPr id="1" name="Shape 77"/>
        <p:cNvGrpSpPr/>
        <p:nvPr/>
      </p:nvGrpSpPr>
      <p:grpSpPr>
        <a:xfrm>
          <a:off x="0" y="0"/>
          <a:ext cx="0" cy="0"/>
          <a:chOff x="0" y="0"/>
          <a:chExt cx="0" cy="0"/>
        </a:xfrm>
      </p:grpSpPr>
      <p:pic>
        <p:nvPicPr>
          <p:cNvPr id="78" name="Google Shape;78;p34"/>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79" name="Google Shape;79;p34"/>
          <p:cNvSpPr/>
          <p:nvPr/>
        </p:nvSpPr>
        <p:spPr>
          <a:xfrm>
            <a:off x="-1" y="0"/>
            <a:ext cx="7857067" cy="6858000"/>
          </a:xfrm>
          <a:prstGeom prst="rect">
            <a:avLst/>
          </a:prstGeom>
          <a:solidFill>
            <a:srgbClr val="007371"/>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0" name="Google Shape;80;p34"/>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F6F3EB"/>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4"/>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F6F3EB"/>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82" name="Google Shape;82;p34"/>
          <p:cNvGrpSpPr/>
          <p:nvPr/>
        </p:nvGrpSpPr>
        <p:grpSpPr>
          <a:xfrm>
            <a:off x="424602" y="-1"/>
            <a:ext cx="1389888" cy="2099322"/>
            <a:chOff x="2413975" y="-1"/>
            <a:chExt cx="1389888" cy="2099322"/>
          </a:xfrm>
        </p:grpSpPr>
        <p:grpSp>
          <p:nvGrpSpPr>
            <p:cNvPr id="83" name="Google Shape;83;p34"/>
            <p:cNvGrpSpPr/>
            <p:nvPr/>
          </p:nvGrpSpPr>
          <p:grpSpPr>
            <a:xfrm>
              <a:off x="2413975" y="-1"/>
              <a:ext cx="1389888" cy="2099322"/>
              <a:chOff x="2365422" y="-1"/>
              <a:chExt cx="1460502" cy="2099322"/>
            </a:xfrm>
          </p:grpSpPr>
          <p:sp>
            <p:nvSpPr>
              <p:cNvPr id="84" name="Google Shape;84;p34"/>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4"/>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6" name="Google Shape;86;p34"/>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7" name="Google Shape;87;p34"/>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34"/>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Title">
  <p:cSld name="13_Title">
    <p:spTree>
      <p:nvGrpSpPr>
        <p:cNvPr id="1" name="Shape 89"/>
        <p:cNvGrpSpPr/>
        <p:nvPr/>
      </p:nvGrpSpPr>
      <p:grpSpPr>
        <a:xfrm>
          <a:off x="0" y="0"/>
          <a:ext cx="0" cy="0"/>
          <a:chOff x="0" y="0"/>
          <a:chExt cx="0" cy="0"/>
        </a:xfrm>
      </p:grpSpPr>
      <p:pic>
        <p:nvPicPr>
          <p:cNvPr id="90" name="Google Shape;90;p35"/>
          <p:cNvPicPr preferRelativeResize="0"/>
          <p:nvPr/>
        </p:nvPicPr>
        <p:blipFill rotWithShape="1">
          <a:blip r:embed="rId2">
            <a:alphaModFix/>
          </a:blip>
          <a:srcRect l="-562" t="17" r="-1" b="16678"/>
          <a:stretch/>
        </p:blipFill>
        <p:spPr>
          <a:xfrm>
            <a:off x="6700356" y="-2"/>
            <a:ext cx="5491644" cy="6858000"/>
          </a:xfrm>
          <a:prstGeom prst="rect">
            <a:avLst/>
          </a:prstGeom>
          <a:noFill/>
          <a:ln>
            <a:noFill/>
          </a:ln>
        </p:spPr>
      </p:pic>
      <p:sp>
        <p:nvSpPr>
          <p:cNvPr id="91" name="Google Shape;91;p35"/>
          <p:cNvSpPr/>
          <p:nvPr/>
        </p:nvSpPr>
        <p:spPr>
          <a:xfrm>
            <a:off x="-1" y="0"/>
            <a:ext cx="7857067" cy="6858000"/>
          </a:xfrm>
          <a:prstGeom prst="rect">
            <a:avLst/>
          </a:prstGeom>
          <a:solidFill>
            <a:srgbClr val="F6F3EB"/>
          </a:solidFill>
          <a:ln>
            <a:noFill/>
          </a:ln>
          <a:effectLst>
            <a:outerShdw blurRad="209803"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35"/>
          <p:cNvSpPr txBox="1">
            <a:spLocks noGrp="1"/>
          </p:cNvSpPr>
          <p:nvPr>
            <p:ph type="title"/>
          </p:nvPr>
        </p:nvSpPr>
        <p:spPr>
          <a:xfrm>
            <a:off x="424602" y="2576747"/>
            <a:ext cx="6858000" cy="707886"/>
          </a:xfrm>
          <a:prstGeom prst="rect">
            <a:avLst/>
          </a:prstGeom>
          <a:noFill/>
          <a:ln>
            <a:noFill/>
          </a:ln>
        </p:spPr>
        <p:txBody>
          <a:bodyPr spcFirstLastPara="1" wrap="square" lIns="91425" tIns="45700" rIns="91425" bIns="45700" anchor="b" anchorCtr="0">
            <a:spAutoFit/>
          </a:bodyPr>
          <a:lstStyle>
            <a:lvl1pPr lvl="0" algn="ctr">
              <a:lnSpc>
                <a:spcPct val="100000"/>
              </a:lnSpc>
              <a:spcBef>
                <a:spcPts val="0"/>
              </a:spcBef>
              <a:spcAft>
                <a:spcPts val="0"/>
              </a:spcAft>
              <a:buSzPts val="1400"/>
              <a:buNone/>
              <a:defRPr sz="4000" b="1" i="0">
                <a:solidFill>
                  <a:srgbClr val="00737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5"/>
          <p:cNvSpPr txBox="1">
            <a:spLocks noGrp="1"/>
          </p:cNvSpPr>
          <p:nvPr>
            <p:ph type="subTitle" idx="1"/>
          </p:nvPr>
        </p:nvSpPr>
        <p:spPr>
          <a:xfrm>
            <a:off x="424602" y="3359528"/>
            <a:ext cx="6858000" cy="413831"/>
          </a:xfrm>
          <a:prstGeom prst="rect">
            <a:avLst/>
          </a:prstGeom>
          <a:noFill/>
          <a:ln>
            <a:noFill/>
          </a:ln>
        </p:spPr>
        <p:txBody>
          <a:bodyPr spcFirstLastPara="1" wrap="square" lIns="91425" tIns="45700" rIns="91425" bIns="45700" anchor="t" anchorCtr="0">
            <a:spAutoFit/>
          </a:bodyPr>
          <a:lstStyle>
            <a:lvl1pPr lvl="0" algn="ctr">
              <a:lnSpc>
                <a:spcPct val="114000"/>
              </a:lnSpc>
              <a:spcBef>
                <a:spcPts val="1000"/>
              </a:spcBef>
              <a:spcAft>
                <a:spcPts val="0"/>
              </a:spcAft>
              <a:buSzPts val="2800"/>
              <a:buNone/>
              <a:defRPr sz="2000">
                <a:solidFill>
                  <a:srgbClr val="007371"/>
                </a:solidFill>
                <a:latin typeface="Arial"/>
                <a:ea typeface="Arial"/>
                <a:cs typeface="Arial"/>
                <a:sym typeface="Arial"/>
              </a:defRPr>
            </a:lvl1pPr>
            <a:lvl2pPr lvl="1" algn="ctr">
              <a:lnSpc>
                <a:spcPct val="90000"/>
              </a:lnSpc>
              <a:spcBef>
                <a:spcPts val="600"/>
              </a:spcBef>
              <a:spcAft>
                <a:spcPts val="0"/>
              </a:spcAft>
              <a:buSzPts val="2800"/>
              <a:buNone/>
              <a:defRPr sz="2000"/>
            </a:lvl2pPr>
            <a:lvl3pPr lvl="2" algn="ctr">
              <a:lnSpc>
                <a:spcPct val="90000"/>
              </a:lnSpc>
              <a:spcBef>
                <a:spcPts val="600"/>
              </a:spcBef>
              <a:spcAft>
                <a:spcPts val="0"/>
              </a:spcAft>
              <a:buSzPts val="2520"/>
              <a:buNone/>
              <a:defRPr sz="1800"/>
            </a:lvl3pPr>
            <a:lvl4pPr lvl="3" algn="ctr">
              <a:lnSpc>
                <a:spcPct val="90000"/>
              </a:lnSpc>
              <a:spcBef>
                <a:spcPts val="600"/>
              </a:spcBef>
              <a:spcAft>
                <a:spcPts val="0"/>
              </a:spcAft>
              <a:buSzPts val="2240"/>
              <a:buNone/>
              <a:defRPr sz="1600"/>
            </a:lvl4pPr>
            <a:lvl5pPr lvl="4" algn="ctr">
              <a:lnSpc>
                <a:spcPct val="90000"/>
              </a:lnSpc>
              <a:spcBef>
                <a:spcPts val="600"/>
              </a:spcBef>
              <a:spcAft>
                <a:spcPts val="0"/>
              </a:spcAft>
              <a:buSzPts val="224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94" name="Google Shape;94;p35"/>
          <p:cNvGrpSpPr/>
          <p:nvPr/>
        </p:nvGrpSpPr>
        <p:grpSpPr>
          <a:xfrm>
            <a:off x="424602" y="-1"/>
            <a:ext cx="1389888" cy="2099322"/>
            <a:chOff x="2413975" y="-1"/>
            <a:chExt cx="1389888" cy="2099322"/>
          </a:xfrm>
        </p:grpSpPr>
        <p:grpSp>
          <p:nvGrpSpPr>
            <p:cNvPr id="95" name="Google Shape;95;p35"/>
            <p:cNvGrpSpPr/>
            <p:nvPr/>
          </p:nvGrpSpPr>
          <p:grpSpPr>
            <a:xfrm>
              <a:off x="2413975" y="-1"/>
              <a:ext cx="1389888" cy="2099322"/>
              <a:chOff x="2365422" y="-1"/>
              <a:chExt cx="1460502" cy="2099322"/>
            </a:xfrm>
          </p:grpSpPr>
          <p:sp>
            <p:nvSpPr>
              <p:cNvPr id="96" name="Google Shape;96;p35"/>
              <p:cNvSpPr/>
              <p:nvPr/>
            </p:nvSpPr>
            <p:spPr>
              <a:xfrm>
                <a:off x="2365422" y="-1"/>
                <a:ext cx="1460502" cy="1391136"/>
              </a:xfrm>
              <a:prstGeom prst="rect">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35"/>
              <p:cNvSpPr/>
              <p:nvPr/>
            </p:nvSpPr>
            <p:spPr>
              <a:xfrm>
                <a:off x="2365422" y="709433"/>
                <a:ext cx="1460502" cy="1389888"/>
              </a:xfrm>
              <a:prstGeom prst="ellipse">
                <a:avLst/>
              </a:prstGeom>
              <a:solidFill>
                <a:srgbClr val="F6F3EB"/>
              </a:solidFill>
              <a:ln>
                <a:noFill/>
              </a:ln>
              <a:effectLst>
                <a:outerShdw blurRad="101600" dist="38100" dir="5400000" sx="102000" sy="102000" algn="t"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8" name="Google Shape;98;p35"/>
            <p:cNvSpPr/>
            <p:nvPr/>
          </p:nvSpPr>
          <p:spPr>
            <a:xfrm>
              <a:off x="2514559" y="796774"/>
              <a:ext cx="1188720" cy="1188720"/>
            </a:xfrm>
            <a:prstGeom prst="ellipse">
              <a:avLst/>
            </a:prstGeom>
            <a:solidFill>
              <a:srgbClr val="F6F3EB"/>
            </a:solidFill>
            <a:ln>
              <a:noFill/>
            </a:ln>
            <a:effectLst>
              <a:outerShdw blurRad="101600" dist="38100" dir="5400000" algn="t" rotWithShape="0">
                <a:srgbClr val="000000">
                  <a:alpha val="2352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99" name="Google Shape;99;p35"/>
          <p:cNvSpPr/>
          <p:nvPr/>
        </p:nvSpPr>
        <p:spPr>
          <a:xfrm>
            <a:off x="616626" y="888214"/>
            <a:ext cx="1005840" cy="1005840"/>
          </a:xfrm>
          <a:prstGeom prst="ellipse">
            <a:avLst/>
          </a:prstGeom>
          <a:solidFill>
            <a:srgbClr val="0073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35"/>
          <p:cNvSpPr txBox="1"/>
          <p:nvPr/>
        </p:nvSpPr>
        <p:spPr>
          <a:xfrm>
            <a:off x="895181" y="1123495"/>
            <a:ext cx="448731"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F6F3EB"/>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17513" y="303213"/>
            <a:ext cx="11390312" cy="574675"/>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rgbClr val="00737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9pPr>
          </a:lstStyle>
          <a:p>
            <a:endParaRPr/>
          </a:p>
        </p:txBody>
      </p:sp>
      <p:sp>
        <p:nvSpPr>
          <p:cNvPr id="11" name="Google Shape;11;p22"/>
          <p:cNvSpPr txBox="1">
            <a:spLocks noGrp="1"/>
          </p:cNvSpPr>
          <p:nvPr>
            <p:ph type="body" idx="1"/>
          </p:nvPr>
        </p:nvSpPr>
        <p:spPr>
          <a:xfrm>
            <a:off x="417513" y="1195388"/>
            <a:ext cx="11390312" cy="218122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000000"/>
              </a:buClr>
              <a:buSzPts val="1400"/>
              <a:buFont typeface="Arial"/>
              <a:buNone/>
              <a:defRPr sz="2400" b="0" i="0" u="none" strike="noStrike" cap="none">
                <a:solidFill>
                  <a:srgbClr val="1E1E2D"/>
                </a:solidFill>
                <a:latin typeface="Arial"/>
                <a:ea typeface="Arial"/>
                <a:cs typeface="Arial"/>
                <a:sym typeface="Arial"/>
              </a:defRPr>
            </a:lvl1pPr>
            <a:lvl2pPr marL="914400" marR="0" lvl="1" indent="-424180" algn="l" rtl="0">
              <a:lnSpc>
                <a:spcPct val="90000"/>
              </a:lnSpc>
              <a:spcBef>
                <a:spcPts val="600"/>
              </a:spcBef>
              <a:spcAft>
                <a:spcPts val="0"/>
              </a:spcAft>
              <a:buClr>
                <a:srgbClr val="007371"/>
              </a:buClr>
              <a:buSzPts val="3080"/>
              <a:buFont typeface="Arial"/>
              <a:buChar char="•"/>
              <a:defRPr sz="2200" b="0" i="0" u="none" strike="noStrike" cap="none">
                <a:solidFill>
                  <a:srgbClr val="1E1E2D"/>
                </a:solidFill>
                <a:latin typeface="Arial"/>
                <a:ea typeface="Arial"/>
                <a:cs typeface="Arial"/>
                <a:sym typeface="Arial"/>
              </a:defRPr>
            </a:lvl2pPr>
            <a:lvl3pPr marL="1371600" marR="0" lvl="2" indent="-406400" algn="l" rtl="0">
              <a:lnSpc>
                <a:spcPct val="90000"/>
              </a:lnSpc>
              <a:spcBef>
                <a:spcPts val="600"/>
              </a:spcBef>
              <a:spcAft>
                <a:spcPts val="0"/>
              </a:spcAft>
              <a:buClr>
                <a:srgbClr val="007371"/>
              </a:buClr>
              <a:buSzPts val="2800"/>
              <a:buFont typeface="Arial"/>
              <a:buChar char="•"/>
              <a:defRPr sz="2000" b="0" i="0" u="none" strike="noStrike" cap="none">
                <a:solidFill>
                  <a:srgbClr val="1E1E2D"/>
                </a:solidFill>
                <a:latin typeface="Arial"/>
                <a:ea typeface="Arial"/>
                <a:cs typeface="Arial"/>
                <a:sym typeface="Arial"/>
              </a:defRPr>
            </a:lvl3pPr>
            <a:lvl4pPr marL="1828800" marR="0" lvl="3" indent="-388619"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4pPr>
            <a:lvl5pPr marL="2286000" marR="0" lvl="4" indent="-388620"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417513" y="303213"/>
            <a:ext cx="11390312" cy="574675"/>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1400"/>
              <a:buFont typeface="Arial"/>
              <a:buNone/>
              <a:defRPr sz="3000" b="1" i="0" u="none" strike="noStrike" cap="none">
                <a:solidFill>
                  <a:srgbClr val="00737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D14F97"/>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417513" y="1195388"/>
            <a:ext cx="11390312" cy="2181225"/>
          </a:xfrm>
          <a:prstGeom prst="rect">
            <a:avLst/>
          </a:prstGeom>
          <a:noFill/>
          <a:ln>
            <a:noFill/>
          </a:ln>
        </p:spPr>
        <p:txBody>
          <a:bodyPr spcFirstLastPara="1" wrap="square" lIns="91425" tIns="45700" rIns="91425" bIns="45700" anchor="t" anchorCtr="0">
            <a:spAutoFit/>
          </a:bodyPr>
          <a:lstStyle>
            <a:lvl1pPr marL="457200" marR="0" lvl="0" indent="-228600" algn="l" rtl="0">
              <a:lnSpc>
                <a:spcPct val="114000"/>
              </a:lnSpc>
              <a:spcBef>
                <a:spcPts val="1000"/>
              </a:spcBef>
              <a:spcAft>
                <a:spcPts val="0"/>
              </a:spcAft>
              <a:buClr>
                <a:srgbClr val="000000"/>
              </a:buClr>
              <a:buSzPts val="1400"/>
              <a:buFont typeface="Arial"/>
              <a:buNone/>
              <a:defRPr sz="2400" b="0" i="0" u="none" strike="noStrike" cap="none">
                <a:solidFill>
                  <a:srgbClr val="1E1E2D"/>
                </a:solidFill>
                <a:latin typeface="Arial"/>
                <a:ea typeface="Arial"/>
                <a:cs typeface="Arial"/>
                <a:sym typeface="Arial"/>
              </a:defRPr>
            </a:lvl1pPr>
            <a:lvl2pPr marL="914400" marR="0" lvl="1" indent="-424180" algn="l" rtl="0">
              <a:lnSpc>
                <a:spcPct val="90000"/>
              </a:lnSpc>
              <a:spcBef>
                <a:spcPts val="600"/>
              </a:spcBef>
              <a:spcAft>
                <a:spcPts val="0"/>
              </a:spcAft>
              <a:buClr>
                <a:srgbClr val="007371"/>
              </a:buClr>
              <a:buSzPts val="3080"/>
              <a:buFont typeface="Arial"/>
              <a:buChar char="•"/>
              <a:defRPr sz="2200" b="0" i="0" u="none" strike="noStrike" cap="none">
                <a:solidFill>
                  <a:srgbClr val="1E1E2D"/>
                </a:solidFill>
                <a:latin typeface="Arial"/>
                <a:ea typeface="Arial"/>
                <a:cs typeface="Arial"/>
                <a:sym typeface="Arial"/>
              </a:defRPr>
            </a:lvl2pPr>
            <a:lvl3pPr marL="1371600" marR="0" lvl="2" indent="-406400" algn="l" rtl="0">
              <a:lnSpc>
                <a:spcPct val="90000"/>
              </a:lnSpc>
              <a:spcBef>
                <a:spcPts val="600"/>
              </a:spcBef>
              <a:spcAft>
                <a:spcPts val="0"/>
              </a:spcAft>
              <a:buClr>
                <a:srgbClr val="007371"/>
              </a:buClr>
              <a:buSzPts val="2800"/>
              <a:buFont typeface="Arial"/>
              <a:buChar char="•"/>
              <a:defRPr sz="2000" b="0" i="0" u="none" strike="noStrike" cap="none">
                <a:solidFill>
                  <a:srgbClr val="1E1E2D"/>
                </a:solidFill>
                <a:latin typeface="Arial"/>
                <a:ea typeface="Arial"/>
                <a:cs typeface="Arial"/>
                <a:sym typeface="Arial"/>
              </a:defRPr>
            </a:lvl3pPr>
            <a:lvl4pPr marL="1828800" marR="0" lvl="3" indent="-388619"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4pPr>
            <a:lvl5pPr marL="2286000" marR="0" lvl="4" indent="-388620" algn="l" rtl="0">
              <a:lnSpc>
                <a:spcPct val="90000"/>
              </a:lnSpc>
              <a:spcBef>
                <a:spcPts val="600"/>
              </a:spcBef>
              <a:spcAft>
                <a:spcPts val="0"/>
              </a:spcAft>
              <a:buClr>
                <a:srgbClr val="007371"/>
              </a:buClr>
              <a:buSzPts val="2520"/>
              <a:buFont typeface="Arial"/>
              <a:buChar char="•"/>
              <a:defRPr sz="1800" b="0" i="0" u="none" strike="noStrike" cap="none">
                <a:solidFill>
                  <a:srgbClr val="1E1E2D"/>
                </a:solidFill>
                <a:latin typeface="Arial"/>
                <a:ea typeface="Arial"/>
                <a:cs typeface="Arial"/>
                <a:sym typeface="Arial"/>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28609389"/>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30000"/>
          </a:blip>
          <a:tile tx="0" ty="0" sx="100000" sy="100000" flip="none" algn="tl"/>
        </a:blipFill>
        <a:effectLst/>
      </p:bgPr>
    </p:bg>
    <p:spTree>
      <p:nvGrpSpPr>
        <p:cNvPr id="1" name="Shape 212"/>
        <p:cNvGrpSpPr/>
        <p:nvPr/>
      </p:nvGrpSpPr>
      <p:grpSpPr>
        <a:xfrm>
          <a:off x="0" y="0"/>
          <a:ext cx="0" cy="0"/>
          <a:chOff x="0" y="0"/>
          <a:chExt cx="0" cy="0"/>
        </a:xfrm>
      </p:grpSpPr>
      <p:sp>
        <p:nvSpPr>
          <p:cNvPr id="213" name="Google Shape;213;p1"/>
          <p:cNvSpPr txBox="1">
            <a:spLocks noGrp="1"/>
          </p:cNvSpPr>
          <p:nvPr>
            <p:ph type="title"/>
          </p:nvPr>
        </p:nvSpPr>
        <p:spPr>
          <a:xfrm>
            <a:off x="1454133" y="1977832"/>
            <a:ext cx="9283734" cy="1286067"/>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1400"/>
              <a:buNone/>
            </a:pPr>
            <a:r>
              <a:rPr lang="en-US" dirty="0"/>
              <a:t>Reaching All Learners: Leading for Adolescent Literacy</a:t>
            </a:r>
            <a:endParaRPr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9"/>
          <p:cNvSpPr txBox="1">
            <a:spLocks noGrp="1"/>
          </p:cNvSpPr>
          <p:nvPr>
            <p:ph type="title"/>
          </p:nvPr>
        </p:nvSpPr>
        <p:spPr>
          <a:xfrm>
            <a:off x="307236" y="372533"/>
            <a:ext cx="11364844" cy="52322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800" dirty="0">
                <a:solidFill>
                  <a:srgbClr val="F6F3EB"/>
                </a:solidFill>
              </a:rPr>
              <a:t>Practice 1: Build systems to support effective core instruction. (2)</a:t>
            </a:r>
            <a:endParaRPr dirty="0"/>
          </a:p>
        </p:txBody>
      </p:sp>
      <p:sp>
        <p:nvSpPr>
          <p:cNvPr id="283" name="Google Shape;283;p9"/>
          <p:cNvSpPr txBox="1">
            <a:spLocks noGrp="1"/>
          </p:cNvSpPr>
          <p:nvPr>
            <p:ph type="body" idx="2"/>
          </p:nvPr>
        </p:nvSpPr>
        <p:spPr>
          <a:xfrm>
            <a:off x="519919" y="1171894"/>
            <a:ext cx="11152161" cy="5313573"/>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0" lvl="0" indent="0" algn="l" rtl="0">
              <a:lnSpc>
                <a:spcPct val="114000"/>
              </a:lnSpc>
              <a:spcBef>
                <a:spcPts val="0"/>
              </a:spcBef>
              <a:spcAft>
                <a:spcPts val="0"/>
              </a:spcAft>
              <a:buSzPts val="1400"/>
              <a:buNone/>
            </a:pPr>
            <a:r>
              <a:rPr lang="en-US" b="1" dirty="0">
                <a:solidFill>
                  <a:srgbClr val="025E86"/>
                </a:solidFill>
              </a:rPr>
              <a:t>Ways to enact the practice:</a:t>
            </a:r>
            <a:endParaRPr dirty="0"/>
          </a:p>
          <a:p>
            <a:pPr marL="342900" lvl="0" indent="-342900" algn="l" rtl="0">
              <a:lnSpc>
                <a:spcPct val="114000"/>
              </a:lnSpc>
              <a:spcBef>
                <a:spcPts val="1600"/>
              </a:spcBef>
              <a:spcAft>
                <a:spcPts val="0"/>
              </a:spcAft>
              <a:buSzPts val="3080"/>
              <a:buFont typeface="Arial"/>
              <a:buChar char="•"/>
            </a:pPr>
            <a:r>
              <a:rPr lang="en-US" sz="2200" dirty="0"/>
              <a:t>Incorporate formative assessment practices that facilitate ongoing feedback and literacy instruction adjustment.</a:t>
            </a:r>
            <a:endParaRPr dirty="0"/>
          </a:p>
          <a:p>
            <a:pPr marL="342900" lvl="0" indent="-342900" algn="l" rtl="0">
              <a:lnSpc>
                <a:spcPct val="114000"/>
              </a:lnSpc>
              <a:spcBef>
                <a:spcPts val="1600"/>
              </a:spcBef>
              <a:spcAft>
                <a:spcPts val="0"/>
              </a:spcAft>
              <a:buSzPts val="3080"/>
              <a:buFont typeface="Arial"/>
              <a:buChar char="•"/>
            </a:pPr>
            <a:r>
              <a:rPr lang="en-US" sz="2200" dirty="0"/>
              <a:t>Build schoolwide schedules that ensure all students have consistent access to core instruction and dedicated time to receive the support they need. </a:t>
            </a:r>
            <a:endParaRPr dirty="0"/>
          </a:p>
          <a:p>
            <a:pPr marL="342900" lvl="0" indent="-342900" algn="l" rtl="0">
              <a:lnSpc>
                <a:spcPct val="114000"/>
              </a:lnSpc>
              <a:spcBef>
                <a:spcPts val="1600"/>
              </a:spcBef>
              <a:spcAft>
                <a:spcPts val="0"/>
              </a:spcAft>
              <a:buSzPts val="3080"/>
              <a:buFont typeface="Arial"/>
              <a:buChar char="•"/>
            </a:pPr>
            <a:r>
              <a:rPr lang="en-US" sz="2200" dirty="0"/>
              <a:t>Provide professional learning on using high-quality instructional materials for all learners. </a:t>
            </a:r>
            <a:endParaRPr dirty="0"/>
          </a:p>
          <a:p>
            <a:pPr marL="342900" lvl="0" indent="-342900" algn="l" rtl="0">
              <a:lnSpc>
                <a:spcPct val="114000"/>
              </a:lnSpc>
              <a:spcBef>
                <a:spcPts val="1600"/>
              </a:spcBef>
              <a:spcAft>
                <a:spcPts val="0"/>
              </a:spcAft>
              <a:buSzPts val="3080"/>
              <a:buFont typeface="Arial"/>
              <a:buChar char="•"/>
            </a:pPr>
            <a:r>
              <a:rPr lang="en-US" sz="2200" dirty="0"/>
              <a:t>Offer time for general education, special education, multilingual learner specialists and interventionists to collaboratively plan disciplinary literacy instruction.</a:t>
            </a:r>
            <a:endParaRPr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329184" y="243312"/>
            <a:ext cx="11364844" cy="52322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800" dirty="0">
                <a:solidFill>
                  <a:srgbClr val="F6F3EB"/>
                </a:solidFill>
              </a:rPr>
              <a:t>Practice 1: Build systems to support effective core instruction. (3)</a:t>
            </a:r>
            <a:endParaRPr dirty="0"/>
          </a:p>
        </p:txBody>
      </p:sp>
      <p:sp>
        <p:nvSpPr>
          <p:cNvPr id="290" name="Google Shape;290;p10"/>
          <p:cNvSpPr txBox="1">
            <a:spLocks noGrp="1"/>
          </p:cNvSpPr>
          <p:nvPr>
            <p:ph type="body" idx="1"/>
          </p:nvPr>
        </p:nvSpPr>
        <p:spPr>
          <a:xfrm>
            <a:off x="329184" y="1186725"/>
            <a:ext cx="5596831" cy="546597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1400"/>
              <a:buNone/>
            </a:pPr>
            <a:r>
              <a:rPr lang="en-US" b="1" dirty="0">
                <a:solidFill>
                  <a:srgbClr val="025E86"/>
                </a:solidFill>
              </a:rPr>
              <a:t>Example</a:t>
            </a:r>
            <a:endParaRPr dirty="0"/>
          </a:p>
          <a:p>
            <a:pPr marL="0" lvl="0" indent="0" algn="l" rtl="0">
              <a:lnSpc>
                <a:spcPct val="114000"/>
              </a:lnSpc>
              <a:spcBef>
                <a:spcPts val="1600"/>
              </a:spcBef>
              <a:spcAft>
                <a:spcPts val="0"/>
              </a:spcAft>
              <a:buSzPts val="1400"/>
              <a:buNone/>
            </a:pPr>
            <a:r>
              <a:rPr lang="en-US" dirty="0"/>
              <a:t>A principal creates a schedule that centers the needs of all learners. This schedule includes daily intervention blocks tailored to diverse student needs. This change also allows teachers to collaborate regularly, design lessons with high levels of scaffolding to support and engage all learners in literacy and content development and ensure the consistent application of interventions.</a:t>
            </a:r>
            <a:endParaRPr dirty="0"/>
          </a:p>
        </p:txBody>
      </p:sp>
      <p:sp>
        <p:nvSpPr>
          <p:cNvPr id="291" name="Google Shape;291;p10"/>
          <p:cNvSpPr txBox="1">
            <a:spLocks noGrp="1"/>
          </p:cNvSpPr>
          <p:nvPr>
            <p:ph type="body" idx="2"/>
          </p:nvPr>
        </p:nvSpPr>
        <p:spPr>
          <a:xfrm>
            <a:off x="6265987" y="1186725"/>
            <a:ext cx="5738446" cy="5950603"/>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0" lvl="0" indent="0" algn="l" rtl="0">
              <a:lnSpc>
                <a:spcPct val="113999"/>
              </a:lnSpc>
              <a:spcBef>
                <a:spcPts val="0"/>
              </a:spcBef>
              <a:spcAft>
                <a:spcPts val="0"/>
              </a:spcAft>
              <a:buSzPts val="1400"/>
              <a:buNone/>
            </a:pPr>
            <a:r>
              <a:rPr lang="en-US" b="1" dirty="0">
                <a:solidFill>
                  <a:srgbClr val="025E86"/>
                </a:solidFill>
                <a:latin typeface="Arial"/>
                <a:ea typeface="Arial"/>
                <a:cs typeface="Arial"/>
                <a:sym typeface="Arial"/>
              </a:rPr>
              <a:t>Potential Pitfall</a:t>
            </a:r>
            <a:endParaRPr dirty="0"/>
          </a:p>
          <a:p>
            <a:pPr marL="0" lvl="0" indent="0" algn="l" rtl="0">
              <a:lnSpc>
                <a:spcPct val="113000"/>
              </a:lnSpc>
              <a:spcBef>
                <a:spcPts val="1600"/>
              </a:spcBef>
              <a:spcAft>
                <a:spcPts val="0"/>
              </a:spcAft>
              <a:buSzPts val="1400"/>
              <a:buNone/>
            </a:pPr>
            <a:r>
              <a:rPr lang="en-US" dirty="0">
                <a:latin typeface="Arial"/>
                <a:ea typeface="Arial"/>
                <a:cs typeface="Arial"/>
                <a:sym typeface="Arial"/>
              </a:rPr>
              <a:t>Scheduling does not prioritize student needs, focusing instead on the preferences of adults. </a:t>
            </a:r>
            <a:endParaRPr dirty="0"/>
          </a:p>
          <a:p>
            <a:pPr marL="0" lvl="0" indent="0" algn="l" rtl="0">
              <a:lnSpc>
                <a:spcPct val="113999"/>
              </a:lnSpc>
              <a:spcBef>
                <a:spcPts val="1600"/>
              </a:spcBef>
              <a:spcAft>
                <a:spcPts val="0"/>
              </a:spcAft>
              <a:buSzPts val="1400"/>
              <a:buNone/>
            </a:pPr>
            <a:r>
              <a:rPr lang="en-US" b="1" dirty="0">
                <a:solidFill>
                  <a:srgbClr val="025E86"/>
                </a:solidFill>
                <a:latin typeface="Arial"/>
                <a:ea typeface="Arial"/>
                <a:cs typeface="Arial"/>
                <a:sym typeface="Arial"/>
              </a:rPr>
              <a:t>Possible Solution</a:t>
            </a:r>
            <a:endParaRPr dirty="0"/>
          </a:p>
          <a:p>
            <a:pPr marL="0" lvl="0" indent="0" algn="l" rtl="0">
              <a:lnSpc>
                <a:spcPct val="113000"/>
              </a:lnSpc>
              <a:spcBef>
                <a:spcPts val="1600"/>
              </a:spcBef>
              <a:spcAft>
                <a:spcPts val="0"/>
              </a:spcAft>
              <a:buSzPts val="1400"/>
              <a:buNone/>
            </a:pPr>
            <a:r>
              <a:rPr lang="en-US" dirty="0">
                <a:latin typeface="Arial"/>
                <a:ea typeface="Arial"/>
                <a:cs typeface="Arial"/>
                <a:sym typeface="Arial"/>
              </a:rPr>
              <a:t>Prioritize student needs first and then layer on adult preferences. </a:t>
            </a:r>
            <a:r>
              <a:rPr lang="en-US"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Invite</a:t>
            </a:r>
            <a:r>
              <a:rPr lang="en-US" dirty="0">
                <a:latin typeface="Arial"/>
                <a:ea typeface="Arial"/>
                <a:cs typeface="Arial"/>
                <a:sym typeface="Arial"/>
              </a:rPr>
              <a:t> interest holders to the table for input on schedules that support prioritizing student needs.</a:t>
            </a:r>
            <a:endParaRPr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1"/>
          <p:cNvSpPr txBox="1">
            <a:spLocks noGrp="1"/>
          </p:cNvSpPr>
          <p:nvPr>
            <p:ph type="title"/>
          </p:nvPr>
        </p:nvSpPr>
        <p:spPr>
          <a:xfrm>
            <a:off x="329184" y="243708"/>
            <a:ext cx="5897880" cy="618591"/>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1400"/>
              <a:buNone/>
            </a:pPr>
            <a:r>
              <a:rPr lang="en-US" dirty="0"/>
              <a:t>Reflecting on Practice (1)</a:t>
            </a:r>
            <a:endParaRPr dirty="0"/>
          </a:p>
        </p:txBody>
      </p:sp>
      <p:sp>
        <p:nvSpPr>
          <p:cNvPr id="298" name="Google Shape;298;p11"/>
          <p:cNvSpPr txBox="1">
            <a:spLocks noGrp="1"/>
          </p:cNvSpPr>
          <p:nvPr>
            <p:ph type="body" idx="1"/>
          </p:nvPr>
        </p:nvSpPr>
        <p:spPr>
          <a:xfrm>
            <a:off x="329184" y="1817094"/>
            <a:ext cx="5897880"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3360"/>
              <a:buNone/>
            </a:pPr>
            <a:r>
              <a:rPr lang="en-US" dirty="0"/>
              <a:t>Pair-Share</a:t>
            </a:r>
            <a:endParaRPr dirty="0"/>
          </a:p>
        </p:txBody>
      </p:sp>
      <p:sp>
        <p:nvSpPr>
          <p:cNvPr id="299" name="Google Shape;299;p11"/>
          <p:cNvSpPr txBox="1">
            <a:spLocks noGrp="1"/>
          </p:cNvSpPr>
          <p:nvPr>
            <p:ph type="body" idx="2"/>
          </p:nvPr>
        </p:nvSpPr>
        <p:spPr>
          <a:xfrm>
            <a:off x="328613" y="2441575"/>
            <a:ext cx="5899150" cy="3414589"/>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1400"/>
              <a:buNone/>
            </a:pPr>
            <a:r>
              <a:rPr lang="en-US" dirty="0"/>
              <a:t>What are the scheduling processes in your school or district?</a:t>
            </a:r>
            <a:endParaRPr dirty="0"/>
          </a:p>
          <a:p>
            <a:pPr marL="0" lvl="0" indent="0" algn="l" rtl="0">
              <a:lnSpc>
                <a:spcPct val="114000"/>
              </a:lnSpc>
              <a:spcBef>
                <a:spcPts val="1600"/>
              </a:spcBef>
              <a:spcAft>
                <a:spcPts val="0"/>
              </a:spcAft>
              <a:buSzPts val="1400"/>
              <a:buNone/>
            </a:pPr>
            <a:r>
              <a:rPr lang="en-US" dirty="0"/>
              <a:t>What assets exist for creating schedules that allow for equitable learning opportunities? </a:t>
            </a:r>
            <a:endParaRPr dirty="0"/>
          </a:p>
          <a:p>
            <a:pPr marL="0" lvl="0" indent="0" algn="l" rtl="0">
              <a:lnSpc>
                <a:spcPct val="114000"/>
              </a:lnSpc>
              <a:spcBef>
                <a:spcPts val="1600"/>
              </a:spcBef>
              <a:spcAft>
                <a:spcPts val="0"/>
              </a:spcAft>
              <a:buSzPts val="1400"/>
              <a:buNone/>
            </a:pPr>
            <a:r>
              <a:rPr lang="en-US" dirty="0"/>
              <a:t>What barriers exist? What is the first step to overcoming these barriers?</a:t>
            </a:r>
            <a:endParaRPr dirty="0"/>
          </a:p>
        </p:txBody>
      </p:sp>
      <p:pic>
        <p:nvPicPr>
          <p:cNvPr id="300" name="Google Shape;300;p11" descr="Students in class"/>
          <p:cNvPicPr preferRelativeResize="0">
            <a:picLocks noGrp="1"/>
          </p:cNvPicPr>
          <p:nvPr>
            <p:ph type="pic" idx="3"/>
          </p:nvPr>
        </p:nvPicPr>
        <p:blipFill rotWithShape="1">
          <a:blip r:embed="rId3">
            <a:alphaModFix/>
          </a:blip>
          <a:srcRect l="22610" r="22610"/>
          <a:stretch/>
        </p:blipFill>
        <p:spPr>
          <a:xfrm>
            <a:off x="6556916" y="0"/>
            <a:ext cx="5635083" cy="6858000"/>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2"/>
          <p:cNvSpPr txBox="1">
            <a:spLocks noGrp="1"/>
          </p:cNvSpPr>
          <p:nvPr>
            <p:ph type="title"/>
          </p:nvPr>
        </p:nvSpPr>
        <p:spPr>
          <a:xfrm>
            <a:off x="413578" y="282513"/>
            <a:ext cx="11364844" cy="52322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800">
                <a:solidFill>
                  <a:srgbClr val="F6F3EB"/>
                </a:solidFill>
              </a:rPr>
              <a:t>Practice 2: Build systems to support multilingual learners. (1)</a:t>
            </a:r>
            <a:endParaRPr/>
          </a:p>
        </p:txBody>
      </p:sp>
      <p:sp>
        <p:nvSpPr>
          <p:cNvPr id="307" name="Google Shape;307;p12"/>
          <p:cNvSpPr txBox="1">
            <a:spLocks noGrp="1"/>
          </p:cNvSpPr>
          <p:nvPr>
            <p:ph type="body" idx="2"/>
          </p:nvPr>
        </p:nvSpPr>
        <p:spPr>
          <a:xfrm>
            <a:off x="508000" y="1148715"/>
            <a:ext cx="11186028" cy="5709285"/>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0" lvl="0" indent="0" algn="l" rtl="0">
              <a:lnSpc>
                <a:spcPct val="114000"/>
              </a:lnSpc>
              <a:spcBef>
                <a:spcPts val="0"/>
              </a:spcBef>
              <a:spcAft>
                <a:spcPts val="0"/>
              </a:spcAft>
              <a:buSzPts val="1400"/>
              <a:buNone/>
            </a:pPr>
            <a:r>
              <a:rPr lang="en-US" sz="2000" dirty="0"/>
              <a:t>In Oregon, most multilingual learners are taught in English-only programs due to limited dual immersion opportunities, making it crucial that language, literacy and content skills are integrated across all subjects. They should receive extra support without losing access to grade-level learning. </a:t>
            </a:r>
            <a:endParaRPr dirty="0"/>
          </a:p>
          <a:p>
            <a:pPr marL="0" lvl="0" indent="0" algn="l" rtl="0">
              <a:lnSpc>
                <a:spcPct val="114000"/>
              </a:lnSpc>
              <a:spcBef>
                <a:spcPts val="1600"/>
              </a:spcBef>
              <a:spcAft>
                <a:spcPts val="0"/>
              </a:spcAft>
              <a:buSzPts val="1400"/>
              <a:buNone/>
            </a:pPr>
            <a:r>
              <a:rPr lang="en-US" sz="2000" b="1" dirty="0">
                <a:solidFill>
                  <a:srgbClr val="025E86"/>
                </a:solidFill>
              </a:rPr>
              <a:t>Ways to enact the practice:</a:t>
            </a:r>
            <a:endParaRPr dirty="0"/>
          </a:p>
          <a:p>
            <a:pPr marL="342900" lvl="0" indent="-342900" algn="l" rtl="0">
              <a:lnSpc>
                <a:spcPct val="114000"/>
              </a:lnSpc>
              <a:spcBef>
                <a:spcPts val="1000"/>
              </a:spcBef>
              <a:spcAft>
                <a:spcPts val="0"/>
              </a:spcAft>
              <a:buSzPts val="2800"/>
              <a:buFont typeface="Arial"/>
              <a:buChar char="•"/>
            </a:pPr>
            <a:r>
              <a:rPr lang="en-US" sz="2000" dirty="0"/>
              <a:t>Implement co-teaching models and integrated English language development (ELD) instruction.</a:t>
            </a:r>
            <a:endParaRPr dirty="0"/>
          </a:p>
          <a:p>
            <a:pPr marL="342900" lvl="0" indent="-342900" algn="l" rtl="0">
              <a:lnSpc>
                <a:spcPct val="114000"/>
              </a:lnSpc>
              <a:spcBef>
                <a:spcPts val="600"/>
              </a:spcBef>
              <a:spcAft>
                <a:spcPts val="0"/>
              </a:spcAft>
              <a:buSzPts val="2800"/>
              <a:buFont typeface="Arial"/>
              <a:buChar char="•"/>
            </a:pPr>
            <a:r>
              <a:rPr lang="en-US" sz="2000" dirty="0"/>
              <a:t>Dedicate time and resources for content-area teachers and multilingual learner specialists to work collaboratively using Oregon’s English language proficiency standards.</a:t>
            </a:r>
            <a:endParaRPr dirty="0"/>
          </a:p>
          <a:p>
            <a:pPr marL="342900" lvl="0" indent="-342900" algn="l" rtl="0">
              <a:lnSpc>
                <a:spcPct val="114000"/>
              </a:lnSpc>
              <a:spcBef>
                <a:spcPts val="600"/>
              </a:spcBef>
              <a:spcAft>
                <a:spcPts val="0"/>
              </a:spcAft>
              <a:buSzPts val="2800"/>
              <a:buFont typeface="Arial"/>
              <a:buChar char="•"/>
            </a:pPr>
            <a:r>
              <a:rPr lang="en-US" sz="2000" dirty="0"/>
              <a:t>Create opportunities for teachers to learn how to support multilingual learners with unique needs, such as newcomer students who have recently arrived in the United States and students with interrupted or inconsistent formal education.</a:t>
            </a:r>
            <a:endParaRPr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3"/>
          <p:cNvSpPr txBox="1">
            <a:spLocks noGrp="1"/>
          </p:cNvSpPr>
          <p:nvPr>
            <p:ph type="title"/>
          </p:nvPr>
        </p:nvSpPr>
        <p:spPr>
          <a:xfrm>
            <a:off x="329184" y="243312"/>
            <a:ext cx="11364844" cy="52322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800">
                <a:solidFill>
                  <a:srgbClr val="F6F3EB"/>
                </a:solidFill>
              </a:rPr>
              <a:t>Practice 2: Build systems to support multilingual learners. (2)</a:t>
            </a:r>
            <a:endParaRPr/>
          </a:p>
        </p:txBody>
      </p:sp>
      <p:sp>
        <p:nvSpPr>
          <p:cNvPr id="314" name="Google Shape;314;p13"/>
          <p:cNvSpPr txBox="1">
            <a:spLocks noGrp="1"/>
          </p:cNvSpPr>
          <p:nvPr>
            <p:ph type="body" idx="1"/>
          </p:nvPr>
        </p:nvSpPr>
        <p:spPr>
          <a:xfrm>
            <a:off x="329184" y="1330567"/>
            <a:ext cx="5085498" cy="4899546"/>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1400"/>
              <a:buNone/>
            </a:pPr>
            <a:r>
              <a:rPr lang="en-US" b="1" dirty="0">
                <a:solidFill>
                  <a:srgbClr val="025E86"/>
                </a:solidFill>
              </a:rPr>
              <a:t>Example</a:t>
            </a:r>
            <a:endParaRPr dirty="0"/>
          </a:p>
          <a:p>
            <a:pPr marL="0" lvl="0" indent="0" algn="l" rtl="0">
              <a:lnSpc>
                <a:spcPct val="114000"/>
              </a:lnSpc>
              <a:spcBef>
                <a:spcPts val="1600"/>
              </a:spcBef>
              <a:spcAft>
                <a:spcPts val="0"/>
              </a:spcAft>
              <a:buSzPts val="1400"/>
              <a:buNone/>
            </a:pPr>
            <a:r>
              <a:rPr lang="en-US" sz="2000" dirty="0"/>
              <a:t>An instructional coach teams with a social science teacher and a multilingual learner specialist to implement a collaborative teaching pilot. They co-plan lessons on political geography, merging language development with content learning. During co-teaching, the teacher leads discussions while the specialist supports two newcomer students. They collaborate to assess students’ content understanding and language skills and use data to inform future lessons. </a:t>
            </a:r>
            <a:endParaRPr dirty="0"/>
          </a:p>
        </p:txBody>
      </p:sp>
      <p:sp>
        <p:nvSpPr>
          <p:cNvPr id="315" name="Google Shape;315;p13"/>
          <p:cNvSpPr txBox="1">
            <a:spLocks noGrp="1"/>
          </p:cNvSpPr>
          <p:nvPr>
            <p:ph type="body" idx="2"/>
          </p:nvPr>
        </p:nvSpPr>
        <p:spPr>
          <a:xfrm>
            <a:off x="5558118" y="1161235"/>
            <a:ext cx="6304698" cy="5629105"/>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0" lvl="0" indent="0" algn="l" rtl="0">
              <a:lnSpc>
                <a:spcPct val="114000"/>
              </a:lnSpc>
              <a:spcBef>
                <a:spcPts val="0"/>
              </a:spcBef>
              <a:spcAft>
                <a:spcPts val="0"/>
              </a:spcAft>
              <a:buSzPts val="1400"/>
              <a:buNone/>
            </a:pPr>
            <a:r>
              <a:rPr lang="en-US" sz="2200" b="1" dirty="0">
                <a:solidFill>
                  <a:srgbClr val="025E86"/>
                </a:solidFill>
                <a:latin typeface="Arial"/>
                <a:ea typeface="Arial"/>
                <a:cs typeface="Arial"/>
                <a:sym typeface="Arial"/>
              </a:rPr>
              <a:t>Potential Pitfall</a:t>
            </a:r>
            <a:endParaRPr dirty="0"/>
          </a:p>
          <a:p>
            <a:pPr marL="0" lvl="0" indent="0" algn="l" rtl="0">
              <a:lnSpc>
                <a:spcPct val="114000"/>
              </a:lnSpc>
              <a:spcBef>
                <a:spcPts val="1600"/>
              </a:spcBef>
              <a:spcAft>
                <a:spcPts val="0"/>
              </a:spcAft>
              <a:buSzPts val="1400"/>
              <a:buNone/>
            </a:pPr>
            <a:r>
              <a:rPr lang="en-US" sz="2200" dirty="0">
                <a:latin typeface="Arial"/>
                <a:ea typeface="Arial"/>
                <a:cs typeface="Arial"/>
                <a:sym typeface="Arial"/>
              </a:rPr>
              <a:t>Doing only a single cycle of co-teaching. If co-planning and co-teaching are treated as a one-off event, the benefits will be less pronounced than embedding these practices regularly. </a:t>
            </a:r>
            <a:endParaRPr dirty="0"/>
          </a:p>
          <a:p>
            <a:pPr marL="0" lvl="0" indent="0" algn="l" rtl="0">
              <a:lnSpc>
                <a:spcPct val="114000"/>
              </a:lnSpc>
              <a:spcBef>
                <a:spcPts val="1600"/>
              </a:spcBef>
              <a:spcAft>
                <a:spcPts val="0"/>
              </a:spcAft>
              <a:buSzPts val="1400"/>
              <a:buNone/>
            </a:pPr>
            <a:r>
              <a:rPr lang="en-US" sz="2200" b="1" dirty="0">
                <a:solidFill>
                  <a:srgbClr val="025E86"/>
                </a:solidFill>
                <a:latin typeface="Arial"/>
                <a:ea typeface="Arial"/>
                <a:cs typeface="Arial"/>
                <a:sym typeface="Arial"/>
              </a:rPr>
              <a:t>Possible </a:t>
            </a:r>
            <a:r>
              <a:rPr lang="en-US" sz="2200" b="1" dirty="0">
                <a:solidFill>
                  <a:srgbClr val="025E86"/>
                </a:solidFill>
              </a:rPr>
              <a:t>S</a:t>
            </a:r>
            <a:r>
              <a:rPr lang="en-US" sz="2200" b="1" dirty="0">
                <a:solidFill>
                  <a:srgbClr val="025E86"/>
                </a:solidFill>
                <a:latin typeface="Arial"/>
                <a:ea typeface="Arial"/>
                <a:cs typeface="Arial"/>
                <a:sym typeface="Arial"/>
              </a:rPr>
              <a:t>olution</a:t>
            </a:r>
            <a:endParaRPr dirty="0"/>
          </a:p>
          <a:p>
            <a:pPr marL="0" lvl="0" indent="0" algn="l" rtl="0">
              <a:lnSpc>
                <a:spcPct val="114000"/>
              </a:lnSpc>
              <a:spcBef>
                <a:spcPts val="1600"/>
              </a:spcBef>
              <a:spcAft>
                <a:spcPts val="0"/>
              </a:spcAft>
              <a:buSzPts val="1400"/>
              <a:buNone/>
            </a:pPr>
            <a:r>
              <a:rPr lang="en-US" sz="2200" dirty="0">
                <a:latin typeface="Arial"/>
                <a:ea typeface="Arial"/>
                <a:cs typeface="Arial"/>
                <a:sym typeface="Arial"/>
              </a:rPr>
              <a:t>Invest time to embed co-planning, co-teaching, co-assessing and co-reflecting as a routine.</a:t>
            </a:r>
            <a:endParaRPr sz="2200"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4"/>
          <p:cNvSpPr txBox="1">
            <a:spLocks noGrp="1"/>
          </p:cNvSpPr>
          <p:nvPr>
            <p:ph type="title"/>
          </p:nvPr>
        </p:nvSpPr>
        <p:spPr>
          <a:xfrm>
            <a:off x="329184" y="243708"/>
            <a:ext cx="5897880" cy="618591"/>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1400"/>
              <a:buNone/>
            </a:pPr>
            <a:r>
              <a:rPr lang="en-US" dirty="0"/>
              <a:t>Reflecting on Practice (2)</a:t>
            </a:r>
            <a:endParaRPr dirty="0"/>
          </a:p>
        </p:txBody>
      </p:sp>
      <p:sp>
        <p:nvSpPr>
          <p:cNvPr id="322" name="Google Shape;322;p14"/>
          <p:cNvSpPr txBox="1">
            <a:spLocks noGrp="1"/>
          </p:cNvSpPr>
          <p:nvPr>
            <p:ph type="body" idx="1"/>
          </p:nvPr>
        </p:nvSpPr>
        <p:spPr>
          <a:xfrm>
            <a:off x="329184" y="1817095"/>
            <a:ext cx="5897880" cy="5158272"/>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3080"/>
              <a:buNone/>
            </a:pPr>
            <a:r>
              <a:rPr lang="en-US" sz="2200" dirty="0">
                <a:latin typeface="Arial"/>
                <a:ea typeface="Arial"/>
                <a:cs typeface="Arial"/>
                <a:sym typeface="Arial"/>
              </a:rPr>
              <a:t>Pair-Share</a:t>
            </a:r>
            <a:endParaRPr sz="2200" dirty="0"/>
          </a:p>
          <a:p>
            <a:pPr marL="0" lvl="0" indent="0" algn="l" rtl="0">
              <a:lnSpc>
                <a:spcPct val="113999"/>
              </a:lnSpc>
              <a:spcBef>
                <a:spcPts val="1600"/>
              </a:spcBef>
              <a:spcAft>
                <a:spcPts val="0"/>
              </a:spcAft>
              <a:buSzPts val="3080"/>
            </a:pPr>
            <a:r>
              <a:rPr lang="en-US" sz="2200" b="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Consider establishing regular cycles of co-planning, co-teaching, co-assessing and co-reflecting where content-area teachers and specialists can work together to support students.</a:t>
            </a:r>
            <a:endParaRPr dirty="0"/>
          </a:p>
          <a:p>
            <a:pPr marL="342900" lvl="0" indent="-342900" algn="l" rtl="0">
              <a:lnSpc>
                <a:spcPct val="113999"/>
              </a:lnSpc>
              <a:spcBef>
                <a:spcPts val="1600"/>
              </a:spcBef>
              <a:spcAft>
                <a:spcPts val="0"/>
              </a:spcAft>
              <a:buSzPts val="3080"/>
              <a:buFont typeface="Arial"/>
              <a:buChar char="•"/>
            </a:pPr>
            <a:r>
              <a:rPr lang="en-US" sz="2200" b="0" dirty="0">
                <a:solidFill>
                  <a:schemeClr val="dk1"/>
                </a:solidFill>
                <a:latin typeface="Arial"/>
                <a:ea typeface="Arial"/>
                <a:cs typeface="Arial"/>
                <a:sym typeface="Arial"/>
              </a:rPr>
              <a:t>What assets already exist to establish these, or similar, cycles?</a:t>
            </a:r>
            <a:endParaRPr dirty="0"/>
          </a:p>
          <a:p>
            <a:pPr marL="342900" lvl="0" indent="-342900" algn="l" rtl="0">
              <a:lnSpc>
                <a:spcPct val="113999"/>
              </a:lnSpc>
              <a:spcBef>
                <a:spcPts val="1600"/>
              </a:spcBef>
              <a:spcAft>
                <a:spcPts val="0"/>
              </a:spcAft>
              <a:buSzPts val="3080"/>
              <a:buFont typeface="Arial"/>
              <a:buChar char="•"/>
            </a:pPr>
            <a:r>
              <a:rPr lang="en-US" sz="2200" b="0" dirty="0">
                <a:solidFill>
                  <a:schemeClr val="dk1"/>
                </a:solidFill>
                <a:latin typeface="Arial"/>
                <a:ea typeface="Arial"/>
                <a:cs typeface="Arial"/>
                <a:sym typeface="Arial"/>
              </a:rPr>
              <a:t>What barriers exist? What is the first step to overcoming these barriers?</a:t>
            </a:r>
            <a:endParaRPr sz="2200" b="0" dirty="0">
              <a:solidFill>
                <a:schemeClr val="dk1"/>
              </a:solidFill>
            </a:endParaRPr>
          </a:p>
        </p:txBody>
      </p:sp>
      <p:pic>
        <p:nvPicPr>
          <p:cNvPr id="323" name="Google Shape;323;p14" descr="Butterfly wings with patterns"/>
          <p:cNvPicPr preferRelativeResize="0">
            <a:picLocks noGrp="1"/>
          </p:cNvPicPr>
          <p:nvPr>
            <p:ph type="pic" idx="3"/>
          </p:nvPr>
        </p:nvPicPr>
        <p:blipFill rotWithShape="1">
          <a:blip r:embed="rId3">
            <a:alphaModFix/>
          </a:blip>
          <a:srcRect l="22607" r="22608"/>
          <a:stretch/>
        </p:blipFill>
        <p:spPr>
          <a:xfrm>
            <a:off x="6556916" y="0"/>
            <a:ext cx="5635083" cy="6858000"/>
          </a:xfrm>
          <a:prstGeom prst="rect">
            <a:avLst/>
          </a:prstGeom>
          <a:noFill/>
          <a:ln>
            <a:noFill/>
          </a:ln>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title"/>
          </p:nvPr>
        </p:nvSpPr>
        <p:spPr>
          <a:xfrm>
            <a:off x="401658" y="0"/>
            <a:ext cx="11364844" cy="95410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800" dirty="0"/>
              <a:t>Practice 3: Build systems to support students experiencing literacy difficulties and disabilities. (1)</a:t>
            </a:r>
            <a:endParaRPr dirty="0"/>
          </a:p>
        </p:txBody>
      </p:sp>
      <p:sp>
        <p:nvSpPr>
          <p:cNvPr id="330" name="Google Shape;330;p15"/>
          <p:cNvSpPr txBox="1">
            <a:spLocks noGrp="1"/>
          </p:cNvSpPr>
          <p:nvPr>
            <p:ph type="body" idx="2"/>
          </p:nvPr>
        </p:nvSpPr>
        <p:spPr>
          <a:xfrm>
            <a:off x="879231" y="1575037"/>
            <a:ext cx="10128738" cy="4487062"/>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0" lvl="0" indent="0" algn="l" rtl="0">
              <a:lnSpc>
                <a:spcPct val="114000"/>
              </a:lnSpc>
              <a:spcBef>
                <a:spcPts val="0"/>
              </a:spcBef>
              <a:spcAft>
                <a:spcPts val="0"/>
              </a:spcAft>
              <a:buSzPts val="1400"/>
              <a:buNone/>
            </a:pPr>
            <a:r>
              <a:rPr lang="en-US" dirty="0"/>
              <a:t>Students experiencing disabilities deserve the opportunity to engage with the core curriculum as fully as possible. When given the right supports, including accommodations, modified materials, personalized learning objectives and collaborative teaching models, most students, regardless of disability status, can experience meaningful learning in general education classrooms. That said, some students will need literacy instruction that is more specialized, systematic and directly targeted to their specific needs.</a:t>
            </a:r>
            <a:endParaRPr dirty="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6"/>
          <p:cNvSpPr txBox="1">
            <a:spLocks noGrp="1"/>
          </p:cNvSpPr>
          <p:nvPr>
            <p:ph type="title"/>
          </p:nvPr>
        </p:nvSpPr>
        <p:spPr>
          <a:xfrm>
            <a:off x="401658" y="0"/>
            <a:ext cx="11364844" cy="95410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800" dirty="0"/>
              <a:t>Practice 3: Build systems to support students</a:t>
            </a:r>
            <a:r>
              <a:rPr lang="en-US" sz="28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 experiencing </a:t>
            </a:r>
            <a:r>
              <a:rPr lang="en-US" sz="2800" dirty="0"/>
              <a:t>literacy difficulties and disabilities. (2)</a:t>
            </a:r>
            <a:endParaRPr dirty="0"/>
          </a:p>
        </p:txBody>
      </p:sp>
      <p:sp>
        <p:nvSpPr>
          <p:cNvPr id="337" name="Google Shape;337;p16"/>
          <p:cNvSpPr txBox="1">
            <a:spLocks noGrp="1"/>
          </p:cNvSpPr>
          <p:nvPr>
            <p:ph type="body" idx="2"/>
          </p:nvPr>
        </p:nvSpPr>
        <p:spPr>
          <a:xfrm>
            <a:off x="474133" y="1205760"/>
            <a:ext cx="11219895" cy="5102615"/>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0" lvl="0" indent="0" algn="l" rtl="0">
              <a:lnSpc>
                <a:spcPct val="114000"/>
              </a:lnSpc>
              <a:spcBef>
                <a:spcPts val="0"/>
              </a:spcBef>
              <a:spcAft>
                <a:spcPts val="0"/>
              </a:spcAft>
              <a:buSzPts val="1400"/>
              <a:buNone/>
            </a:pPr>
            <a:r>
              <a:rPr lang="en-US" b="1" dirty="0">
                <a:solidFill>
                  <a:srgbClr val="025E86"/>
                </a:solidFill>
              </a:rPr>
              <a:t>Ways to enact the practice:</a:t>
            </a:r>
            <a:endParaRPr dirty="0"/>
          </a:p>
          <a:p>
            <a:pPr marL="342900" lvl="0" indent="-342900" algn="l" rtl="0">
              <a:lnSpc>
                <a:spcPct val="114000"/>
              </a:lnSpc>
              <a:spcBef>
                <a:spcPts val="1600"/>
              </a:spcBef>
              <a:spcAft>
                <a:spcPts val="0"/>
              </a:spcAft>
              <a:buSzPts val="3360"/>
              <a:buFont typeface="Arial"/>
              <a:buChar char="•"/>
            </a:pPr>
            <a:r>
              <a:rPr lang="en-US" dirty="0"/>
              <a:t>Create and monitor an early indicator system that uses attendance, behavior and academic progress data.</a:t>
            </a:r>
            <a:endParaRPr dirty="0"/>
          </a:p>
          <a:p>
            <a:pPr marL="342900" lvl="0" indent="-342900" algn="l" rtl="0">
              <a:lnSpc>
                <a:spcPct val="114000"/>
              </a:lnSpc>
              <a:spcBef>
                <a:spcPts val="1600"/>
              </a:spcBef>
              <a:spcAft>
                <a:spcPts val="0"/>
              </a:spcAft>
              <a:buSzPts val="3360"/>
              <a:buFont typeface="Arial"/>
              <a:buChar char="•"/>
            </a:pPr>
            <a:r>
              <a:rPr lang="en-US" dirty="0"/>
              <a:t>Structure interventions to ensure students have access to grade-level literacy content and targeted interventions.</a:t>
            </a:r>
            <a:endParaRPr dirty="0"/>
          </a:p>
          <a:p>
            <a:pPr marL="342900" lvl="0" indent="-342900" algn="l" rtl="0">
              <a:lnSpc>
                <a:spcPct val="114000"/>
              </a:lnSpc>
              <a:spcBef>
                <a:spcPts val="1600"/>
              </a:spcBef>
              <a:spcAft>
                <a:spcPts val="0"/>
              </a:spcAft>
              <a:buSzPts val="3360"/>
              <a:buFont typeface="Arial"/>
              <a:buChar char="•"/>
            </a:pPr>
            <a:r>
              <a:rPr lang="en-US" dirty="0"/>
              <a:t>Ensure screeners, diagnostic and progress monitoring assessments are high quality and provide professional learning to support educators to use data effectively to support learning. </a:t>
            </a:r>
            <a:endParaRPr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7"/>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Build Systems to Support Students Experiencing Disabilities</a:t>
            </a:r>
            <a:endParaRPr dirty="0"/>
          </a:p>
        </p:txBody>
      </p:sp>
      <p:sp>
        <p:nvSpPr>
          <p:cNvPr id="344" name="Google Shape;344;p17"/>
          <p:cNvSpPr txBox="1">
            <a:spLocks noGrp="1"/>
          </p:cNvSpPr>
          <p:nvPr>
            <p:ph type="body" idx="1"/>
          </p:nvPr>
        </p:nvSpPr>
        <p:spPr>
          <a:xfrm>
            <a:off x="329184" y="1291569"/>
            <a:ext cx="4762769" cy="518026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1400"/>
              <a:buNone/>
            </a:pPr>
            <a:r>
              <a:rPr lang="en-US" sz="2000" b="1" dirty="0">
                <a:solidFill>
                  <a:srgbClr val="025E86"/>
                </a:solidFill>
              </a:rPr>
              <a:t>Example</a:t>
            </a:r>
            <a:endParaRPr sz="2000" dirty="0"/>
          </a:p>
          <a:p>
            <a:pPr marL="0" lvl="0" indent="0" algn="l" rtl="0">
              <a:lnSpc>
                <a:spcPct val="114000"/>
              </a:lnSpc>
              <a:spcBef>
                <a:spcPts val="1600"/>
              </a:spcBef>
              <a:spcAft>
                <a:spcPts val="0"/>
              </a:spcAft>
              <a:buSzPts val="1400"/>
              <a:buNone/>
            </a:pPr>
            <a:r>
              <a:rPr lang="en-US" sz="2000" dirty="0"/>
              <a:t>In a 6th grade science class, a teacher observes a student struggling with the complexity of the course material. Noting the student's difficulties, the teacher requests an interventionist to conduct diagnostic assessments. These assessments pinpoint challenges in the student's comprehension and vocabulary skills. Based on the findings, it is determined that the student should receive targeted intervention to address these specific needs while still engaging in grade-level core instruction.</a:t>
            </a:r>
            <a:endParaRPr dirty="0"/>
          </a:p>
        </p:txBody>
      </p:sp>
      <p:sp>
        <p:nvSpPr>
          <p:cNvPr id="345" name="Google Shape;345;p17"/>
          <p:cNvSpPr txBox="1">
            <a:spLocks noGrp="1"/>
          </p:cNvSpPr>
          <p:nvPr>
            <p:ph type="body" idx="2"/>
          </p:nvPr>
        </p:nvSpPr>
        <p:spPr>
          <a:xfrm>
            <a:off x="5449824" y="1148714"/>
            <a:ext cx="6244204" cy="5629233"/>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0" lvl="0" indent="0" algn="l" rtl="0">
              <a:lnSpc>
                <a:spcPct val="114000"/>
              </a:lnSpc>
              <a:spcBef>
                <a:spcPts val="0"/>
              </a:spcBef>
              <a:spcAft>
                <a:spcPts val="0"/>
              </a:spcAft>
              <a:buSzPts val="1400"/>
              <a:buNone/>
            </a:pPr>
            <a:r>
              <a:rPr lang="en-US" sz="2000" b="1" dirty="0">
                <a:solidFill>
                  <a:srgbClr val="025E86"/>
                </a:solidFill>
                <a:latin typeface="Arial"/>
                <a:ea typeface="Arial"/>
                <a:cs typeface="Arial"/>
                <a:sym typeface="Arial"/>
              </a:rPr>
              <a:t>Potential Pitfall</a:t>
            </a:r>
            <a:endParaRPr dirty="0"/>
          </a:p>
          <a:p>
            <a:pPr marL="0" lvl="0" indent="0" algn="l" rtl="0">
              <a:lnSpc>
                <a:spcPct val="114000"/>
              </a:lnSpc>
              <a:spcBef>
                <a:spcPts val="1600"/>
              </a:spcBef>
              <a:spcAft>
                <a:spcPts val="0"/>
              </a:spcAft>
              <a:buSzPts val="1400"/>
              <a:buNone/>
            </a:pPr>
            <a:r>
              <a:rPr lang="en-US" sz="2000" dirty="0">
                <a:latin typeface="Arial"/>
                <a:ea typeface="Arial"/>
                <a:cs typeface="Arial"/>
                <a:sym typeface="Arial"/>
              </a:rPr>
              <a:t>Relying on loose observations to make decisions about which students should be assessed for whether they need extra support and to understand whether interventions are working.</a:t>
            </a:r>
            <a:endParaRPr dirty="0"/>
          </a:p>
          <a:p>
            <a:pPr marL="0" lvl="0" indent="0" algn="l" rtl="0">
              <a:lnSpc>
                <a:spcPct val="114000"/>
              </a:lnSpc>
              <a:spcBef>
                <a:spcPts val="1600"/>
              </a:spcBef>
              <a:spcAft>
                <a:spcPts val="0"/>
              </a:spcAft>
              <a:buSzPts val="1400"/>
              <a:buNone/>
            </a:pPr>
            <a:r>
              <a:rPr lang="en-US" sz="2000" b="1" dirty="0">
                <a:solidFill>
                  <a:srgbClr val="025E86"/>
                </a:solidFill>
                <a:latin typeface="Arial"/>
                <a:ea typeface="Arial"/>
                <a:cs typeface="Arial"/>
                <a:sym typeface="Arial"/>
              </a:rPr>
              <a:t>Possible Solution</a:t>
            </a:r>
            <a:endParaRPr dirty="0"/>
          </a:p>
          <a:p>
            <a:pPr marL="0" lvl="0" indent="0" algn="l" rtl="0">
              <a:lnSpc>
                <a:spcPct val="114000"/>
              </a:lnSpc>
              <a:spcBef>
                <a:spcPts val="1600"/>
              </a:spcBef>
              <a:spcAft>
                <a:spcPts val="0"/>
              </a:spcAft>
              <a:buSzPts val="1400"/>
              <a:buNone/>
            </a:pPr>
            <a:r>
              <a:rPr lang="en-US" sz="2000" dirty="0">
                <a:solidFill>
                  <a:schemeClr val="dk1"/>
                </a:solidFill>
                <a:latin typeface="Arial"/>
                <a:ea typeface="Arial"/>
                <a:cs typeface="Arial"/>
                <a:sym typeface="Arial"/>
              </a:rPr>
              <a:t>Use data-driven planning and multiple sources of data (e.g., diagnostic assessments, progress monitoring, teacher observation) to understand student performance, progress and challenges. </a:t>
            </a:r>
            <a:endParaRPr dirty="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8"/>
          <p:cNvSpPr txBox="1">
            <a:spLocks noGrp="1"/>
          </p:cNvSpPr>
          <p:nvPr>
            <p:ph type="title"/>
          </p:nvPr>
        </p:nvSpPr>
        <p:spPr>
          <a:xfrm>
            <a:off x="329184" y="243708"/>
            <a:ext cx="5897880" cy="574581"/>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1400"/>
              <a:buNone/>
            </a:pPr>
            <a:r>
              <a:rPr lang="en-US"/>
              <a:t>Reflecting on Practice (3)</a:t>
            </a:r>
            <a:endParaRPr/>
          </a:p>
        </p:txBody>
      </p:sp>
      <p:sp>
        <p:nvSpPr>
          <p:cNvPr id="352" name="Google Shape;352;p18"/>
          <p:cNvSpPr txBox="1">
            <a:spLocks noGrp="1"/>
          </p:cNvSpPr>
          <p:nvPr>
            <p:ph type="body" idx="1"/>
          </p:nvPr>
        </p:nvSpPr>
        <p:spPr>
          <a:xfrm>
            <a:off x="329184" y="1725885"/>
            <a:ext cx="5897880" cy="4526712"/>
          </a:xfrm>
          <a:prstGeom prst="rect">
            <a:avLst/>
          </a:prstGeom>
          <a:noFill/>
          <a:ln>
            <a:noFill/>
          </a:ln>
        </p:spPr>
        <p:txBody>
          <a:bodyPr spcFirstLastPara="1" wrap="square" lIns="91425" tIns="45700" rIns="91425" bIns="45700" anchor="t" anchorCtr="0">
            <a:spAutoFit/>
          </a:bodyPr>
          <a:lstStyle/>
          <a:p>
            <a:pPr marL="0" lvl="0" indent="0" algn="l" rtl="0">
              <a:lnSpc>
                <a:spcPct val="113999"/>
              </a:lnSpc>
              <a:spcBef>
                <a:spcPts val="0"/>
              </a:spcBef>
              <a:spcAft>
                <a:spcPts val="0"/>
              </a:spcAft>
              <a:buSzPts val="3360"/>
              <a:buNone/>
            </a:pPr>
            <a:r>
              <a:rPr lang="en-US" dirty="0">
                <a:latin typeface="Arial"/>
                <a:ea typeface="Arial"/>
                <a:cs typeface="Arial"/>
                <a:sym typeface="Arial"/>
              </a:rPr>
              <a:t>Pair-Share (Choose one option.)</a:t>
            </a:r>
            <a:endParaRPr dirty="0"/>
          </a:p>
          <a:p>
            <a:pPr marL="342900" lvl="0" indent="-342900" algn="l" rtl="0">
              <a:lnSpc>
                <a:spcPct val="113999"/>
              </a:lnSpc>
              <a:spcBef>
                <a:spcPts val="600"/>
              </a:spcBef>
              <a:spcAft>
                <a:spcPts val="0"/>
              </a:spcAft>
              <a:buSzPts val="2800"/>
              <a:buFont typeface="Arial"/>
              <a:buChar char="•"/>
            </a:pPr>
            <a:r>
              <a:rPr lang="en-US" sz="2000" b="0" dirty="0">
                <a:solidFill>
                  <a:schemeClr val="dk1"/>
                </a:solidFill>
                <a:latin typeface="Arial"/>
                <a:ea typeface="Arial"/>
                <a:cs typeface="Arial"/>
                <a:sym typeface="Arial"/>
              </a:rPr>
              <a:t>What current assessments and assessment types are available at your school and in your classroom? </a:t>
            </a:r>
            <a:r>
              <a:rPr lang="en-US" sz="2000" b="0" dirty="0">
                <a:solidFill>
                  <a:schemeClr val="dk1"/>
                </a:solidFill>
              </a:rPr>
              <a:t>Is the process of analyzing assessment data collaborative and incorporated predictably and effectively? If not, what changes should be made?</a:t>
            </a:r>
            <a:endParaRPr dirty="0"/>
          </a:p>
          <a:p>
            <a:pPr marL="342900" lvl="0" indent="-342900" algn="l" rtl="0">
              <a:lnSpc>
                <a:spcPct val="113999"/>
              </a:lnSpc>
              <a:spcBef>
                <a:spcPts val="600"/>
              </a:spcBef>
              <a:spcAft>
                <a:spcPts val="0"/>
              </a:spcAft>
              <a:buSzPts val="2800"/>
              <a:buFont typeface="Arial"/>
              <a:buChar char="•"/>
            </a:pPr>
            <a:r>
              <a:rPr lang="en-US" sz="2000" b="0" dirty="0">
                <a:solidFill>
                  <a:schemeClr val="dk1"/>
                </a:solidFill>
              </a:rPr>
              <a:t>Do students </a:t>
            </a:r>
            <a:r>
              <a:rPr lang="en-US" sz="2000" b="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experiencing</a:t>
            </a:r>
            <a:r>
              <a:rPr lang="en-US" sz="2000" b="0" dirty="0">
                <a:solidFill>
                  <a:schemeClr val="dk1"/>
                </a:solidFill>
              </a:rPr>
              <a:t> disabilities in your context regularly receive core instruction plus interventions? What is working well about your system for supporting these learners? What could be improved?</a:t>
            </a:r>
            <a:endParaRPr sz="2000" b="0" dirty="0">
              <a:solidFill>
                <a:schemeClr val="dk1"/>
              </a:solidFill>
            </a:endParaRPr>
          </a:p>
        </p:txBody>
      </p:sp>
      <p:pic>
        <p:nvPicPr>
          <p:cNvPr id="353" name="Google Shape;353;p18" descr="People talking"/>
          <p:cNvPicPr preferRelativeResize="0">
            <a:picLocks noGrp="1"/>
          </p:cNvPicPr>
          <p:nvPr>
            <p:ph type="pic" idx="3"/>
          </p:nvPr>
        </p:nvPicPr>
        <p:blipFill rotWithShape="1">
          <a:blip r:embed="rId3">
            <a:alphaModFix/>
          </a:blip>
          <a:srcRect l="20100" r="20099"/>
          <a:stretch/>
        </p:blipFill>
        <p:spPr>
          <a:xfrm>
            <a:off x="6556916" y="0"/>
            <a:ext cx="5635083" cy="6858000"/>
          </a:xfrm>
          <a:prstGeom prst="rect">
            <a:avLst/>
          </a:prstGeom>
          <a:no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7">
          <a:extLst>
            <a:ext uri="{FF2B5EF4-FFF2-40B4-BE49-F238E27FC236}">
              <a16:creationId xmlns:a16="http://schemas.microsoft.com/office/drawing/2014/main" id="{E51BC471-9E5A-62D9-FB16-C3AB30097798}"/>
            </a:ext>
          </a:extLst>
        </p:cNvPr>
        <p:cNvGrpSpPr/>
        <p:nvPr/>
      </p:nvGrpSpPr>
      <p:grpSpPr>
        <a:xfrm>
          <a:off x="0" y="0"/>
          <a:ext cx="0" cy="0"/>
          <a:chOff x="0" y="0"/>
          <a:chExt cx="0" cy="0"/>
        </a:xfrm>
      </p:grpSpPr>
      <p:sp>
        <p:nvSpPr>
          <p:cNvPr id="470" name="Google Shape;470;p95">
            <a:extLst>
              <a:ext uri="{FF2B5EF4-FFF2-40B4-BE49-F238E27FC236}">
                <a16:creationId xmlns:a16="http://schemas.microsoft.com/office/drawing/2014/main" id="{556E1D05-4E96-CB89-EDFB-6D49468C100D}"/>
              </a:ext>
            </a:extLst>
          </p:cNvPr>
          <p:cNvSpPr txBox="1">
            <a:spLocks noGrp="1"/>
          </p:cNvSpPr>
          <p:nvPr>
            <p:ph type="title"/>
          </p:nvPr>
        </p:nvSpPr>
        <p:spPr>
          <a:xfrm>
            <a:off x="277241" y="71071"/>
            <a:ext cx="11585575" cy="552450"/>
          </a:xfrm>
          <a:noFill/>
          <a:ln>
            <a:noFill/>
          </a:ln>
        </p:spPr>
        <p:txBody>
          <a:bodyPr spcFirstLastPara="1" wrap="square" lIns="91425" tIns="45700" rIns="91425" bIns="45700" anchor="t" anchorCtr="0">
            <a:spAutoFit/>
          </a:bodyPr>
          <a:lstStyle/>
          <a:p>
            <a:pPr lvl="0"/>
            <a:r>
              <a:rPr lang="en-US" dirty="0"/>
              <a:t>Opening Reflection: </a:t>
            </a:r>
            <a:br>
              <a:rPr lang="en-US" dirty="0"/>
            </a:br>
            <a:r>
              <a:rPr lang="en-US" dirty="0"/>
              <a:t>Disciplinary Literacy Is a Gateway to Career Success</a:t>
            </a:r>
          </a:p>
        </p:txBody>
      </p:sp>
      <p:sp>
        <p:nvSpPr>
          <p:cNvPr id="468" name="Google Shape;468;p95">
            <a:extLst>
              <a:ext uri="{FF2B5EF4-FFF2-40B4-BE49-F238E27FC236}">
                <a16:creationId xmlns:a16="http://schemas.microsoft.com/office/drawing/2014/main" id="{E5DDBAAA-9487-3AAE-AB90-7670BB70067C}"/>
              </a:ext>
            </a:extLst>
          </p:cNvPr>
          <p:cNvSpPr txBox="1">
            <a:spLocks noGrp="1"/>
          </p:cNvSpPr>
          <p:nvPr>
            <p:ph type="body" idx="1"/>
          </p:nvPr>
        </p:nvSpPr>
        <p:spPr>
          <a:xfrm>
            <a:off x="233299" y="1685324"/>
            <a:ext cx="5818759" cy="2928687"/>
          </a:xfrm>
          <a:solidFill>
            <a:schemeClr val="lt1"/>
          </a:solidFill>
          <a:ln>
            <a:noFill/>
          </a:ln>
          <a:effectLst>
            <a:outerShdw blurRad="165100" dist="76200" dir="5400000" algn="t" rotWithShape="0">
              <a:srgbClr val="000000">
                <a:alpha val="29411"/>
              </a:srgbClr>
            </a:outerShdw>
          </a:effectLst>
        </p:spPr>
        <p:txBody>
          <a:bodyPr spcFirstLastPara="1" wrap="square" lIns="228600" tIns="228600" rIns="228600" bIns="228600" anchor="ctr" anchorCtr="0">
            <a:spAutoFit/>
          </a:bodyPr>
          <a:lstStyle/>
          <a:p>
            <a:pPr marL="0" lvl="0" indent="0"/>
            <a:r>
              <a:rPr lang="en-US" sz="1800" dirty="0"/>
              <a:t>“Disciplinary literacy cultivates adolescents’ ability to think, read, write and communicate like experts in a field of study.” (Oregon Adolescent Literacy Framework, page 14)</a:t>
            </a:r>
          </a:p>
          <a:p>
            <a:pPr marL="0" indent="0"/>
            <a:r>
              <a:rPr lang="en-US" sz="1800" dirty="0"/>
              <a:t>“Effective classrooms begin by helping students establish authentic purposes.” (Oregon Adolescent Literacy Framework, page 20)</a:t>
            </a:r>
          </a:p>
        </p:txBody>
      </p:sp>
      <p:sp>
        <p:nvSpPr>
          <p:cNvPr id="12" name="Text Placeholder 11">
            <a:extLst>
              <a:ext uri="{FF2B5EF4-FFF2-40B4-BE49-F238E27FC236}">
                <a16:creationId xmlns:a16="http://schemas.microsoft.com/office/drawing/2014/main" id="{E5FCACE3-D907-4E8E-D81E-08A781014C9B}"/>
              </a:ext>
            </a:extLst>
          </p:cNvPr>
          <p:cNvSpPr>
            <a:spLocks noGrp="1"/>
          </p:cNvSpPr>
          <p:nvPr>
            <p:ph type="body" idx="3"/>
          </p:nvPr>
        </p:nvSpPr>
        <p:spPr>
          <a:xfrm>
            <a:off x="6266809" y="1318237"/>
            <a:ext cx="5616708" cy="3662862"/>
          </a:xfrm>
        </p:spPr>
        <p:txBody>
          <a:bodyPr/>
          <a:lstStyle/>
          <a:p>
            <a:pPr marL="0" indent="0"/>
            <a:r>
              <a:rPr lang="en-US" sz="1800" dirty="0"/>
              <a:t>“To succeed, adolescents need excellent instruction combined with a sense of belonging as valued members of the class and school community. This means recognizing the genius and persistence each student brings to their learning and demonstrating the belief that students are capable of learning, achieving and thriving academically.” (Oregon Adolescent Literacy Framework, page 27)</a:t>
            </a:r>
          </a:p>
        </p:txBody>
      </p:sp>
      <p:sp>
        <p:nvSpPr>
          <p:cNvPr id="11" name="Text Placeholder 10">
            <a:extLst>
              <a:ext uri="{FF2B5EF4-FFF2-40B4-BE49-F238E27FC236}">
                <a16:creationId xmlns:a16="http://schemas.microsoft.com/office/drawing/2014/main" id="{135C4BEF-BF4E-0ABF-CF14-5431CB706290}"/>
              </a:ext>
            </a:extLst>
          </p:cNvPr>
          <p:cNvSpPr>
            <a:spLocks noGrp="1"/>
          </p:cNvSpPr>
          <p:nvPr>
            <p:ph type="body" idx="2"/>
          </p:nvPr>
        </p:nvSpPr>
        <p:spPr>
          <a:xfrm>
            <a:off x="674116" y="5226191"/>
            <a:ext cx="10755884" cy="1342038"/>
          </a:xfrm>
          <a:solidFill>
            <a:srgbClr val="317170"/>
          </a:solidFill>
        </p:spPr>
        <p:txBody>
          <a:bodyPr/>
          <a:lstStyle/>
          <a:p>
            <a:pPr marL="0" indent="0"/>
            <a:r>
              <a:rPr lang="en-US" sz="2400" b="1" dirty="0">
                <a:solidFill>
                  <a:schemeClr val="lt1"/>
                </a:solidFill>
              </a:rPr>
              <a:t>Reflection: </a:t>
            </a:r>
            <a:r>
              <a:rPr lang="en-US" sz="2400" dirty="0">
                <a:solidFill>
                  <a:schemeClr val="lt1"/>
                </a:solidFill>
              </a:rPr>
              <a:t>What “genius and persistence” have you seen students bring to your class that might have been overlooked in other disciplines?</a:t>
            </a:r>
          </a:p>
        </p:txBody>
      </p:sp>
    </p:spTree>
    <p:extLst>
      <p:ext uri="{BB962C8B-B14F-4D97-AF65-F5344CB8AC3E}">
        <p14:creationId xmlns:p14="http://schemas.microsoft.com/office/powerpoint/2010/main" val="4007916761"/>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9"/>
          <p:cNvSpPr txBox="1">
            <a:spLocks noGrp="1"/>
          </p:cNvSpPr>
          <p:nvPr>
            <p:ph type="title"/>
          </p:nvPr>
        </p:nvSpPr>
        <p:spPr>
          <a:xfrm>
            <a:off x="329184" y="243708"/>
            <a:ext cx="5897880"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Looking Forward</a:t>
            </a:r>
            <a:endParaRPr dirty="0"/>
          </a:p>
        </p:txBody>
      </p:sp>
      <p:sp>
        <p:nvSpPr>
          <p:cNvPr id="360" name="Google Shape;360;p19"/>
          <p:cNvSpPr txBox="1">
            <a:spLocks noGrp="1"/>
          </p:cNvSpPr>
          <p:nvPr>
            <p:ph type="body" idx="1"/>
          </p:nvPr>
        </p:nvSpPr>
        <p:spPr>
          <a:xfrm>
            <a:off x="329184" y="1648657"/>
            <a:ext cx="5897880" cy="478144"/>
          </a:xfrm>
          <a:prstGeom prst="rect">
            <a:avLst/>
          </a:prstGeom>
          <a:noFill/>
          <a:ln>
            <a:noFill/>
          </a:ln>
        </p:spPr>
        <p:txBody>
          <a:bodyPr spcFirstLastPara="1" wrap="square" lIns="91425" tIns="45700" rIns="91425" bIns="45700" anchor="t" anchorCtr="0">
            <a:spAutoFit/>
          </a:bodyPr>
          <a:lstStyle/>
          <a:p>
            <a:pPr marL="0" lvl="0" indent="0" algn="l" rtl="0">
              <a:lnSpc>
                <a:spcPct val="114000"/>
              </a:lnSpc>
              <a:spcBef>
                <a:spcPts val="0"/>
              </a:spcBef>
              <a:spcAft>
                <a:spcPts val="0"/>
              </a:spcAft>
              <a:buSzPts val="3360"/>
              <a:buNone/>
            </a:pPr>
            <a:r>
              <a:rPr lang="en-US"/>
              <a:t>Quick Write</a:t>
            </a:r>
            <a:endParaRPr/>
          </a:p>
        </p:txBody>
      </p:sp>
      <p:sp>
        <p:nvSpPr>
          <p:cNvPr id="361" name="Google Shape;361;p19"/>
          <p:cNvSpPr txBox="1">
            <a:spLocks noGrp="1"/>
          </p:cNvSpPr>
          <p:nvPr>
            <p:ph type="body" idx="3"/>
          </p:nvPr>
        </p:nvSpPr>
        <p:spPr>
          <a:xfrm>
            <a:off x="329184" y="2393552"/>
            <a:ext cx="5897880" cy="3244566"/>
          </a:xfrm>
          <a:prstGeom prst="rect">
            <a:avLst/>
          </a:prstGeom>
          <a:noFill/>
          <a:ln>
            <a:noFill/>
          </a:ln>
        </p:spPr>
        <p:txBody>
          <a:bodyPr spcFirstLastPara="1" wrap="square" lIns="91425" tIns="45700" rIns="91425" bIns="45700" anchor="t" anchorCtr="0">
            <a:spAutoFit/>
          </a:bodyPr>
          <a:lstStyle/>
          <a:p>
            <a:pPr marL="342900" lvl="0" indent="-342900" algn="l" rtl="0">
              <a:lnSpc>
                <a:spcPct val="113999"/>
              </a:lnSpc>
              <a:spcBef>
                <a:spcPts val="0"/>
              </a:spcBef>
              <a:spcAft>
                <a:spcPts val="0"/>
              </a:spcAft>
              <a:buSzPts val="3360"/>
              <a:buFont typeface="Arial"/>
              <a:buChar char="•"/>
            </a:pPr>
            <a:r>
              <a:rPr lang="en-US" sz="2400" dirty="0">
                <a:solidFill>
                  <a:schemeClr val="dk1"/>
                </a:solidFill>
                <a:latin typeface="Arial"/>
                <a:ea typeface="Arial"/>
                <a:cs typeface="Arial"/>
                <a:sym typeface="Arial"/>
              </a:rPr>
              <a:t>What is the next step you will take to move forward to reach all learners in disciplinary literacy instruction?</a:t>
            </a:r>
            <a:endParaRPr dirty="0"/>
          </a:p>
          <a:p>
            <a:pPr marL="342900" lvl="0" indent="-342900" algn="l" rtl="0">
              <a:lnSpc>
                <a:spcPct val="113999"/>
              </a:lnSpc>
              <a:spcBef>
                <a:spcPts val="1600"/>
              </a:spcBef>
              <a:spcAft>
                <a:spcPts val="0"/>
              </a:spcAft>
              <a:buSzPts val="3360"/>
              <a:buFont typeface="Arial"/>
              <a:buChar char="•"/>
            </a:pPr>
            <a:r>
              <a:rPr lang="en-US" sz="2400" dirty="0">
                <a:solidFill>
                  <a:schemeClr val="dk1"/>
                </a:solidFill>
                <a:latin typeface="Arial"/>
                <a:ea typeface="Arial"/>
                <a:cs typeface="Arial"/>
                <a:sym typeface="Arial"/>
              </a:rPr>
              <a:t>How will you take this step? (For example, do you need to build a team? Seek s</a:t>
            </a:r>
            <a:r>
              <a:rPr lang="en-US" sz="240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anctioning</a:t>
            </a:r>
            <a:r>
              <a:rPr lang="en-US" sz="2400" dirty="0">
                <a:solidFill>
                  <a:schemeClr val="dk1"/>
                </a:solidFill>
                <a:latin typeface="Arial"/>
                <a:ea typeface="Arial"/>
                <a:cs typeface="Arial"/>
                <a:sym typeface="Arial"/>
              </a:rPr>
              <a:t> or support? Collect more information?)</a:t>
            </a:r>
            <a:endParaRPr dirty="0"/>
          </a:p>
        </p:txBody>
      </p:sp>
      <p:pic>
        <p:nvPicPr>
          <p:cNvPr id="362" name="Google Shape;362;p19" descr="Group of standing people looking at whiteboard on classroom wall, man wearing glasses holding whiteboard marker and writing"/>
          <p:cNvPicPr preferRelativeResize="0">
            <a:picLocks noGrp="1"/>
          </p:cNvPicPr>
          <p:nvPr>
            <p:ph type="pic" idx="2"/>
          </p:nvPr>
        </p:nvPicPr>
        <p:blipFill rotWithShape="1">
          <a:blip r:embed="rId3">
            <a:alphaModFix/>
          </a:blip>
          <a:srcRect l="22581" r="22581"/>
          <a:stretch/>
        </p:blipFill>
        <p:spPr>
          <a:xfrm>
            <a:off x="6556916" y="0"/>
            <a:ext cx="5635083" cy="6858000"/>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25"/>
          <p:cNvSpPr txBox="1">
            <a:spLocks noGrp="1"/>
          </p:cNvSpPr>
          <p:nvPr>
            <p:ph type="title"/>
          </p:nvPr>
        </p:nvSpPr>
        <p:spPr>
          <a:xfrm>
            <a:off x="412471" y="1440493"/>
            <a:ext cx="2832657" cy="2400657"/>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Navigating Oregon’s Adolescent Literacy Framework</a:t>
            </a:r>
            <a:endParaRPr dirty="0"/>
          </a:p>
        </p:txBody>
      </p:sp>
      <p:grpSp>
        <p:nvGrpSpPr>
          <p:cNvPr id="663" name="Google Shape;663;p25" descr="Section 1: Goal, section 2: conditions, section 3: supports, sections 4 and 5: all-purpose skills, and section 6: discipline-specific reading and writing skills."/>
          <p:cNvGrpSpPr/>
          <p:nvPr/>
        </p:nvGrpSpPr>
        <p:grpSpPr>
          <a:xfrm>
            <a:off x="3245128" y="432148"/>
            <a:ext cx="8946872" cy="5845102"/>
            <a:chOff x="3245128" y="432148"/>
            <a:chExt cx="8946872" cy="5845102"/>
          </a:xfrm>
        </p:grpSpPr>
        <p:cxnSp>
          <p:nvCxnSpPr>
            <p:cNvPr id="664" name="Google Shape;664;p25"/>
            <p:cNvCxnSpPr/>
            <p:nvPr/>
          </p:nvCxnSpPr>
          <p:spPr>
            <a:xfrm>
              <a:off x="3245128" y="864399"/>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65" name="Google Shape;665;p25"/>
            <p:cNvCxnSpPr/>
            <p:nvPr/>
          </p:nvCxnSpPr>
          <p:spPr>
            <a:xfrm>
              <a:off x="3245128" y="1967643"/>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grpSp>
          <p:nvGrpSpPr>
            <p:cNvPr id="666" name="Google Shape;666;p25"/>
            <p:cNvGrpSpPr/>
            <p:nvPr/>
          </p:nvGrpSpPr>
          <p:grpSpPr>
            <a:xfrm>
              <a:off x="3662495" y="804765"/>
              <a:ext cx="1188737" cy="1188720"/>
              <a:chOff x="3659021" y="804765"/>
              <a:chExt cx="1188737" cy="1188720"/>
            </a:xfrm>
          </p:grpSpPr>
          <p:sp>
            <p:nvSpPr>
              <p:cNvPr id="667" name="Google Shape;667;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68" name="Google Shape;668;p25"/>
              <p:cNvSpPr/>
              <p:nvPr/>
            </p:nvSpPr>
            <p:spPr>
              <a:xfrm>
                <a:off x="3878479" y="1024215"/>
                <a:ext cx="749820" cy="749820"/>
              </a:xfrm>
              <a:prstGeom prst="ellipse">
                <a:avLst/>
              </a:prstGeom>
              <a:solidFill>
                <a:srgbClr val="31717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cxnSp>
          <p:nvCxnSpPr>
            <p:cNvPr id="669" name="Google Shape;669;p25"/>
            <p:cNvCxnSpPr/>
            <p:nvPr/>
          </p:nvCxnSpPr>
          <p:spPr>
            <a:xfrm>
              <a:off x="3245128" y="2991374"/>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70" name="Google Shape;670;p25"/>
            <p:cNvCxnSpPr/>
            <p:nvPr/>
          </p:nvCxnSpPr>
          <p:spPr>
            <a:xfrm>
              <a:off x="3245128" y="4034983"/>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71" name="Google Shape;671;p25"/>
            <p:cNvCxnSpPr/>
            <p:nvPr/>
          </p:nvCxnSpPr>
          <p:spPr>
            <a:xfrm>
              <a:off x="3245128" y="5078591"/>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cxnSp>
          <p:nvCxnSpPr>
            <p:cNvPr id="672" name="Google Shape;672;p25"/>
            <p:cNvCxnSpPr/>
            <p:nvPr/>
          </p:nvCxnSpPr>
          <p:spPr>
            <a:xfrm>
              <a:off x="3245128" y="6231531"/>
              <a:ext cx="8946872" cy="0"/>
            </a:xfrm>
            <a:prstGeom prst="straightConnector1">
              <a:avLst/>
            </a:prstGeom>
            <a:noFill/>
            <a:ln w="12700" cap="flat" cmpd="sng">
              <a:solidFill>
                <a:srgbClr val="007371">
                  <a:alpha val="49411"/>
                </a:srgbClr>
              </a:solidFill>
              <a:prstDash val="solid"/>
              <a:miter lim="800000"/>
              <a:headEnd type="none" w="sm" len="sm"/>
              <a:tailEnd type="none" w="sm" len="sm"/>
            </a:ln>
          </p:spPr>
        </p:cxnSp>
        <p:grpSp>
          <p:nvGrpSpPr>
            <p:cNvPr id="673" name="Google Shape;673;p25"/>
            <p:cNvGrpSpPr/>
            <p:nvPr/>
          </p:nvGrpSpPr>
          <p:grpSpPr>
            <a:xfrm>
              <a:off x="3662495" y="1868252"/>
              <a:ext cx="1188737" cy="1188720"/>
              <a:chOff x="3659021" y="804765"/>
              <a:chExt cx="1188737" cy="1188720"/>
            </a:xfrm>
          </p:grpSpPr>
          <p:sp>
            <p:nvSpPr>
              <p:cNvPr id="674" name="Google Shape;674;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5" name="Google Shape;675;p25"/>
              <p:cNvSpPr/>
              <p:nvPr/>
            </p:nvSpPr>
            <p:spPr>
              <a:xfrm>
                <a:off x="3878479" y="1024215"/>
                <a:ext cx="749820" cy="749820"/>
              </a:xfrm>
              <a:prstGeom prst="ellipse">
                <a:avLst/>
              </a:prstGeom>
              <a:solidFill>
                <a:srgbClr val="80285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76" name="Google Shape;676;p25"/>
            <p:cNvGrpSpPr/>
            <p:nvPr/>
          </p:nvGrpSpPr>
          <p:grpSpPr>
            <a:xfrm>
              <a:off x="3662495" y="2931739"/>
              <a:ext cx="1188737" cy="1188720"/>
              <a:chOff x="3659021" y="804765"/>
              <a:chExt cx="1188737" cy="1188720"/>
            </a:xfrm>
          </p:grpSpPr>
          <p:sp>
            <p:nvSpPr>
              <p:cNvPr id="677" name="Google Shape;677;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78" name="Google Shape;678;p25"/>
              <p:cNvSpPr/>
              <p:nvPr/>
            </p:nvSpPr>
            <p:spPr>
              <a:xfrm>
                <a:off x="3878479" y="1024215"/>
                <a:ext cx="749820" cy="749820"/>
              </a:xfrm>
              <a:prstGeom prst="ellipse">
                <a:avLst/>
              </a:prstGeom>
              <a:solidFill>
                <a:srgbClr val="A8593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79" name="Google Shape;679;p25"/>
            <p:cNvGrpSpPr/>
            <p:nvPr/>
          </p:nvGrpSpPr>
          <p:grpSpPr>
            <a:xfrm>
              <a:off x="3662495" y="4015104"/>
              <a:ext cx="1188737" cy="1188720"/>
              <a:chOff x="3659021" y="804765"/>
              <a:chExt cx="1188737" cy="1188720"/>
            </a:xfrm>
          </p:grpSpPr>
          <p:sp>
            <p:nvSpPr>
              <p:cNvPr id="680" name="Google Shape;680;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1" name="Google Shape;681;p25"/>
              <p:cNvSpPr/>
              <p:nvPr/>
            </p:nvSpPr>
            <p:spPr>
              <a:xfrm>
                <a:off x="3878479" y="1024215"/>
                <a:ext cx="749820" cy="749820"/>
              </a:xfrm>
              <a:prstGeom prst="ellipse">
                <a:avLst/>
              </a:prstGeom>
              <a:solidFill>
                <a:srgbClr val="025E8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82" name="Google Shape;682;p25"/>
            <p:cNvGrpSpPr/>
            <p:nvPr/>
          </p:nvGrpSpPr>
          <p:grpSpPr>
            <a:xfrm>
              <a:off x="3662495" y="5088530"/>
              <a:ext cx="1188737" cy="1188720"/>
              <a:chOff x="3659021" y="804765"/>
              <a:chExt cx="1188737" cy="1188720"/>
            </a:xfrm>
          </p:grpSpPr>
          <p:sp>
            <p:nvSpPr>
              <p:cNvPr id="683" name="Google Shape;683;p25"/>
              <p:cNvSpPr/>
              <p:nvPr/>
            </p:nvSpPr>
            <p:spPr>
              <a:xfrm>
                <a:off x="3659021" y="804765"/>
                <a:ext cx="1188737" cy="1188720"/>
              </a:xfrm>
              <a:prstGeom prst="ellipse">
                <a:avLst/>
              </a:prstGeom>
              <a:solidFill>
                <a:srgbClr val="F6F3EB"/>
              </a:solidFill>
              <a:ln>
                <a:noFill/>
              </a:ln>
              <a:effectLst>
                <a:outerShdw blurRad="127000" dist="50800" dir="5400000" algn="t" rotWithShape="0">
                  <a:srgbClr val="000000">
                    <a:alpha val="4941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4" name="Google Shape;684;p25"/>
              <p:cNvSpPr/>
              <p:nvPr/>
            </p:nvSpPr>
            <p:spPr>
              <a:xfrm>
                <a:off x="3878479" y="1024215"/>
                <a:ext cx="749820" cy="749820"/>
              </a:xfrm>
              <a:prstGeom prst="ellipse">
                <a:avLst/>
              </a:prstGeom>
              <a:solidFill>
                <a:srgbClr val="59287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85" name="Google Shape;685;p25"/>
            <p:cNvSpPr txBox="1"/>
            <p:nvPr/>
          </p:nvSpPr>
          <p:spPr>
            <a:xfrm>
              <a:off x="4966612" y="1113666"/>
              <a:ext cx="914400"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007371"/>
                  </a:solidFill>
                  <a:effectLst/>
                  <a:uLnTx/>
                  <a:uFillTx/>
                  <a:latin typeface="Arial"/>
                  <a:ea typeface="Arial"/>
                  <a:cs typeface="Arial"/>
                  <a:sym typeface="Arial"/>
                </a:rPr>
                <a:t>GOAL</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6" name="Google Shape;686;p25"/>
            <p:cNvSpPr txBox="1"/>
            <p:nvPr/>
          </p:nvSpPr>
          <p:spPr>
            <a:xfrm>
              <a:off x="3705406" y="432148"/>
              <a:ext cx="1131491" cy="30008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50"/>
                <a:buFont typeface="Arial"/>
                <a:buNone/>
                <a:tabLst/>
                <a:defRPr/>
              </a:pPr>
              <a:r>
                <a:rPr kumimoji="0" lang="en-US" sz="1350" b="1" i="0" u="none" strike="noStrike" kern="0" cap="none" spc="0" normalizeH="0" baseline="0" noProof="0">
                  <a:ln>
                    <a:noFill/>
                  </a:ln>
                  <a:solidFill>
                    <a:srgbClr val="007371"/>
                  </a:solidFill>
                  <a:effectLst/>
                  <a:uLnTx/>
                  <a:uFillTx/>
                  <a:latin typeface="Arial"/>
                  <a:ea typeface="Arial"/>
                  <a:cs typeface="Arial"/>
                  <a:sym typeface="Arial"/>
                </a:rPr>
                <a:t>SECTION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7" name="Google Shape;687;p25"/>
            <p:cNvSpPr txBox="1"/>
            <p:nvPr/>
          </p:nvSpPr>
          <p:spPr>
            <a:xfrm>
              <a:off x="4966612" y="1360419"/>
              <a:ext cx="6812917" cy="3539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700" b="1" i="0" u="none" strike="noStrike" kern="0" cap="none" spc="0" normalizeH="0" baseline="0" noProof="0">
                  <a:ln>
                    <a:noFill/>
                  </a:ln>
                  <a:solidFill>
                    <a:srgbClr val="1E1E2D"/>
                  </a:solidFill>
                  <a:effectLst/>
                  <a:uLnTx/>
                  <a:uFillTx/>
                  <a:latin typeface="Arial"/>
                  <a:ea typeface="Arial"/>
                  <a:cs typeface="Arial"/>
                  <a:sym typeface="Arial"/>
                </a:rPr>
                <a:t>Disciplinary literacy is essential for postsecondary success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8" name="Google Shape;688;p25"/>
            <p:cNvSpPr txBox="1"/>
            <p:nvPr/>
          </p:nvSpPr>
          <p:spPr>
            <a:xfrm>
              <a:off x="4966611" y="2175338"/>
              <a:ext cx="1339595"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802858"/>
                  </a:solidFill>
                  <a:effectLst/>
                  <a:uLnTx/>
                  <a:uFillTx/>
                  <a:latin typeface="Arial"/>
                  <a:ea typeface="Arial"/>
                  <a:cs typeface="Arial"/>
                  <a:sym typeface="Arial"/>
                </a:rPr>
                <a:t>CONDITIONS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89" name="Google Shape;689;p25"/>
            <p:cNvSpPr txBox="1"/>
            <p:nvPr/>
          </p:nvSpPr>
          <p:spPr>
            <a:xfrm>
              <a:off x="4960306" y="2444642"/>
              <a:ext cx="1632999"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High Expectations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0" name="Google Shape;690;p25"/>
            <p:cNvSpPr txBox="1"/>
            <p:nvPr/>
          </p:nvSpPr>
          <p:spPr>
            <a:xfrm>
              <a:off x="6855383" y="2444642"/>
              <a:ext cx="2616088"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Culturally Responsive Practice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1" name="Google Shape;691;p25"/>
            <p:cNvSpPr txBox="1"/>
            <p:nvPr/>
          </p:nvSpPr>
          <p:spPr>
            <a:xfrm>
              <a:off x="9733548" y="2444642"/>
              <a:ext cx="1232456"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Engagement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2" name="Google Shape;692;p25"/>
            <p:cNvSpPr txBox="1"/>
            <p:nvPr/>
          </p:nvSpPr>
          <p:spPr>
            <a:xfrm>
              <a:off x="4966611" y="3227947"/>
              <a:ext cx="1339595"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A85931"/>
                  </a:solidFill>
                  <a:effectLst/>
                  <a:uLnTx/>
                  <a:uFillTx/>
                  <a:latin typeface="Arial"/>
                  <a:ea typeface="Arial"/>
                  <a:cs typeface="Arial"/>
                  <a:sym typeface="Arial"/>
                </a:rPr>
                <a:t>SUPPORTS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3" name="Google Shape;693;p25"/>
            <p:cNvSpPr txBox="1"/>
            <p:nvPr/>
          </p:nvSpPr>
          <p:spPr>
            <a:xfrm>
              <a:off x="4960306" y="3497251"/>
              <a:ext cx="1850802" cy="2923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Multilingual Learners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4" name="Google Shape;694;p25"/>
            <p:cNvSpPr txBox="1"/>
            <p:nvPr/>
          </p:nvSpPr>
          <p:spPr>
            <a:xfrm>
              <a:off x="7041035" y="3497251"/>
              <a:ext cx="2196344" cy="29854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Students with Disabilities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5" name="Google Shape;695;p25"/>
            <p:cNvSpPr txBox="1"/>
            <p:nvPr/>
          </p:nvSpPr>
          <p:spPr>
            <a:xfrm>
              <a:off x="4966611" y="4300608"/>
              <a:ext cx="1887814"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025E86"/>
                  </a:solidFill>
                  <a:effectLst/>
                  <a:uLnTx/>
                  <a:uFillTx/>
                  <a:latin typeface="Arial"/>
                  <a:ea typeface="Arial"/>
                  <a:cs typeface="Arial"/>
                  <a:sym typeface="Arial"/>
                </a:rPr>
                <a:t>ALL-PURPOSE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6" name="Google Shape;696;p25"/>
            <p:cNvSpPr txBox="1"/>
            <p:nvPr/>
          </p:nvSpPr>
          <p:spPr>
            <a:xfrm>
              <a:off x="4960306" y="4569912"/>
              <a:ext cx="1345900" cy="2923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Reading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7" name="Google Shape;697;p25"/>
            <p:cNvSpPr txBox="1"/>
            <p:nvPr/>
          </p:nvSpPr>
          <p:spPr>
            <a:xfrm>
              <a:off x="6449136" y="4569912"/>
              <a:ext cx="1393602" cy="2923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1E1E2D"/>
                  </a:solidFill>
                  <a:effectLst/>
                  <a:uLnTx/>
                  <a:uFillTx/>
                  <a:latin typeface="Arial"/>
                  <a:ea typeface="Arial"/>
                  <a:cs typeface="Arial"/>
                  <a:sym typeface="Arial"/>
                </a:rPr>
                <a:t>Writing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8" name="Google Shape;698;p25"/>
            <p:cNvSpPr txBox="1"/>
            <p:nvPr/>
          </p:nvSpPr>
          <p:spPr>
            <a:xfrm>
              <a:off x="4966610" y="5285346"/>
              <a:ext cx="4329789" cy="26930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150"/>
                <a:buFont typeface="Arial"/>
                <a:buNone/>
                <a:tabLst/>
                <a:defRPr/>
              </a:pPr>
              <a:r>
                <a:rPr kumimoji="0" lang="en-US" sz="1150" b="1" i="0" u="none" strike="noStrike" kern="0" cap="none" spc="0" normalizeH="0" baseline="0" noProof="0">
                  <a:ln>
                    <a:noFill/>
                  </a:ln>
                  <a:solidFill>
                    <a:srgbClr val="59287C"/>
                  </a:solidFill>
                  <a:effectLst/>
                  <a:uLnTx/>
                  <a:uFillTx/>
                  <a:latin typeface="Arial"/>
                  <a:ea typeface="Arial"/>
                  <a:cs typeface="Arial"/>
                  <a:sym typeface="Arial"/>
                </a:rPr>
                <a:t>DISCIPLINE-SPECIFIC READING AND WRITING SKILLS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99" name="Google Shape;699;p25"/>
            <p:cNvSpPr txBox="1"/>
            <p:nvPr/>
          </p:nvSpPr>
          <p:spPr>
            <a:xfrm>
              <a:off x="4936858" y="5642580"/>
              <a:ext cx="914400"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LANGUAGE ARTS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0" name="Google Shape;700;p25"/>
            <p:cNvSpPr txBox="1"/>
            <p:nvPr/>
          </p:nvSpPr>
          <p:spPr>
            <a:xfrm>
              <a:off x="6029742" y="5718754"/>
              <a:ext cx="523120" cy="2328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MATH</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1" name="Google Shape;701;p25"/>
            <p:cNvSpPr txBox="1"/>
            <p:nvPr/>
          </p:nvSpPr>
          <p:spPr>
            <a:xfrm>
              <a:off x="6731346" y="5718754"/>
              <a:ext cx="761999" cy="2328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SCIENCE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2" name="Google Shape;702;p25"/>
            <p:cNvSpPr txBox="1"/>
            <p:nvPr/>
          </p:nvSpPr>
          <p:spPr>
            <a:xfrm>
              <a:off x="7671829" y="5642580"/>
              <a:ext cx="807451"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SOCIAL SCIENCES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3" name="Google Shape;703;p25"/>
            <p:cNvSpPr txBox="1"/>
            <p:nvPr/>
          </p:nvSpPr>
          <p:spPr>
            <a:xfrm>
              <a:off x="8657764" y="5642580"/>
              <a:ext cx="1481515"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CAREER &amp; TECHNICAL EDUCATION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4" name="Google Shape;704;p25"/>
            <p:cNvSpPr txBox="1"/>
            <p:nvPr/>
          </p:nvSpPr>
          <p:spPr>
            <a:xfrm>
              <a:off x="10317760" y="5642580"/>
              <a:ext cx="1481515" cy="38517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
                  <a:srgbClr val="000000"/>
                </a:buClr>
                <a:buSzPts val="900"/>
                <a:buFont typeface="Arial"/>
                <a:buNone/>
                <a:tabLst/>
                <a:defRPr/>
              </a:pPr>
              <a:r>
                <a:rPr kumimoji="0" lang="en-US" sz="900" b="1" i="0" u="none" strike="noStrike" kern="0" cap="none" spc="0" normalizeH="0" baseline="0" noProof="0">
                  <a:ln>
                    <a:noFill/>
                  </a:ln>
                  <a:solidFill>
                    <a:srgbClr val="1E1E2D"/>
                  </a:solidFill>
                  <a:effectLst/>
                  <a:uLnTx/>
                  <a:uFillTx/>
                  <a:latin typeface="Arial"/>
                  <a:ea typeface="Arial"/>
                  <a:cs typeface="Arial"/>
                  <a:sym typeface="Arial"/>
                </a:rPr>
                <a:t>HEALTH &amp; PHYSICAL EDUCATION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5" name="Google Shape;705;p25"/>
            <p:cNvSpPr txBox="1"/>
            <p:nvPr/>
          </p:nvSpPr>
          <p:spPr>
            <a:xfrm>
              <a:off x="4083578" y="1192854"/>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6" name="Google Shape;706;p25"/>
            <p:cNvSpPr txBox="1"/>
            <p:nvPr/>
          </p:nvSpPr>
          <p:spPr>
            <a:xfrm>
              <a:off x="4083578" y="2286159"/>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7" name="Google Shape;707;p25"/>
            <p:cNvSpPr txBox="1"/>
            <p:nvPr/>
          </p:nvSpPr>
          <p:spPr>
            <a:xfrm>
              <a:off x="4083578" y="3359585"/>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8" name="Google Shape;708;p25"/>
            <p:cNvSpPr txBox="1"/>
            <p:nvPr/>
          </p:nvSpPr>
          <p:spPr>
            <a:xfrm>
              <a:off x="3922547" y="4423072"/>
              <a:ext cx="668632"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4–5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09" name="Google Shape;709;p25"/>
            <p:cNvSpPr txBox="1"/>
            <p:nvPr/>
          </p:nvSpPr>
          <p:spPr>
            <a:xfrm>
              <a:off x="4083578" y="5486559"/>
              <a:ext cx="346570" cy="3847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900"/>
                <a:buFont typeface="Arial"/>
                <a:buNone/>
                <a:tabLst/>
                <a:defRPr/>
              </a:pPr>
              <a:r>
                <a:rPr kumimoji="0" lang="en-US" sz="1900" b="1" i="0" u="none" strike="noStrike" kern="0" cap="none" spc="0" normalizeH="0" baseline="0" noProof="0">
                  <a:ln>
                    <a:noFill/>
                  </a:ln>
                  <a:solidFill>
                    <a:srgbClr val="F6F3EB"/>
                  </a:solidFill>
                  <a:effectLst/>
                  <a:uLnTx/>
                  <a:uFillTx/>
                  <a:latin typeface="Arial Black"/>
                  <a:ea typeface="Arial Black"/>
                  <a:cs typeface="Arial Black"/>
                  <a:sym typeface="Arial Black"/>
                </a:rPr>
                <a:t>6</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cxnSp>
          <p:nvCxnSpPr>
            <p:cNvPr id="710" name="Google Shape;710;p25"/>
            <p:cNvCxnSpPr/>
            <p:nvPr/>
          </p:nvCxnSpPr>
          <p:spPr>
            <a:xfrm>
              <a:off x="6724344" y="2523780"/>
              <a:ext cx="0" cy="137160"/>
            </a:xfrm>
            <a:prstGeom prst="straightConnector1">
              <a:avLst/>
            </a:prstGeom>
            <a:noFill/>
            <a:ln w="31750" cap="rnd" cmpd="sng">
              <a:solidFill>
                <a:srgbClr val="802858"/>
              </a:solidFill>
              <a:prstDash val="solid"/>
              <a:miter lim="800000"/>
              <a:headEnd type="none" w="sm" len="sm"/>
              <a:tailEnd type="none" w="sm" len="sm"/>
            </a:ln>
          </p:spPr>
        </p:cxnSp>
        <p:cxnSp>
          <p:nvCxnSpPr>
            <p:cNvPr id="711" name="Google Shape;711;p25"/>
            <p:cNvCxnSpPr/>
            <p:nvPr/>
          </p:nvCxnSpPr>
          <p:spPr>
            <a:xfrm>
              <a:off x="9602510" y="2523780"/>
              <a:ext cx="0" cy="137160"/>
            </a:xfrm>
            <a:prstGeom prst="straightConnector1">
              <a:avLst/>
            </a:prstGeom>
            <a:noFill/>
            <a:ln w="31750" cap="rnd" cmpd="sng">
              <a:solidFill>
                <a:srgbClr val="802858"/>
              </a:solidFill>
              <a:prstDash val="solid"/>
              <a:miter lim="800000"/>
              <a:headEnd type="none" w="sm" len="sm"/>
              <a:tailEnd type="none" w="sm" len="sm"/>
            </a:ln>
          </p:spPr>
        </p:cxnSp>
        <p:cxnSp>
          <p:nvCxnSpPr>
            <p:cNvPr id="712" name="Google Shape;712;p25"/>
            <p:cNvCxnSpPr/>
            <p:nvPr/>
          </p:nvCxnSpPr>
          <p:spPr>
            <a:xfrm>
              <a:off x="6926071" y="3582298"/>
              <a:ext cx="0" cy="137160"/>
            </a:xfrm>
            <a:prstGeom prst="straightConnector1">
              <a:avLst/>
            </a:prstGeom>
            <a:noFill/>
            <a:ln w="31750" cap="rnd" cmpd="sng">
              <a:solidFill>
                <a:srgbClr val="A85931"/>
              </a:solidFill>
              <a:prstDash val="solid"/>
              <a:miter lim="800000"/>
              <a:headEnd type="none" w="sm" len="sm"/>
              <a:tailEnd type="none" w="sm" len="sm"/>
            </a:ln>
          </p:spPr>
        </p:cxnSp>
        <p:cxnSp>
          <p:nvCxnSpPr>
            <p:cNvPr id="713" name="Google Shape;713;p25"/>
            <p:cNvCxnSpPr/>
            <p:nvPr/>
          </p:nvCxnSpPr>
          <p:spPr>
            <a:xfrm>
              <a:off x="6377671" y="4650134"/>
              <a:ext cx="0" cy="137160"/>
            </a:xfrm>
            <a:prstGeom prst="straightConnector1">
              <a:avLst/>
            </a:prstGeom>
            <a:noFill/>
            <a:ln w="31750" cap="rnd" cmpd="sng">
              <a:solidFill>
                <a:srgbClr val="025E86"/>
              </a:solidFill>
              <a:prstDash val="solid"/>
              <a:miter lim="800000"/>
              <a:headEnd type="none" w="sm" len="sm"/>
              <a:tailEnd type="none" w="sm" len="sm"/>
            </a:ln>
          </p:spPr>
        </p:cxnSp>
        <p:cxnSp>
          <p:nvCxnSpPr>
            <p:cNvPr id="714" name="Google Shape;714;p25"/>
            <p:cNvCxnSpPr/>
            <p:nvPr/>
          </p:nvCxnSpPr>
          <p:spPr>
            <a:xfrm>
              <a:off x="5940500"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5" name="Google Shape;715;p25"/>
            <p:cNvCxnSpPr/>
            <p:nvPr/>
          </p:nvCxnSpPr>
          <p:spPr>
            <a:xfrm>
              <a:off x="6642104"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6" name="Google Shape;716;p25"/>
            <p:cNvCxnSpPr/>
            <p:nvPr/>
          </p:nvCxnSpPr>
          <p:spPr>
            <a:xfrm>
              <a:off x="7582587"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7" name="Google Shape;717;p25"/>
            <p:cNvCxnSpPr/>
            <p:nvPr/>
          </p:nvCxnSpPr>
          <p:spPr>
            <a:xfrm>
              <a:off x="8568522" y="5768907"/>
              <a:ext cx="0" cy="137160"/>
            </a:xfrm>
            <a:prstGeom prst="straightConnector1">
              <a:avLst/>
            </a:prstGeom>
            <a:noFill/>
            <a:ln w="31750" cap="rnd" cmpd="sng">
              <a:solidFill>
                <a:srgbClr val="59287C"/>
              </a:solidFill>
              <a:prstDash val="solid"/>
              <a:miter lim="800000"/>
              <a:headEnd type="none" w="sm" len="sm"/>
              <a:tailEnd type="none" w="sm" len="sm"/>
            </a:ln>
          </p:spPr>
        </p:cxnSp>
        <p:cxnSp>
          <p:nvCxnSpPr>
            <p:cNvPr id="718" name="Google Shape;718;p25"/>
            <p:cNvCxnSpPr/>
            <p:nvPr/>
          </p:nvCxnSpPr>
          <p:spPr>
            <a:xfrm>
              <a:off x="10228521" y="5768907"/>
              <a:ext cx="0" cy="137160"/>
            </a:xfrm>
            <a:prstGeom prst="straightConnector1">
              <a:avLst/>
            </a:prstGeom>
            <a:noFill/>
            <a:ln w="31750" cap="rnd" cmpd="sng">
              <a:solidFill>
                <a:srgbClr val="59287C"/>
              </a:solidFill>
              <a:prstDash val="solid"/>
              <a:miter lim="800000"/>
              <a:headEnd type="none" w="sm" len="sm"/>
              <a:tailEnd type="none" w="sm" len="sm"/>
            </a:ln>
          </p:spPr>
        </p:cxnSp>
      </p:gr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3" name="Title 2">
            <a:extLst>
              <a:ext uri="{FF2B5EF4-FFF2-40B4-BE49-F238E27FC236}">
                <a16:creationId xmlns:a16="http://schemas.microsoft.com/office/drawing/2014/main" id="{5BEBAE8E-FA9A-63E5-FB4B-37A4235340F6}"/>
              </a:ext>
            </a:extLst>
          </p:cNvPr>
          <p:cNvSpPr>
            <a:spLocks noGrp="1"/>
          </p:cNvSpPr>
          <p:nvPr>
            <p:ph type="title" idx="4294967295"/>
          </p:nvPr>
        </p:nvSpPr>
        <p:spPr>
          <a:xfrm>
            <a:off x="417513" y="-574675"/>
            <a:ext cx="11390312" cy="574675"/>
          </a:xfrm>
        </p:spPr>
        <p:txBody>
          <a:bodyPr spcFirstLastPara="1" wrap="square" lIns="91425" tIns="45700" rIns="91425" bIns="45700" anchor="b" anchorCtr="0">
            <a:spAutoFit/>
          </a:bodyPr>
          <a:lstStyle/>
          <a:p>
            <a:r>
              <a:rPr lang="en-US" dirty="0"/>
              <a:t>Oregon’s Instructional Frameworks: Adolescent Literacy</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95"/>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Session Agenda</a:t>
            </a:r>
            <a:endParaRPr dirty="0"/>
          </a:p>
        </p:txBody>
      </p:sp>
      <p:sp>
        <p:nvSpPr>
          <p:cNvPr id="472" name="Google Shape;472;p95"/>
          <p:cNvSpPr txBox="1">
            <a:spLocks noGrp="1"/>
          </p:cNvSpPr>
          <p:nvPr>
            <p:ph type="body" idx="2"/>
          </p:nvPr>
        </p:nvSpPr>
        <p:spPr>
          <a:xfrm>
            <a:off x="355142" y="1608152"/>
            <a:ext cx="11481715" cy="4053289"/>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571500" lvl="0" indent="-342900">
              <a:spcBef>
                <a:spcPts val="600"/>
              </a:spcBef>
              <a:buClr>
                <a:srgbClr val="007793"/>
              </a:buClr>
              <a:buSzPts val="2400"/>
              <a:buFont typeface="Arial"/>
              <a:buChar char="•"/>
            </a:pPr>
            <a:r>
              <a:rPr lang="en-US" b="1" dirty="0">
                <a:solidFill>
                  <a:schemeClr val="dk1"/>
                </a:solidFill>
              </a:rPr>
              <a:t>Opening reflections and discussions</a:t>
            </a:r>
            <a:r>
              <a:rPr lang="en-US" dirty="0">
                <a:solidFill>
                  <a:schemeClr val="dk1"/>
                </a:solidFill>
              </a:rPr>
              <a:t>: </a:t>
            </a:r>
            <a:endParaRPr lang="en-US" dirty="0"/>
          </a:p>
          <a:p>
            <a:pPr marL="1028700" lvl="1" indent="-342900">
              <a:buClr>
                <a:srgbClr val="007793"/>
              </a:buClr>
              <a:buSzPts val="2400"/>
            </a:pPr>
            <a:r>
              <a:rPr lang="en-US" sz="2400" dirty="0">
                <a:solidFill>
                  <a:schemeClr val="dk1"/>
                </a:solidFill>
              </a:rPr>
              <a:t>The role of leaders in supporting disciplinary literacy</a:t>
            </a:r>
            <a:endParaRPr lang="en-US" dirty="0"/>
          </a:p>
          <a:p>
            <a:pPr marL="571500" lvl="0" indent="-342900">
              <a:spcBef>
                <a:spcPts val="600"/>
              </a:spcBef>
              <a:buClr>
                <a:srgbClr val="007793"/>
              </a:buClr>
              <a:buSzPts val="2400"/>
              <a:buFont typeface="Arial"/>
              <a:buChar char="•"/>
            </a:pPr>
            <a:r>
              <a:rPr lang="en-US" b="1" dirty="0">
                <a:solidFill>
                  <a:schemeClr val="dk1"/>
                </a:solidFill>
              </a:rPr>
              <a:t>Practice 1: </a:t>
            </a:r>
            <a:r>
              <a:rPr lang="en-US" i="1"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0"/>
                  </a:ext>
                </a:extLst>
              </a:rPr>
              <a:t>Build</a:t>
            </a:r>
            <a:r>
              <a:rPr lang="en-US" i="1" dirty="0">
                <a:solidFill>
                  <a:schemeClr val="dk1"/>
                </a:solidFill>
              </a:rPr>
              <a:t> systems to support effective core instruction </a:t>
            </a:r>
            <a:endParaRPr lang="en-US" i="1" dirty="0"/>
          </a:p>
          <a:p>
            <a:pPr marL="571500" lvl="0" indent="-342900">
              <a:spcBef>
                <a:spcPts val="600"/>
              </a:spcBef>
              <a:buClr>
                <a:srgbClr val="007793"/>
              </a:buClr>
              <a:buSzPts val="2400"/>
              <a:buFont typeface="Arial"/>
              <a:buChar char="•"/>
            </a:pPr>
            <a:r>
              <a:rPr lang="en-US" b="1" dirty="0">
                <a:solidFill>
                  <a:schemeClr val="dk1"/>
                </a:solidFill>
              </a:rPr>
              <a:t>Practice 2: </a:t>
            </a:r>
            <a:r>
              <a:rPr lang="en-US" i="1" dirty="0">
                <a:solidFill>
                  <a:schemeClr val="dk1"/>
                </a:solidFill>
              </a:rPr>
              <a:t>Build systems to support multilingual learners</a:t>
            </a:r>
            <a:endParaRPr lang="en-US" i="1" dirty="0"/>
          </a:p>
          <a:p>
            <a:pPr marL="571500" lvl="0" indent="-342900">
              <a:spcBef>
                <a:spcPts val="600"/>
              </a:spcBef>
              <a:buClr>
                <a:srgbClr val="007793"/>
              </a:buClr>
              <a:buSzPts val="2400"/>
              <a:buFont typeface="Arial"/>
              <a:buChar char="•"/>
            </a:pPr>
            <a:r>
              <a:rPr lang="en-US" b="1" dirty="0">
                <a:solidFill>
                  <a:schemeClr val="dk1"/>
                </a:solidFill>
              </a:rPr>
              <a:t>Practice 3: </a:t>
            </a:r>
            <a:r>
              <a:rPr lang="en-US" i="1" dirty="0">
                <a:solidFill>
                  <a:schemeClr val="dk1"/>
                </a:solidFill>
              </a:rPr>
              <a:t>Build systems to support students with literacy difficulties </a:t>
            </a:r>
            <a:endParaRPr lang="en-US" i="1" dirty="0"/>
          </a:p>
          <a:p>
            <a:pPr marL="571500" lvl="0" indent="-342900">
              <a:spcBef>
                <a:spcPts val="600"/>
              </a:spcBef>
              <a:buClr>
                <a:srgbClr val="007793"/>
              </a:buClr>
              <a:buSzPts val="2400"/>
              <a:buFont typeface="Arial"/>
              <a:buChar char="•"/>
            </a:pPr>
            <a:r>
              <a:rPr lang="en-US" b="1" dirty="0">
                <a:solidFill>
                  <a:schemeClr val="dk1"/>
                </a:solidFill>
              </a:rPr>
              <a:t>Final reflection</a:t>
            </a:r>
            <a:r>
              <a:rPr lang="en-US" dirty="0">
                <a:solidFill>
                  <a:schemeClr val="dk1"/>
                </a:solidFill>
              </a:rPr>
              <a:t>: Taking action</a:t>
            </a:r>
            <a:endParaRPr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
          <p:cNvSpPr txBox="1">
            <a:spLocks noGrp="1"/>
          </p:cNvSpPr>
          <p:nvPr>
            <p:ph type="title"/>
          </p:nvPr>
        </p:nvSpPr>
        <p:spPr>
          <a:xfrm>
            <a:off x="1068636" y="1942299"/>
            <a:ext cx="5309726" cy="1323439"/>
          </a:xfrm>
          <a:prstGeom prst="rect">
            <a:avLst/>
          </a:prstGeom>
          <a:noFill/>
          <a:ln>
            <a:noFill/>
          </a:ln>
        </p:spPr>
        <p:txBody>
          <a:bodyPr spcFirstLastPara="1" wrap="square" lIns="91425" tIns="45700" rIns="91425" bIns="45700" anchor="b" anchorCtr="0">
            <a:spAutoFit/>
          </a:bodyPr>
          <a:lstStyle/>
          <a:p>
            <a:pPr marL="0" lvl="0" indent="0" algn="ctr" rtl="0">
              <a:lnSpc>
                <a:spcPct val="100000"/>
              </a:lnSpc>
              <a:spcBef>
                <a:spcPts val="0"/>
              </a:spcBef>
              <a:spcAft>
                <a:spcPts val="0"/>
              </a:spcAft>
              <a:buSzPts val="1400"/>
              <a:buNone/>
            </a:pPr>
            <a:r>
              <a:rPr lang="en-US" dirty="0"/>
              <a:t>Making Connections</a:t>
            </a:r>
            <a:endParaRPr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4AD303-2A33-96D7-BFD1-2DFA962E0635}"/>
              </a:ext>
            </a:extLst>
          </p:cNvPr>
          <p:cNvSpPr>
            <a:spLocks noGrp="1"/>
          </p:cNvSpPr>
          <p:nvPr>
            <p:ph type="title"/>
          </p:nvPr>
        </p:nvSpPr>
        <p:spPr/>
        <p:txBody>
          <a:bodyPr/>
          <a:lstStyle/>
          <a:p>
            <a:r>
              <a:rPr lang="en-US" dirty="0"/>
              <a:t>Belonging for All Learners</a:t>
            </a:r>
          </a:p>
        </p:txBody>
      </p:sp>
      <p:sp>
        <p:nvSpPr>
          <p:cNvPr id="3" name="Text Placeholder 2">
            <a:extLst>
              <a:ext uri="{FF2B5EF4-FFF2-40B4-BE49-F238E27FC236}">
                <a16:creationId xmlns:a16="http://schemas.microsoft.com/office/drawing/2014/main" id="{1FCEB614-A5CA-283B-CDAB-2C9471C374D2}"/>
              </a:ext>
            </a:extLst>
          </p:cNvPr>
          <p:cNvSpPr>
            <a:spLocks noGrp="1"/>
          </p:cNvSpPr>
          <p:nvPr>
            <p:ph type="body" idx="1"/>
          </p:nvPr>
        </p:nvSpPr>
        <p:spPr>
          <a:xfrm>
            <a:off x="1348170" y="1729521"/>
            <a:ext cx="9441750" cy="3103736"/>
          </a:xfrm>
          <a:solidFill>
            <a:srgbClr val="007371"/>
          </a:solidFill>
        </p:spPr>
        <p:txBody>
          <a:bodyPr/>
          <a:lstStyle/>
          <a:p>
            <a:pPr marL="182880" indent="0"/>
            <a:r>
              <a:rPr lang="en-US" b="1" dirty="0">
                <a:solidFill>
                  <a:schemeClr val="bg1"/>
                </a:solidFill>
              </a:rPr>
              <a:t>To succeed, adolescents need excellent instruction combined with a sense of belonging as valued members of the class and school community. This means recognizing the genius and persistence each student brings to their learning and demonstrating the belief that students are capable of learning, achieving, and thriving academically.” </a:t>
            </a:r>
          </a:p>
        </p:txBody>
      </p:sp>
      <p:sp>
        <p:nvSpPr>
          <p:cNvPr id="7" name="Text Placeholder 6">
            <a:extLst>
              <a:ext uri="{FF2B5EF4-FFF2-40B4-BE49-F238E27FC236}">
                <a16:creationId xmlns:a16="http://schemas.microsoft.com/office/drawing/2014/main" id="{6949DA15-332E-506F-951A-3BDFF609871F}"/>
              </a:ext>
            </a:extLst>
          </p:cNvPr>
          <p:cNvSpPr>
            <a:spLocks noGrp="1"/>
          </p:cNvSpPr>
          <p:nvPr>
            <p:ph type="body" idx="2"/>
          </p:nvPr>
        </p:nvSpPr>
        <p:spPr>
          <a:xfrm>
            <a:off x="1828801" y="5128479"/>
            <a:ext cx="7274874" cy="788996"/>
          </a:xfrm>
        </p:spPr>
        <p:txBody>
          <a:bodyPr/>
          <a:lstStyle/>
          <a:p>
            <a:pPr marL="0" indent="0"/>
            <a:r>
              <a:rPr lang="en-US" i="1" dirty="0"/>
              <a:t>Oregon Adolescent Literacy Framework, page 27</a:t>
            </a:r>
          </a:p>
        </p:txBody>
      </p:sp>
      <p:pic>
        <p:nvPicPr>
          <p:cNvPr id="8" name="Google Shape;245;p4">
            <a:extLst>
              <a:ext uri="{FF2B5EF4-FFF2-40B4-BE49-F238E27FC236}">
                <a16:creationId xmlns:a16="http://schemas.microsoft.com/office/drawing/2014/main" id="{4146AAA6-B291-7B53-D18B-529BF13CF998}"/>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06342" y="1034181"/>
            <a:ext cx="1400581" cy="1400581"/>
          </a:xfrm>
          <a:prstGeom prst="rect">
            <a:avLst/>
          </a:prstGeom>
          <a:noFill/>
          <a:ln>
            <a:noFill/>
          </a:ln>
        </p:spPr>
      </p:pic>
      <p:pic>
        <p:nvPicPr>
          <p:cNvPr id="9" name="Google Shape;246;p4">
            <a:extLst>
              <a:ext uri="{FF2B5EF4-FFF2-40B4-BE49-F238E27FC236}">
                <a16:creationId xmlns:a16="http://schemas.microsoft.com/office/drawing/2014/main" id="{F8D3475F-AD00-2BCF-1C33-448B74262ABA}"/>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10800000">
            <a:off x="10179840" y="4186633"/>
            <a:ext cx="1337030" cy="1337030"/>
          </a:xfrm>
          <a:prstGeom prst="rect">
            <a:avLst/>
          </a:prstGeom>
          <a:noFill/>
          <a:ln>
            <a:noFill/>
          </a:ln>
        </p:spPr>
      </p:pic>
    </p:spTree>
    <p:extLst>
      <p:ext uri="{BB962C8B-B14F-4D97-AF65-F5344CB8AC3E}">
        <p14:creationId xmlns:p14="http://schemas.microsoft.com/office/powerpoint/2010/main" val="315505873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5"/>
          <p:cNvSpPr txBox="1">
            <a:spLocks noGrp="1"/>
          </p:cNvSpPr>
          <p:nvPr>
            <p:ph type="title"/>
          </p:nvPr>
        </p:nvSpPr>
        <p:spPr>
          <a:xfrm>
            <a:off x="329184" y="243312"/>
            <a:ext cx="113648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dirty="0"/>
              <a:t>Reaching All Learners in Your Role</a:t>
            </a:r>
            <a:endParaRPr dirty="0"/>
          </a:p>
        </p:txBody>
      </p:sp>
      <p:sp>
        <p:nvSpPr>
          <p:cNvPr id="254" name="Google Shape;254;p5"/>
          <p:cNvSpPr txBox="1">
            <a:spLocks noGrp="1"/>
          </p:cNvSpPr>
          <p:nvPr>
            <p:ph type="body" idx="2"/>
          </p:nvPr>
        </p:nvSpPr>
        <p:spPr>
          <a:xfrm>
            <a:off x="849713" y="1160584"/>
            <a:ext cx="10948416" cy="5834289"/>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0" lvl="0" indent="0" algn="l" rtl="0">
              <a:lnSpc>
                <a:spcPct val="114000"/>
              </a:lnSpc>
              <a:spcBef>
                <a:spcPts val="0"/>
              </a:spcBef>
              <a:spcAft>
                <a:spcPts val="0"/>
              </a:spcAft>
              <a:buSzPts val="1400"/>
              <a:buNone/>
            </a:pPr>
            <a:r>
              <a:rPr lang="en-US" sz="2200" dirty="0"/>
              <a:t>Consider your role and reflect on one or more of the following questions: </a:t>
            </a:r>
            <a:endParaRPr dirty="0"/>
          </a:p>
          <a:p>
            <a:pPr marL="342900" lvl="0" indent="-342900" algn="l" rtl="0">
              <a:lnSpc>
                <a:spcPct val="114000"/>
              </a:lnSpc>
              <a:spcBef>
                <a:spcPts val="1600"/>
              </a:spcBef>
              <a:spcAft>
                <a:spcPts val="0"/>
              </a:spcAft>
              <a:buSzPts val="3080"/>
              <a:buFont typeface="Arial"/>
              <a:buChar char="•"/>
            </a:pPr>
            <a:r>
              <a:rPr lang="en-US" sz="2200" dirty="0"/>
              <a:t>What evidence do you have to understand students’, particularly multilingual learners and students with disabilities, sense of belonging in their school community and classrooms? </a:t>
            </a:r>
            <a:endParaRPr dirty="0"/>
          </a:p>
          <a:p>
            <a:pPr marL="342900" lvl="0" indent="-342900" algn="l" rtl="0">
              <a:lnSpc>
                <a:spcPct val="114000"/>
              </a:lnSpc>
              <a:spcBef>
                <a:spcPts val="1600"/>
              </a:spcBef>
              <a:spcAft>
                <a:spcPts val="0"/>
              </a:spcAft>
              <a:buSzPts val="3080"/>
              <a:buFont typeface="Arial"/>
              <a:buChar char="•"/>
            </a:pPr>
            <a:r>
              <a:rPr lang="en-US" sz="2200" dirty="0"/>
              <a:t>What evidence do you have about students’ access to and experience with high-quality instruction, particularly multilingual learners and students with disabilities?</a:t>
            </a:r>
            <a:endParaRPr dirty="0"/>
          </a:p>
          <a:p>
            <a:pPr marL="342900" lvl="0" indent="-342900" algn="l" rtl="0">
              <a:lnSpc>
                <a:spcPct val="114000"/>
              </a:lnSpc>
              <a:spcBef>
                <a:spcPts val="1600"/>
              </a:spcBef>
              <a:spcAft>
                <a:spcPts val="0"/>
              </a:spcAft>
              <a:buSzPts val="3080"/>
              <a:buFont typeface="Arial"/>
              <a:buChar char="•"/>
            </a:pPr>
            <a:r>
              <a:rPr lang="en-US" sz="2200" dirty="0"/>
              <a:t>What additional evidence could inform your understanding?</a:t>
            </a:r>
            <a:endParaRPr dirty="0"/>
          </a:p>
          <a:p>
            <a:pPr marL="342900" lvl="0" indent="-342900" algn="l" rtl="0">
              <a:lnSpc>
                <a:spcPct val="114000"/>
              </a:lnSpc>
              <a:spcBef>
                <a:spcPts val="1600"/>
              </a:spcBef>
              <a:spcAft>
                <a:spcPts val="0"/>
              </a:spcAft>
              <a:buSzPts val="3080"/>
              <a:buFont typeface="Arial"/>
              <a:buChar char="•"/>
            </a:pPr>
            <a:r>
              <a:rPr lang="en-US" sz="2200" dirty="0"/>
              <a:t>How can you support a sense of belonging for all students generally and in their literacy learning specifically?</a:t>
            </a:r>
            <a:endParaRPr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A54E-FA16-E410-15AA-D90F05A80597}"/>
              </a:ext>
            </a:extLst>
          </p:cNvPr>
          <p:cNvSpPr>
            <a:spLocks noGrp="1"/>
          </p:cNvSpPr>
          <p:nvPr>
            <p:ph type="title"/>
          </p:nvPr>
        </p:nvSpPr>
        <p:spPr/>
        <p:txBody>
          <a:bodyPr/>
          <a:lstStyle/>
          <a:p>
            <a:r>
              <a:rPr lang="en-US" dirty="0"/>
              <a:t>Why is literacy development key to reaching all learners? </a:t>
            </a:r>
          </a:p>
        </p:txBody>
      </p:sp>
      <p:sp>
        <p:nvSpPr>
          <p:cNvPr id="3" name="Text Placeholder 2">
            <a:extLst>
              <a:ext uri="{FF2B5EF4-FFF2-40B4-BE49-F238E27FC236}">
                <a16:creationId xmlns:a16="http://schemas.microsoft.com/office/drawing/2014/main" id="{1C7DCF80-420D-D7F6-E997-CB37197A7F3D}"/>
              </a:ext>
            </a:extLst>
          </p:cNvPr>
          <p:cNvSpPr>
            <a:spLocks noGrp="1"/>
          </p:cNvSpPr>
          <p:nvPr>
            <p:ph type="body" idx="1"/>
          </p:nvPr>
        </p:nvSpPr>
        <p:spPr>
          <a:xfrm>
            <a:off x="770709" y="1706351"/>
            <a:ext cx="10515600" cy="3714735"/>
          </a:xfrm>
        </p:spPr>
        <p:txBody>
          <a:bodyPr/>
          <a:lstStyle/>
          <a:p>
            <a:pPr marL="0" lvl="0" indent="0">
              <a:lnSpc>
                <a:spcPct val="100000"/>
              </a:lnSpc>
              <a:spcBef>
                <a:spcPts val="0"/>
              </a:spcBef>
              <a:buSzPts val="2400"/>
            </a:pPr>
            <a:endParaRPr lang="en-US" dirty="0">
              <a:solidFill>
                <a:srgbClr val="1C1C2D"/>
              </a:solidFill>
            </a:endParaRPr>
          </a:p>
          <a:p>
            <a:pPr marL="0" lvl="0" indent="0">
              <a:lnSpc>
                <a:spcPct val="100000"/>
              </a:lnSpc>
              <a:spcBef>
                <a:spcPts val="0"/>
              </a:spcBef>
              <a:buSzPts val="2400"/>
            </a:pPr>
            <a:r>
              <a:rPr lang="en-US" dirty="0">
                <a:solidFill>
                  <a:srgbClr val="1C1C2D"/>
                </a:solidFill>
              </a:rPr>
              <a:t>For all learners, literacy and language skills </a:t>
            </a:r>
            <a:endParaRPr lang="en-US" sz="1800" dirty="0">
              <a:solidFill>
                <a:srgbClr val="000000"/>
              </a:solidFill>
              <a:latin typeface="Calibri"/>
              <a:ea typeface="Calibri"/>
              <a:cs typeface="Calibri"/>
              <a:sym typeface="Calibri"/>
            </a:endParaRPr>
          </a:p>
          <a:p>
            <a:pPr marL="0" lvl="0" indent="0">
              <a:lnSpc>
                <a:spcPct val="100000"/>
              </a:lnSpc>
              <a:spcBef>
                <a:spcPts val="0"/>
              </a:spcBef>
              <a:buSzPts val="2400"/>
            </a:pPr>
            <a:endParaRPr lang="en-US" dirty="0">
              <a:solidFill>
                <a:srgbClr val="1C1C2D"/>
              </a:solidFill>
            </a:endParaRPr>
          </a:p>
          <a:p>
            <a:pPr marL="800100" lvl="1" indent="-342900">
              <a:lnSpc>
                <a:spcPct val="100000"/>
              </a:lnSpc>
              <a:spcBef>
                <a:spcPts val="0"/>
              </a:spcBef>
              <a:buClr>
                <a:srgbClr val="1C1C2D"/>
              </a:buClr>
              <a:buSzPts val="2400"/>
            </a:pPr>
            <a:r>
              <a:rPr lang="en-US" sz="2400" dirty="0">
                <a:solidFill>
                  <a:srgbClr val="1C1C2D"/>
                </a:solidFill>
              </a:rPr>
              <a:t>Are foundational to career and college readiness, including accessing a wide range of academic and career pathways.</a:t>
            </a:r>
            <a:endParaRPr lang="en-US" sz="1800" dirty="0">
              <a:solidFill>
                <a:srgbClr val="000000"/>
              </a:solidFill>
              <a:latin typeface="Calibri"/>
              <a:ea typeface="Calibri"/>
              <a:cs typeface="Calibri"/>
              <a:sym typeface="Calibri"/>
            </a:endParaRPr>
          </a:p>
          <a:p>
            <a:pPr marL="457200" lvl="1" indent="0">
              <a:lnSpc>
                <a:spcPct val="100000"/>
              </a:lnSpc>
              <a:spcBef>
                <a:spcPts val="0"/>
              </a:spcBef>
              <a:buClr>
                <a:srgbClr val="000000"/>
              </a:buClr>
              <a:buSzPts val="1800"/>
              <a:buNone/>
            </a:pPr>
            <a:endParaRPr lang="en-US" sz="1800" dirty="0">
              <a:solidFill>
                <a:srgbClr val="000000"/>
              </a:solidFill>
              <a:latin typeface="Calibri"/>
              <a:ea typeface="Calibri"/>
              <a:cs typeface="Calibri"/>
              <a:sym typeface="Calibri"/>
            </a:endParaRPr>
          </a:p>
          <a:p>
            <a:pPr marL="800100" lvl="1" indent="-342900">
              <a:lnSpc>
                <a:spcPct val="100000"/>
              </a:lnSpc>
              <a:spcBef>
                <a:spcPts val="0"/>
              </a:spcBef>
              <a:buClr>
                <a:srgbClr val="1C1C2D"/>
              </a:buClr>
              <a:buSzPts val="2400"/>
            </a:pPr>
            <a:r>
              <a:rPr lang="en-US" sz="2400" dirty="0">
                <a:solidFill>
                  <a:srgbClr val="1C1C2D"/>
                </a:solidFill>
              </a:rPr>
              <a:t>Help adolescents develop their identities, make sense of the world and take action to shape that world. </a:t>
            </a:r>
            <a:endParaRPr lang="en-US" sz="18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68354229"/>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6CC3-AA53-75E7-5BE8-0D065D5036A6}"/>
              </a:ext>
            </a:extLst>
          </p:cNvPr>
          <p:cNvSpPr>
            <a:spLocks noGrp="1"/>
          </p:cNvSpPr>
          <p:nvPr>
            <p:ph type="title"/>
          </p:nvPr>
        </p:nvSpPr>
        <p:spPr>
          <a:xfrm>
            <a:off x="1478702" y="345257"/>
            <a:ext cx="4899660" cy="2554505"/>
          </a:xfrm>
        </p:spPr>
        <p:txBody>
          <a:bodyPr/>
          <a:lstStyle/>
          <a:p>
            <a:r>
              <a:rPr lang="en-US" dirty="0"/>
              <a:t>Three Practices to Support Literacy Instruction for All Learners</a:t>
            </a:r>
          </a:p>
        </p:txBody>
      </p:sp>
      <p:sp>
        <p:nvSpPr>
          <p:cNvPr id="3" name="Subtitle 2">
            <a:extLst>
              <a:ext uri="{FF2B5EF4-FFF2-40B4-BE49-F238E27FC236}">
                <a16:creationId xmlns:a16="http://schemas.microsoft.com/office/drawing/2014/main" id="{3044A103-2DF7-F153-161C-CCA435FDF89B}"/>
              </a:ext>
            </a:extLst>
          </p:cNvPr>
          <p:cNvSpPr>
            <a:spLocks noGrp="1"/>
          </p:cNvSpPr>
          <p:nvPr>
            <p:ph type="subTitle" idx="1"/>
          </p:nvPr>
        </p:nvSpPr>
        <p:spPr>
          <a:xfrm>
            <a:off x="1478702" y="3340633"/>
            <a:ext cx="4899660" cy="3172110"/>
          </a:xfrm>
        </p:spPr>
        <p:txBody>
          <a:bodyPr/>
          <a:lstStyle/>
          <a:p>
            <a:pPr lvl="0" indent="-457200" algn="l">
              <a:lnSpc>
                <a:spcPct val="110000"/>
              </a:lnSpc>
              <a:spcBef>
                <a:spcPts val="600"/>
              </a:spcBef>
              <a:buClr>
                <a:srgbClr val="F6F3EB"/>
              </a:buClr>
              <a:buSzPts val="2400"/>
              <a:buFont typeface="Calibri"/>
              <a:buAutoNum type="arabicPeriod"/>
            </a:pPr>
            <a:r>
              <a:rPr lang="en-US" dirty="0"/>
              <a:t>Build systems to support effective core instruction. </a:t>
            </a:r>
            <a:endParaRPr lang="en-US" dirty="0">
              <a:solidFill>
                <a:srgbClr val="000000"/>
              </a:solidFill>
            </a:endParaRPr>
          </a:p>
          <a:p>
            <a:pPr lvl="0" indent="-457200" algn="l">
              <a:lnSpc>
                <a:spcPct val="110000"/>
              </a:lnSpc>
              <a:spcBef>
                <a:spcPts val="600"/>
              </a:spcBef>
              <a:buClr>
                <a:srgbClr val="F6F3EB"/>
              </a:buClr>
              <a:buSzPts val="2400"/>
              <a:buFont typeface="Calibri"/>
              <a:buAutoNum type="arabicPeriod"/>
            </a:pPr>
            <a:r>
              <a:rPr lang="en-US" dirty="0"/>
              <a:t>Build systems to support multilingual learners.</a:t>
            </a:r>
          </a:p>
          <a:p>
            <a:pPr lvl="0" indent="-457200" algn="l">
              <a:lnSpc>
                <a:spcPct val="110000"/>
              </a:lnSpc>
              <a:spcBef>
                <a:spcPts val="600"/>
              </a:spcBef>
              <a:buClr>
                <a:srgbClr val="F6F3EB"/>
              </a:buClr>
              <a:buSzPts val="2400"/>
              <a:buFont typeface="Calibri"/>
              <a:buAutoNum type="arabicPeriod"/>
            </a:pPr>
            <a:r>
              <a:rPr lang="en-US" dirty="0"/>
              <a:t>Build systems to support students with literacy difficulties and disabilities. </a:t>
            </a:r>
            <a:endParaRPr lang="en-US" dirty="0">
              <a:solidFill>
                <a:srgbClr val="000000"/>
              </a:solidFill>
            </a:endParaRPr>
          </a:p>
        </p:txBody>
      </p:sp>
    </p:spTree>
    <p:extLst>
      <p:ext uri="{BB962C8B-B14F-4D97-AF65-F5344CB8AC3E}">
        <p14:creationId xmlns:p14="http://schemas.microsoft.com/office/powerpoint/2010/main" val="3121777282"/>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8"/>
          <p:cNvSpPr txBox="1">
            <a:spLocks noGrp="1"/>
          </p:cNvSpPr>
          <p:nvPr>
            <p:ph type="title"/>
          </p:nvPr>
        </p:nvSpPr>
        <p:spPr>
          <a:xfrm>
            <a:off x="307236" y="372533"/>
            <a:ext cx="11364844" cy="52322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SzPts val="1400"/>
              <a:buNone/>
            </a:pPr>
            <a:r>
              <a:rPr lang="en-US" sz="2800">
                <a:solidFill>
                  <a:srgbClr val="F6F3EB"/>
                </a:solidFill>
              </a:rPr>
              <a:t>Practice 1: Build systems to support effective core instruction. (1)</a:t>
            </a:r>
            <a:endParaRPr/>
          </a:p>
        </p:txBody>
      </p:sp>
      <p:sp>
        <p:nvSpPr>
          <p:cNvPr id="276" name="Google Shape;276;p8"/>
          <p:cNvSpPr txBox="1">
            <a:spLocks noGrp="1"/>
          </p:cNvSpPr>
          <p:nvPr>
            <p:ph type="body" idx="2"/>
          </p:nvPr>
        </p:nvSpPr>
        <p:spPr>
          <a:xfrm>
            <a:off x="785446" y="1382909"/>
            <a:ext cx="10621107" cy="5097165"/>
          </a:xfrm>
          <a:prstGeom prst="rect">
            <a:avLst/>
          </a:prstGeom>
          <a:solidFill>
            <a:srgbClr val="F6F3EB"/>
          </a:solidFill>
          <a:ln>
            <a:noFill/>
          </a:ln>
          <a:effectLst>
            <a:outerShdw blurRad="342900" dist="101600" dir="5400000" algn="t" rotWithShape="0">
              <a:srgbClr val="000000">
                <a:alpha val="40000"/>
              </a:srgbClr>
            </a:outerShdw>
          </a:effectLst>
        </p:spPr>
        <p:txBody>
          <a:bodyPr spcFirstLastPara="1" wrap="square" lIns="457200" tIns="457200" rIns="457200" bIns="685800" anchor="t" anchorCtr="0">
            <a:spAutoFit/>
          </a:bodyPr>
          <a:lstStyle/>
          <a:p>
            <a:pPr marL="0" lvl="0" indent="0" algn="l" rtl="0">
              <a:lnSpc>
                <a:spcPct val="114000"/>
              </a:lnSpc>
              <a:spcBef>
                <a:spcPts val="0"/>
              </a:spcBef>
              <a:spcAft>
                <a:spcPts val="0"/>
              </a:spcAft>
              <a:buSzPts val="1400"/>
              <a:buNone/>
            </a:pPr>
            <a:r>
              <a:rPr lang="en-US" dirty="0" err="1"/>
              <a:t>Core+More</a:t>
            </a:r>
            <a:r>
              <a:rPr lang="en-US" dirty="0"/>
              <a:t> describes the essence of a Multi-Tiered System of Support (MTSS) that is designed to responsively meet the strengths and needs of all students, “…ensuring that every student receives strong core instruction, while also providing specific, targeted skill instruction as needed” (Oregon Adolescent Literacy Framework, page 50). </a:t>
            </a:r>
          </a:p>
          <a:p>
            <a:pPr marL="0" lvl="0" indent="0" algn="l" rtl="0">
              <a:lnSpc>
                <a:spcPct val="114000"/>
              </a:lnSpc>
              <a:spcBef>
                <a:spcPts val="1200"/>
              </a:spcBef>
              <a:spcAft>
                <a:spcPts val="0"/>
              </a:spcAft>
              <a:buSzPts val="1400"/>
              <a:buNone/>
            </a:pPr>
            <a:r>
              <a:rPr lang="en-US" dirty="0"/>
              <a:t>Leaders can support effective core instruction for all learners, including multilingual learners and students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experiencing</a:t>
            </a:r>
            <a:r>
              <a:rPr lang="en-US" dirty="0"/>
              <a:t> disabilities, by improving the ways educators recognize and address students’ unique needs through effective assessment and data use practices. </a:t>
            </a:r>
            <a:endParaRPr dirty="0"/>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5959</Words>
  <Application>Microsoft Macintosh PowerPoint</Application>
  <PresentationFormat>Widescreen</PresentationFormat>
  <Paragraphs>376</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Calibri</vt:lpstr>
      <vt:lpstr>Arial Black</vt:lpstr>
      <vt:lpstr>Arial</vt:lpstr>
      <vt:lpstr>Office Theme</vt:lpstr>
      <vt:lpstr>1_Office Theme</vt:lpstr>
      <vt:lpstr>Reaching All Learners: Leading for Adolescent Literacy</vt:lpstr>
      <vt:lpstr>Opening Reflection:  Disciplinary Literacy Is a Gateway to Career Success</vt:lpstr>
      <vt:lpstr>Session Agenda</vt:lpstr>
      <vt:lpstr>Making Connections</vt:lpstr>
      <vt:lpstr>Belonging for All Learners</vt:lpstr>
      <vt:lpstr>Reaching All Learners in Your Role</vt:lpstr>
      <vt:lpstr>Why is literacy development key to reaching all learners? </vt:lpstr>
      <vt:lpstr>Three Practices to Support Literacy Instruction for All Learners</vt:lpstr>
      <vt:lpstr>Practice 1: Build systems to support effective core instruction. (1)</vt:lpstr>
      <vt:lpstr>Practice 1: Build systems to support effective core instruction. (2)</vt:lpstr>
      <vt:lpstr>Practice 1: Build systems to support effective core instruction. (3)</vt:lpstr>
      <vt:lpstr>Reflecting on Practice (1)</vt:lpstr>
      <vt:lpstr>Practice 2: Build systems to support multilingual learners. (1)</vt:lpstr>
      <vt:lpstr>Practice 2: Build systems to support multilingual learners. (2)</vt:lpstr>
      <vt:lpstr>Reflecting on Practice (2)</vt:lpstr>
      <vt:lpstr>Practice 3: Build systems to support students experiencing literacy difficulties and disabilities. (1)</vt:lpstr>
      <vt:lpstr>Practice 3: Build systems to support students experiencing literacy difficulties and disabilities. (2)</vt:lpstr>
      <vt:lpstr>Build Systems to Support Students Experiencing Disabilities</vt:lpstr>
      <vt:lpstr>Reflecting on Practice (3)</vt:lpstr>
      <vt:lpstr>Looking Forward</vt:lpstr>
      <vt:lpstr>Navigating Oregon’s Adolescent Literacy Framework</vt:lpstr>
      <vt:lpstr>Oregon’s Instructional Frameworks: Adolescent Literacy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Reaching All Learners: Leading for Adolescent Literacy</dc:title>
  <dc:creator>Oregon Department of Education</dc:creator>
  <cp:lastModifiedBy>Jessica Arnold</cp:lastModifiedBy>
  <cp:revision>9</cp:revision>
  <dcterms:created xsi:type="dcterms:W3CDTF">2025-02-05T22:46:46Z</dcterms:created>
  <dcterms:modified xsi:type="dcterms:W3CDTF">2025-09-10T21:09:48Z</dcterms:modified>
</cp:coreProperties>
</file>