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4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075" r:id="rId2"/>
    <p:sldMasterId id="2147484044" r:id="rId3"/>
    <p:sldMasterId id="2147484106" r:id="rId4"/>
    <p:sldMasterId id="2147484137" r:id="rId5"/>
  </p:sldMasterIdLst>
  <p:notesMasterIdLst>
    <p:notesMasterId r:id="rId20"/>
  </p:notesMasterIdLst>
  <p:handoutMasterIdLst>
    <p:handoutMasterId r:id="rId21"/>
  </p:handoutMasterIdLst>
  <p:sldIdLst>
    <p:sldId id="353" r:id="rId6"/>
    <p:sldId id="358" r:id="rId7"/>
    <p:sldId id="394" r:id="rId8"/>
    <p:sldId id="359" r:id="rId9"/>
    <p:sldId id="397" r:id="rId10"/>
    <p:sldId id="389" r:id="rId11"/>
    <p:sldId id="360" r:id="rId12"/>
    <p:sldId id="396" r:id="rId13"/>
    <p:sldId id="390" r:id="rId14"/>
    <p:sldId id="395" r:id="rId15"/>
    <p:sldId id="391" r:id="rId16"/>
    <p:sldId id="392" r:id="rId17"/>
    <p:sldId id="393" r:id="rId18"/>
    <p:sldId id="387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C9CB1F-0E65-BDF2-9959-F5E8A71BC8F1}" name="Christina Johnson" initials="CJ" userId="S::cjohnso2@wested.org::25489c12-e334-44ac-9e5c-f96f7032691a" providerId="AD"/>
  <p188:author id="{66B77D4D-9B29-7C3D-58D0-B5FCB8E54FF3}" name="Jessica Arnold" initials="JA" userId="S::jarnold@wested.org::df342c04-ef47-457a-88b6-781e59fb415c" providerId="AD"/>
  <p188:author id="{AB9DBB63-1F27-6E7F-249F-FEA20B3AFAAF}" name="Yesi Ayala" initials="YA" userId="S::yayala@wested.org::5ca8b81b-3d1d-47ea-80d0-65d8029feec0" providerId="AD"/>
  <p188:author id="{31FF64B8-7281-4F77-4C90-6620A9A8E073}" name="Mel Wylen" initials="MW" userId="S::mwylen@wested.org::30c53a18-a393-4e78-b062-52878b634e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87C"/>
    <a:srgbClr val="025E86"/>
    <a:srgbClr val="A85931"/>
    <a:srgbClr val="802858"/>
    <a:srgbClr val="007371"/>
    <a:srgbClr val="317170"/>
    <a:srgbClr val="F6F3EB"/>
    <a:srgbClr val="004C58"/>
    <a:srgbClr val="005745"/>
    <a:srgbClr val="1E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129"/>
  </p:normalViewPr>
  <p:slideViewPr>
    <p:cSldViewPr snapToGrid="0" snapToObjects="1">
      <p:cViewPr varScale="1">
        <p:scale>
          <a:sx n="90" d="100"/>
          <a:sy n="90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5D5F7F-EDEF-F41D-B715-99905C44F6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31B0F-4EE1-21F4-8B90-E197470B7E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E3434A-C42F-C241-BBBB-9BB24729FC0E}" type="datetimeFigureOut">
              <a:rPr lang="en-US"/>
              <a:pPr>
                <a:defRPr/>
              </a:pPr>
              <a:t>9/23/25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C7C01-F890-0806-D301-8089D8A86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B4566-0F3F-BA9A-3FC6-C6794598C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3F5B3-8696-D743-BF27-1B5A45F5C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C5A60D-1441-FDA2-6EEE-C5994D0A88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7DAD3-54B1-6E25-76CA-765F7ACE15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1DF334-F979-5549-81B3-1CBAECFA9E4E}" type="datetimeFigureOut">
              <a:rPr lang="en-US"/>
              <a:pPr>
                <a:defRPr/>
              </a:pPr>
              <a:t>9/23/25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0CD764-5019-D830-C337-BA795A29FD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5D9C25A-1079-0A55-4D49-93B5F28EA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AC909-14F4-ECFE-A6ED-7C532007C9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79F03-B575-964F-F8AE-D128F0D46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88F034-55D3-4C47-BCFD-98903CE42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88F034-55D3-4C47-BCFD-98903CE426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4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jpg"/><Relationship Id="rId4" Type="http://schemas.openxmlformats.org/officeDocument/2006/relationships/image" Target="../media/image3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jp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g"/><Relationship Id="rId4" Type="http://schemas.openxmlformats.org/officeDocument/2006/relationships/image" Target="../media/image3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3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" t="24107" r="899"/>
          <a:stretch/>
        </p:blipFill>
        <p:spPr>
          <a:xfrm>
            <a:off x="-40708" y="0"/>
            <a:ext cx="12232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40707" y="1600200"/>
            <a:ext cx="12232707" cy="32766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446328C6-B724-0018-D3E3-5E843338B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10087" y="4127656"/>
            <a:ext cx="2933020" cy="551912"/>
          </a:xfrm>
          <a:prstGeom prst="rect">
            <a:avLst/>
          </a:prstGeom>
        </p:spPr>
      </p:pic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54133" y="1977832"/>
            <a:ext cx="9283734" cy="1286067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54133" y="3338794"/>
            <a:ext cx="9283734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5041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column w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13EA8-8C69-9861-2C27-60A8FF8F4C63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695851"/>
            <a:ext cx="4782312" cy="478144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73117"/>
            <a:ext cx="4782312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695851"/>
            <a:ext cx="5029200" cy="478144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273117"/>
            <a:ext cx="5029200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20037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F991CF-94F3-5436-7D8E-8D98DD0D1EB3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353312"/>
            <a:ext cx="5602357" cy="1794722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53312"/>
            <a:ext cx="5635487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6977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column w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EFFD9F-D5B2-9D41-731A-F496902DD16D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695851"/>
            <a:ext cx="4782312" cy="478144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73117"/>
            <a:ext cx="4782312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695851"/>
            <a:ext cx="5029200" cy="478144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273117"/>
            <a:ext cx="5029200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127704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umn, halfWidth wHeader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56916" y="0"/>
            <a:ext cx="5635083" cy="6858000"/>
          </a:xfrm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3A688-4FAA-2420-A60C-8ADB70D16098}"/>
              </a:ext>
            </a:extLst>
          </p:cNvPr>
          <p:cNvSpPr/>
          <p:nvPr userDrawn="1"/>
        </p:nvSpPr>
        <p:spPr>
          <a:xfrm>
            <a:off x="0" y="0"/>
            <a:ext cx="6556375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66500">
                <a:srgbClr val="F6F6F4"/>
              </a:gs>
              <a:gs pos="4000">
                <a:srgbClr val="EBDFC2"/>
              </a:gs>
            </a:gsLst>
            <a:lin ang="3600000" scaled="0"/>
          </a:gra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B4A00-F4D9-3962-19E8-A913326859ED}"/>
              </a:ext>
            </a:extLst>
          </p:cNvPr>
          <p:cNvSpPr/>
          <p:nvPr/>
        </p:nvSpPr>
        <p:spPr>
          <a:xfrm>
            <a:off x="6556375" y="0"/>
            <a:ext cx="290513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3DD9C-2B72-0B45-8346-644FE25D1AFD}"/>
              </a:ext>
            </a:extLst>
          </p:cNvPr>
          <p:cNvSpPr/>
          <p:nvPr/>
        </p:nvSpPr>
        <p:spPr>
          <a:xfrm>
            <a:off x="0" y="0"/>
            <a:ext cx="6556375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589788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9184" y="1331209"/>
            <a:ext cx="5897880" cy="47814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955060"/>
            <a:ext cx="5897880" cy="209878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73359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, longTitle, halfWidth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365C6E-196E-114B-CD12-04AF77C21081}"/>
              </a:ext>
            </a:extLst>
          </p:cNvPr>
          <p:cNvSpPr/>
          <p:nvPr/>
        </p:nvSpPr>
        <p:spPr>
          <a:xfrm>
            <a:off x="6556375" y="0"/>
            <a:ext cx="290513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7A95-0A9E-90B4-6296-D45BFE266DC0}"/>
              </a:ext>
            </a:extLst>
          </p:cNvPr>
          <p:cNvSpPr/>
          <p:nvPr/>
        </p:nvSpPr>
        <p:spPr>
          <a:xfrm>
            <a:off x="0" y="0"/>
            <a:ext cx="6556375" cy="1536700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5897880" cy="574581"/>
          </a:xfrm>
        </p:spPr>
        <p:txBody>
          <a:bodyPr/>
          <a:lstStyle>
            <a:lvl1pPr>
              <a:lnSpc>
                <a:spcPct val="114000"/>
              </a:lnSpc>
              <a:defRPr sz="3000">
                <a:solidFill>
                  <a:srgbClr val="F6F3E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9184" y="1817094"/>
            <a:ext cx="5897880" cy="47814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2440945"/>
            <a:ext cx="5897880" cy="2130199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56916" y="0"/>
            <a:ext cx="5635083" cy="6858000"/>
          </a:xfrm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5764076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C3F1C4-230A-F87B-71D0-90D996555F8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631247"/>
            <a:ext cx="3352800" cy="2523511"/>
          </a:xfrm>
        </p:spPr>
        <p:txBody>
          <a:bodyPr/>
          <a:lstStyle>
            <a:lvl1pPr marL="22225" indent="0">
              <a:tabLst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4520" y="1631247"/>
            <a:ext cx="3352800" cy="2523511"/>
          </a:xfrm>
        </p:spPr>
        <p:txBody>
          <a:bodyPr/>
          <a:lstStyle>
            <a:lvl1pPr marL="22225" indent="0">
              <a:tabLst/>
              <a:defRPr lang="en-US" sz="2400" kern="120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411597" y="1631247"/>
            <a:ext cx="3352800" cy="2523511"/>
          </a:xfrm>
        </p:spPr>
        <p:txBody>
          <a:bodyPr/>
          <a:lstStyle>
            <a:lvl1pPr marL="22225" indent="0">
              <a:tabLst/>
              <a:defRPr lang="en-US" sz="2400" kern="120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370431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column,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F81009-DF40-500B-A490-71376D2EACB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3" y="1584315"/>
            <a:ext cx="3352800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3" y="2186199"/>
            <a:ext cx="3352800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4520" y="1584315"/>
            <a:ext cx="3352800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4520" y="2186199"/>
            <a:ext cx="3352800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1596" y="1584315"/>
            <a:ext cx="3362917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8411596" y="2186199"/>
            <a:ext cx="3362917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256647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column,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6B14A-09D0-3E3B-B0D9-99ED010208F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"/>
          <p:cNvSpPr>
            <a:spLocks noGrp="1"/>
          </p:cNvSpPr>
          <p:nvPr>
            <p:ph sz="half" idx="12"/>
          </p:nvPr>
        </p:nvSpPr>
        <p:spPr>
          <a:xfrm>
            <a:off x="914400" y="1463163"/>
            <a:ext cx="10353040" cy="478144"/>
          </a:xfrm>
        </p:spPr>
        <p:txBody>
          <a:bodyPr/>
          <a:lstStyle>
            <a:lvl1pPr marL="0" indent="0" algn="ctr">
              <a:buNone/>
              <a:tabLst/>
              <a:defRPr sz="2400" b="1">
                <a:solidFill>
                  <a:srgbClr val="055D9A"/>
                </a:solidFill>
              </a:defRPr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123399"/>
            <a:ext cx="3352800" cy="2453364"/>
          </a:xfrm>
        </p:spPr>
        <p:txBody>
          <a:bodyPr/>
          <a:lstStyle>
            <a:lvl1pPr marL="15875" indent="-15875"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414520" y="2123399"/>
            <a:ext cx="3352800" cy="2453364"/>
          </a:xfrm>
        </p:spPr>
        <p:txBody>
          <a:bodyPr/>
          <a:lstStyle>
            <a:lvl1pPr marL="0" indent="0">
              <a:tabLst/>
              <a:defRPr lang="en-US" sz="22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914640" y="2123399"/>
            <a:ext cx="3352800" cy="2453364"/>
          </a:xfrm>
        </p:spPr>
        <p:txBody>
          <a:bodyPr/>
          <a:lstStyle>
            <a:lvl1pPr marL="0" indent="0">
              <a:tabLst/>
              <a:defRPr lang="en-US" sz="22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924748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9BA00F-A47E-03B3-32BC-24C273CDE342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1413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113643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7657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B696C9-78E2-AEC6-6F1B-E6B350F6034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48449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7516" y="148449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57589" y="148449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2"/>
          </p:nvPr>
        </p:nvSpPr>
        <p:spPr>
          <a:xfrm>
            <a:off x="9177661" y="148449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088352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column,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7A47E8-FAE0-CD97-79C4-92F1767E2122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10363200" cy="47814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55D9A"/>
                </a:solidFill>
              </a:defRPr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35087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030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2"/>
          </p:nvPr>
        </p:nvSpPr>
        <p:spPr>
          <a:xfrm>
            <a:off x="8697299" y="214312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13190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 column, halfWidth wHeader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43352" y="0"/>
            <a:ext cx="9537371" cy="6858000"/>
          </a:xfrm>
          <a:effectLst/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3DD9C-2B72-0B45-8346-644FE25D1AFD}"/>
              </a:ext>
            </a:extLst>
          </p:cNvPr>
          <p:cNvSpPr/>
          <p:nvPr/>
        </p:nvSpPr>
        <p:spPr>
          <a:xfrm>
            <a:off x="1" y="0"/>
            <a:ext cx="3245128" cy="6858000"/>
          </a:xfrm>
          <a:prstGeom prst="rect">
            <a:avLst/>
          </a:prstGeom>
          <a:solidFill>
            <a:srgbClr val="00737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71" y="1440493"/>
            <a:ext cx="2418411" cy="252075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97100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B00961-44CB-63D4-925A-7B21905B62A7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291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23398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9D82144-1B72-721A-CC17-2232A44492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70504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75556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F56AB-C205-51EE-3E37-5A32C7DFF905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291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23398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9D82144-1B72-721A-CC17-2232A44492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70504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EF01AD-7A47-7FFB-BE9F-DF7F7C6EB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613" y="1422400"/>
            <a:ext cx="11585575" cy="88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79527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687F2-DEAA-EF4B-10DC-2B7AF97A6FD3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0" indent="0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256104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2"/>
          </p:nvPr>
        </p:nvSpPr>
        <p:spPr>
          <a:xfrm>
            <a:off x="329184" y="4029975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D260D-8D14-CD8C-CFEB-D659566096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2644" y="4037188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FD1618B-3E18-AF82-CA4A-5620A0D072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56104" y="4029975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552395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4 Column,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117EA0-859B-0C4B-3A52-81ECE184CABC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3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3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47054" y="1550449"/>
            <a:ext cx="2588223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47054" y="2152333"/>
            <a:ext cx="2588223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5380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255380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174849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9174849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420678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5_Title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1737"/>
            <a:ext cx="3932237" cy="101566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0600"/>
            <a:ext cx="3932237" cy="89915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60683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4644958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6_Split Horizontal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6FFA2B-7048-89C9-243C-E9FDB8E18FDF}"/>
              </a:ext>
            </a:extLst>
          </p:cNvPr>
          <p:cNvSpPr/>
          <p:nvPr/>
        </p:nvSpPr>
        <p:spPr>
          <a:xfrm rot="5400000">
            <a:off x="5951537" y="-3273424"/>
            <a:ext cx="288925" cy="12192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0142B-8E60-7220-166D-5D729C84B988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677887"/>
            <a:ext cx="12192000" cy="418011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6888"/>
            <a:ext cx="10374086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4" y="1353312"/>
            <a:ext cx="11604172" cy="349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27502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1C1CD-0484-F4E6-7FE5-B136042A9152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3810181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8_title only, no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435154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67702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029472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3342" y="5543240"/>
            <a:ext cx="9094107" cy="39517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53342" y="768350"/>
            <a:ext cx="8349343" cy="215789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rgbClr val="055D9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A31DD42-40F6-E706-42E0-A02C46930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65" y="669271"/>
            <a:ext cx="1162319" cy="11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8100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umn, halfWidth wHeader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56916" y="0"/>
            <a:ext cx="5635083" cy="6858000"/>
          </a:xfrm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3A688-4FAA-2420-A60C-8ADB70D16098}"/>
              </a:ext>
            </a:extLst>
          </p:cNvPr>
          <p:cNvSpPr/>
          <p:nvPr userDrawn="1"/>
        </p:nvSpPr>
        <p:spPr>
          <a:xfrm>
            <a:off x="0" y="0"/>
            <a:ext cx="6556375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66500">
                <a:srgbClr val="F6F6F4"/>
              </a:gs>
              <a:gs pos="4000">
                <a:srgbClr val="EBDFC2"/>
              </a:gs>
            </a:gsLst>
            <a:lin ang="3600000" scaled="0"/>
          </a:gra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B4A00-F4D9-3962-19E8-A913326859ED}"/>
              </a:ext>
            </a:extLst>
          </p:cNvPr>
          <p:cNvSpPr/>
          <p:nvPr/>
        </p:nvSpPr>
        <p:spPr>
          <a:xfrm>
            <a:off x="6556375" y="0"/>
            <a:ext cx="290513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3DD9C-2B72-0B45-8346-644FE25D1AFD}"/>
              </a:ext>
            </a:extLst>
          </p:cNvPr>
          <p:cNvSpPr/>
          <p:nvPr/>
        </p:nvSpPr>
        <p:spPr>
          <a:xfrm>
            <a:off x="0" y="0"/>
            <a:ext cx="6556375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589788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9184" y="1331209"/>
            <a:ext cx="5897880" cy="47814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955060"/>
            <a:ext cx="5897880" cy="209878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41238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41" y="780744"/>
            <a:ext cx="8842918" cy="77694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55D9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86000"/>
            <a:ext cx="10515600" cy="4960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157126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E1BEE-0A5C-CBB8-222C-E2A22C1D93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" t="24107" r="899"/>
          <a:stretch/>
        </p:blipFill>
        <p:spPr>
          <a:xfrm>
            <a:off x="-40708" y="0"/>
            <a:ext cx="12232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3ADB77-C57A-5FE1-05E0-42D87F6ED271}"/>
              </a:ext>
            </a:extLst>
          </p:cNvPr>
          <p:cNvSpPr/>
          <p:nvPr userDrawn="1"/>
        </p:nvSpPr>
        <p:spPr>
          <a:xfrm>
            <a:off x="616226" y="576470"/>
            <a:ext cx="10873409" cy="5645426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195" dist="38100" dir="5400000" algn="t" rotWithShape="0">
              <a:prstClr val="black">
                <a:alpha val="5016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E7001119-A161-8AAD-76FD-995B733E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546225" y="2543338"/>
            <a:ext cx="4859385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C7C10-35BB-BA27-D43F-3B0BEB2FB892}"/>
              </a:ext>
            </a:extLst>
          </p:cNvPr>
          <p:cNvGrpSpPr/>
          <p:nvPr userDrawn="1"/>
        </p:nvGrpSpPr>
        <p:grpSpPr>
          <a:xfrm>
            <a:off x="7258050" y="1809750"/>
            <a:ext cx="2705100" cy="2705100"/>
            <a:chOff x="7258050" y="2057400"/>
            <a:chExt cx="2705100" cy="27051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75D5A4-EA7A-5D75-10FA-7C7C86C4D3A2}"/>
                </a:ext>
              </a:extLst>
            </p:cNvPr>
            <p:cNvSpPr/>
            <p:nvPr userDrawn="1"/>
          </p:nvSpPr>
          <p:spPr>
            <a:xfrm>
              <a:off x="7258050" y="2057400"/>
              <a:ext cx="270510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46ACAAA4-C32A-C4EF-36B1-F2B5C0392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4921" y="2329150"/>
              <a:ext cx="1671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Developed by</a:t>
              </a:r>
            </a:p>
          </p:txBody>
        </p:sp>
        <p:pic>
          <p:nvPicPr>
            <p:cNvPr id="6" name="Google Shape;736;p97">
              <a:extLst>
                <a:ext uri="{FF2B5EF4-FFF2-40B4-BE49-F238E27FC236}">
                  <a16:creationId xmlns:a16="http://schemas.microsoft.com/office/drawing/2014/main" id="{DE21AF08-77CB-E583-806E-2BE0D47A6365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l="15178" t="11123" r="13596" b="10873"/>
            <a:stretch/>
          </p:blipFill>
          <p:spPr>
            <a:xfrm>
              <a:off x="8059903" y="2965116"/>
              <a:ext cx="1178150" cy="13021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62924637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" t="24107" r="899"/>
          <a:stretch/>
        </p:blipFill>
        <p:spPr>
          <a:xfrm>
            <a:off x="-40708" y="0"/>
            <a:ext cx="12232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40707" y="1600200"/>
            <a:ext cx="12232707" cy="32766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446328C6-B724-0018-D3E3-5E843338B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10087" y="4127656"/>
            <a:ext cx="2933020" cy="551912"/>
          </a:xfrm>
          <a:prstGeom prst="rect">
            <a:avLst/>
          </a:prstGeom>
        </p:spPr>
      </p:pic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54133" y="2556013"/>
            <a:ext cx="9283734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54133" y="3338794"/>
            <a:ext cx="9283734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8342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5D9A"/>
              </a:solidFill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78702" y="1942299"/>
            <a:ext cx="4899660" cy="1323439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78702" y="3340633"/>
            <a:ext cx="489966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350688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78702" y="1942299"/>
            <a:ext cx="4899660" cy="1323439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78702" y="3340633"/>
            <a:ext cx="489966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643088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24602" y="2576747"/>
            <a:ext cx="6858000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4602" y="3359528"/>
            <a:ext cx="685800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FB4FC9-83BC-3529-A4BD-36DF39F3708F}"/>
              </a:ext>
            </a:extLst>
          </p:cNvPr>
          <p:cNvGrpSpPr/>
          <p:nvPr userDrawn="1"/>
        </p:nvGrpSpPr>
        <p:grpSpPr>
          <a:xfrm>
            <a:off x="424602" y="-1"/>
            <a:ext cx="1389888" cy="2099322"/>
            <a:chOff x="2413975" y="-1"/>
            <a:chExt cx="1389888" cy="2099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E37E5-5B14-78B9-B81E-FAFE7B949566}"/>
                </a:ext>
              </a:extLst>
            </p:cNvPr>
            <p:cNvGrpSpPr/>
            <p:nvPr userDrawn="1"/>
          </p:nvGrpSpPr>
          <p:grpSpPr>
            <a:xfrm>
              <a:off x="2413975" y="-1"/>
              <a:ext cx="1389888" cy="2099322"/>
              <a:chOff x="2365422" y="-1"/>
              <a:chExt cx="1460502" cy="2099322"/>
            </a:xfrm>
            <a:effectLst>
              <a:outerShdw blurRad="101600" dist="38100" dir="5400000" sx="102000" sy="102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05A803-10F0-814A-F1C2-4DA13B159854}"/>
                  </a:ext>
                </a:extLst>
              </p:cNvPr>
              <p:cNvSpPr/>
              <p:nvPr userDrawn="1"/>
            </p:nvSpPr>
            <p:spPr>
              <a:xfrm>
                <a:off x="2365422" y="-1"/>
                <a:ext cx="1460502" cy="1391136"/>
              </a:xfrm>
              <a:prstGeom prst="rect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B7AE5B-2303-C057-08B0-EEC754290CC2}"/>
                  </a:ext>
                </a:extLst>
              </p:cNvPr>
              <p:cNvSpPr/>
              <p:nvPr userDrawn="1"/>
            </p:nvSpPr>
            <p:spPr>
              <a:xfrm>
                <a:off x="2365422" y="709433"/>
                <a:ext cx="1460502" cy="1389888"/>
              </a:xfrm>
              <a:prstGeom prst="ellipse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F9D83-A394-ACAD-6ADC-EDFE0CBF82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4559" y="796774"/>
              <a:ext cx="1188720" cy="1188720"/>
            </a:xfrm>
            <a:prstGeom prst="ellipse">
              <a:avLst/>
            </a:prstGeom>
            <a:solidFill>
              <a:srgbClr val="F6F3EB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CB5F9A-5BBE-B257-708E-CF42AF0E1BC3}"/>
              </a:ext>
            </a:extLst>
          </p:cNvPr>
          <p:cNvSpPr>
            <a:spLocks noChangeAspect="1"/>
          </p:cNvSpPr>
          <p:nvPr userDrawn="1"/>
        </p:nvSpPr>
        <p:spPr>
          <a:xfrm>
            <a:off x="616626" y="888214"/>
            <a:ext cx="1005840" cy="1005840"/>
          </a:xfrm>
          <a:prstGeom prst="ellipse">
            <a:avLst/>
          </a:prstGeom>
          <a:solidFill>
            <a:srgbClr val="60248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96DC0-3F1B-FC0B-C5A6-9F51804CA40D}"/>
              </a:ext>
            </a:extLst>
          </p:cNvPr>
          <p:cNvSpPr txBox="1"/>
          <p:nvPr userDrawn="1"/>
        </p:nvSpPr>
        <p:spPr>
          <a:xfrm>
            <a:off x="895181" y="1123495"/>
            <a:ext cx="44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5214831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24602" y="2576747"/>
            <a:ext cx="6858000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4602" y="3359528"/>
            <a:ext cx="685800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FB4FC9-83BC-3529-A4BD-36DF39F3708F}"/>
              </a:ext>
            </a:extLst>
          </p:cNvPr>
          <p:cNvGrpSpPr/>
          <p:nvPr userDrawn="1"/>
        </p:nvGrpSpPr>
        <p:grpSpPr>
          <a:xfrm>
            <a:off x="424602" y="-1"/>
            <a:ext cx="1389888" cy="2099322"/>
            <a:chOff x="2413975" y="-1"/>
            <a:chExt cx="1389888" cy="2099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E37E5-5B14-78B9-B81E-FAFE7B949566}"/>
                </a:ext>
              </a:extLst>
            </p:cNvPr>
            <p:cNvGrpSpPr/>
            <p:nvPr userDrawn="1"/>
          </p:nvGrpSpPr>
          <p:grpSpPr>
            <a:xfrm>
              <a:off x="2413975" y="-1"/>
              <a:ext cx="1389888" cy="2099322"/>
              <a:chOff x="2365422" y="-1"/>
              <a:chExt cx="1460502" cy="2099322"/>
            </a:xfrm>
            <a:effectLst>
              <a:outerShdw blurRad="101600" dist="38100" dir="5400000" sx="102000" sy="102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05A803-10F0-814A-F1C2-4DA13B159854}"/>
                  </a:ext>
                </a:extLst>
              </p:cNvPr>
              <p:cNvSpPr/>
              <p:nvPr userDrawn="1"/>
            </p:nvSpPr>
            <p:spPr>
              <a:xfrm>
                <a:off x="2365422" y="-1"/>
                <a:ext cx="1460502" cy="1391136"/>
              </a:xfrm>
              <a:prstGeom prst="rect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B7AE5B-2303-C057-08B0-EEC754290CC2}"/>
                  </a:ext>
                </a:extLst>
              </p:cNvPr>
              <p:cNvSpPr/>
              <p:nvPr userDrawn="1"/>
            </p:nvSpPr>
            <p:spPr>
              <a:xfrm>
                <a:off x="2365422" y="709433"/>
                <a:ext cx="1460502" cy="1389888"/>
              </a:xfrm>
              <a:prstGeom prst="ellipse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F9D83-A394-ACAD-6ADC-EDFE0CBF82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4559" y="796774"/>
              <a:ext cx="1188720" cy="1188720"/>
            </a:xfrm>
            <a:prstGeom prst="ellipse">
              <a:avLst/>
            </a:prstGeom>
            <a:solidFill>
              <a:srgbClr val="F6F3EB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CB5F9A-5BBE-B257-708E-CF42AF0E1BC3}"/>
              </a:ext>
            </a:extLst>
          </p:cNvPr>
          <p:cNvSpPr>
            <a:spLocks noChangeAspect="1"/>
          </p:cNvSpPr>
          <p:nvPr userDrawn="1"/>
        </p:nvSpPr>
        <p:spPr>
          <a:xfrm>
            <a:off x="616626" y="888214"/>
            <a:ext cx="1005840" cy="1005840"/>
          </a:xfrm>
          <a:prstGeom prst="ellipse">
            <a:avLst/>
          </a:prstGeom>
          <a:solidFill>
            <a:srgbClr val="60248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96DC0-3F1B-FC0B-C5A6-9F51804CA40D}"/>
              </a:ext>
            </a:extLst>
          </p:cNvPr>
          <p:cNvSpPr txBox="1"/>
          <p:nvPr userDrawn="1"/>
        </p:nvSpPr>
        <p:spPr>
          <a:xfrm>
            <a:off x="895181" y="1123495"/>
            <a:ext cx="44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90315127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117A0-C88F-968B-3049-C4B25849DF3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353312"/>
            <a:ext cx="5766816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018734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117A0-C88F-968B-3049-C4B25849DF3F}"/>
              </a:ext>
            </a:extLst>
          </p:cNvPr>
          <p:cNvSpPr/>
          <p:nvPr userDrawn="1"/>
        </p:nvSpPr>
        <p:spPr>
          <a:xfrm>
            <a:off x="0" y="-1"/>
            <a:ext cx="12192000" cy="1463040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noFill/>
          <a:ln>
            <a:noFill/>
          </a:ln>
          <a:effectLst>
            <a:innerShdw blurRad="120854" dist="74997" dir="5400000">
              <a:prstClr val="black">
                <a:alpha val="23835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706351"/>
            <a:ext cx="5766816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2914789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91AD20-86F0-E9FF-99AE-7ABF960624A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392026"/>
            <a:ext cx="5120640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AD52D4-DFE4-9597-5CF9-4CA2C43C90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4412" y="1392026"/>
            <a:ext cx="5599616" cy="3219728"/>
          </a:xfrm>
          <a:solidFill>
            <a:srgbClr val="F6F3EB"/>
          </a:solidFill>
          <a:ln>
            <a:noFill/>
          </a:ln>
          <a:effectLst>
            <a:outerShdw blurRad="3429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457200" tIns="457200" rIns="457200" bIns="6858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4010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, longTitle, halfWidth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365C6E-196E-114B-CD12-04AF77C21081}"/>
              </a:ext>
            </a:extLst>
          </p:cNvPr>
          <p:cNvSpPr/>
          <p:nvPr/>
        </p:nvSpPr>
        <p:spPr>
          <a:xfrm>
            <a:off x="6556375" y="0"/>
            <a:ext cx="290513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7A95-0A9E-90B4-6296-D45BFE266DC0}"/>
              </a:ext>
            </a:extLst>
          </p:cNvPr>
          <p:cNvSpPr/>
          <p:nvPr/>
        </p:nvSpPr>
        <p:spPr>
          <a:xfrm>
            <a:off x="0" y="0"/>
            <a:ext cx="6556375" cy="1536700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5897880" cy="574581"/>
          </a:xfrm>
        </p:spPr>
        <p:txBody>
          <a:bodyPr/>
          <a:lstStyle>
            <a:lvl1pPr>
              <a:lnSpc>
                <a:spcPct val="114000"/>
              </a:lnSpc>
              <a:defRPr sz="3000">
                <a:solidFill>
                  <a:srgbClr val="F6F3E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9184" y="1817094"/>
            <a:ext cx="5897880" cy="47814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2440945"/>
            <a:ext cx="5897880" cy="2130199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56916" y="0"/>
            <a:ext cx="5635083" cy="6858000"/>
          </a:xfrm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6578489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F991CF-94F3-5436-7D8E-8D98DD0D1EB3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353312"/>
            <a:ext cx="5602357" cy="1794722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53312"/>
            <a:ext cx="5635487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45651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column w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EFFD9F-D5B2-9D41-731A-F496902DD16D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695851"/>
            <a:ext cx="4782312" cy="478144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73117"/>
            <a:ext cx="4782312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695851"/>
            <a:ext cx="5029200" cy="478144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273117"/>
            <a:ext cx="5029200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430086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umn, halfWidth wHeader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56916" y="0"/>
            <a:ext cx="5635083" cy="6858000"/>
          </a:xfrm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3A688-4FAA-2420-A60C-8ADB70D16098}"/>
              </a:ext>
            </a:extLst>
          </p:cNvPr>
          <p:cNvSpPr/>
          <p:nvPr userDrawn="1"/>
        </p:nvSpPr>
        <p:spPr>
          <a:xfrm>
            <a:off x="0" y="0"/>
            <a:ext cx="6556375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66500">
                <a:srgbClr val="F6F6F4"/>
              </a:gs>
              <a:gs pos="4000">
                <a:srgbClr val="EBDFC2"/>
              </a:gs>
            </a:gsLst>
            <a:lin ang="3600000" scaled="0"/>
          </a:gra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B4A00-F4D9-3962-19E8-A913326859ED}"/>
              </a:ext>
            </a:extLst>
          </p:cNvPr>
          <p:cNvSpPr/>
          <p:nvPr/>
        </p:nvSpPr>
        <p:spPr>
          <a:xfrm>
            <a:off x="6556375" y="0"/>
            <a:ext cx="290513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3DD9C-2B72-0B45-8346-644FE25D1AFD}"/>
              </a:ext>
            </a:extLst>
          </p:cNvPr>
          <p:cNvSpPr/>
          <p:nvPr/>
        </p:nvSpPr>
        <p:spPr>
          <a:xfrm>
            <a:off x="0" y="0"/>
            <a:ext cx="6556375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589788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9184" y="1331209"/>
            <a:ext cx="5897880" cy="47814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955060"/>
            <a:ext cx="5897880" cy="209878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63802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, longTitle, halfWidth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365C6E-196E-114B-CD12-04AF77C21081}"/>
              </a:ext>
            </a:extLst>
          </p:cNvPr>
          <p:cNvSpPr/>
          <p:nvPr/>
        </p:nvSpPr>
        <p:spPr>
          <a:xfrm>
            <a:off x="6556375" y="0"/>
            <a:ext cx="290513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7A95-0A9E-90B4-6296-D45BFE266DC0}"/>
              </a:ext>
            </a:extLst>
          </p:cNvPr>
          <p:cNvSpPr/>
          <p:nvPr/>
        </p:nvSpPr>
        <p:spPr>
          <a:xfrm>
            <a:off x="0" y="0"/>
            <a:ext cx="6556375" cy="1536700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5897880" cy="574581"/>
          </a:xfrm>
        </p:spPr>
        <p:txBody>
          <a:bodyPr/>
          <a:lstStyle>
            <a:lvl1pPr>
              <a:lnSpc>
                <a:spcPct val="114000"/>
              </a:lnSpc>
              <a:defRPr sz="3000">
                <a:solidFill>
                  <a:srgbClr val="F6F3E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9184" y="1817094"/>
            <a:ext cx="5897880" cy="47814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2440945"/>
            <a:ext cx="5897880" cy="2130199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56916" y="0"/>
            <a:ext cx="5635083" cy="6858000"/>
          </a:xfrm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0942465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C3F1C4-230A-F87B-71D0-90D996555F8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631247"/>
            <a:ext cx="3352800" cy="2523511"/>
          </a:xfrm>
        </p:spPr>
        <p:txBody>
          <a:bodyPr/>
          <a:lstStyle>
            <a:lvl1pPr marL="22225" indent="0">
              <a:tabLst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4520" y="1631247"/>
            <a:ext cx="3352800" cy="2523511"/>
          </a:xfrm>
        </p:spPr>
        <p:txBody>
          <a:bodyPr/>
          <a:lstStyle>
            <a:lvl1pPr marL="22225" indent="0">
              <a:tabLst/>
              <a:defRPr lang="en-US" sz="2400" kern="120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411597" y="1631247"/>
            <a:ext cx="3352800" cy="2523511"/>
          </a:xfrm>
        </p:spPr>
        <p:txBody>
          <a:bodyPr/>
          <a:lstStyle>
            <a:lvl1pPr marL="22225" indent="0">
              <a:tabLst/>
              <a:defRPr lang="en-US" sz="2400" kern="120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470006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column,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F81009-DF40-500B-A490-71376D2EACB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3" y="1584315"/>
            <a:ext cx="3352800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3" y="2186199"/>
            <a:ext cx="3352800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4520" y="1584315"/>
            <a:ext cx="3352800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4520" y="2186199"/>
            <a:ext cx="3352800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1596" y="1584315"/>
            <a:ext cx="3362917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8411596" y="2186199"/>
            <a:ext cx="3362917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21698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column,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6B14A-09D0-3E3B-B0D9-99ED010208F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"/>
          <p:cNvSpPr>
            <a:spLocks noGrp="1"/>
          </p:cNvSpPr>
          <p:nvPr>
            <p:ph sz="half" idx="12"/>
          </p:nvPr>
        </p:nvSpPr>
        <p:spPr>
          <a:xfrm>
            <a:off x="914400" y="1463163"/>
            <a:ext cx="10353040" cy="478144"/>
          </a:xfrm>
        </p:spPr>
        <p:txBody>
          <a:bodyPr/>
          <a:lstStyle>
            <a:lvl1pPr marL="0" indent="0" algn="ctr">
              <a:buNone/>
              <a:tabLst/>
              <a:defRPr sz="2400" b="1">
                <a:solidFill>
                  <a:srgbClr val="602481"/>
                </a:solidFill>
              </a:defRPr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123399"/>
            <a:ext cx="3352800" cy="2453364"/>
          </a:xfrm>
        </p:spPr>
        <p:txBody>
          <a:bodyPr/>
          <a:lstStyle>
            <a:lvl1pPr marL="15875" indent="-15875"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414520" y="2123399"/>
            <a:ext cx="3352800" cy="2453364"/>
          </a:xfrm>
        </p:spPr>
        <p:txBody>
          <a:bodyPr/>
          <a:lstStyle>
            <a:lvl1pPr marL="0" indent="0">
              <a:tabLst/>
              <a:defRPr lang="en-US" sz="22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914640" y="2123399"/>
            <a:ext cx="3352800" cy="2453364"/>
          </a:xfrm>
        </p:spPr>
        <p:txBody>
          <a:bodyPr/>
          <a:lstStyle>
            <a:lvl1pPr marL="0" indent="0">
              <a:tabLst/>
              <a:defRPr lang="en-US" sz="22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49825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9BA00F-A47E-03B3-32BC-24C273CDE342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1413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113643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783947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B696C9-78E2-AEC6-6F1B-E6B350F6034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48449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7516" y="148449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57589" y="148449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2"/>
          </p:nvPr>
        </p:nvSpPr>
        <p:spPr>
          <a:xfrm>
            <a:off x="9177661" y="148449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732938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column,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7A47E8-FAE0-CD97-79C4-92F1767E2122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10363200" cy="47814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02481"/>
                </a:solidFill>
              </a:defRPr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35087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030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2"/>
          </p:nvPr>
        </p:nvSpPr>
        <p:spPr>
          <a:xfrm>
            <a:off x="8697299" y="214312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837363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C3F1C4-230A-F87B-71D0-90D996555F8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631247"/>
            <a:ext cx="3352800" cy="2523511"/>
          </a:xfrm>
        </p:spPr>
        <p:txBody>
          <a:bodyPr/>
          <a:lstStyle>
            <a:lvl1pPr marL="22225" indent="0">
              <a:tabLst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4520" y="1631247"/>
            <a:ext cx="3352800" cy="2523511"/>
          </a:xfrm>
        </p:spPr>
        <p:txBody>
          <a:bodyPr/>
          <a:lstStyle>
            <a:lvl1pPr marL="22225" indent="0">
              <a:tabLst/>
              <a:defRPr lang="en-US" sz="2400" kern="120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411597" y="1631247"/>
            <a:ext cx="3352800" cy="2523511"/>
          </a:xfrm>
        </p:spPr>
        <p:txBody>
          <a:bodyPr/>
          <a:lstStyle>
            <a:lvl1pPr marL="22225" indent="0">
              <a:tabLst/>
              <a:defRPr lang="en-US" sz="2400" kern="120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02680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B00961-44CB-63D4-925A-7B21905B62A7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291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23398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9D82144-1B72-721A-CC17-2232A44492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70504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71021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F56AB-C205-51EE-3E37-5A32C7DFF905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291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23398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9D82144-1B72-721A-CC17-2232A44492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70504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EF01AD-7A47-7FFB-BE9F-DF7F7C6EB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613" y="1422400"/>
            <a:ext cx="11585575" cy="88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714456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687F2-DEAA-EF4B-10DC-2B7AF97A6FD3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0" indent="0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256104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2"/>
          </p:nvPr>
        </p:nvSpPr>
        <p:spPr>
          <a:xfrm>
            <a:off x="329184" y="4029975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D260D-8D14-CD8C-CFEB-D659566096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2644" y="4037188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FD1618B-3E18-AF82-CA4A-5620A0D072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56104" y="4029975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396236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4 Column,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117EA0-859B-0C4B-3A52-81ECE184CABC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3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3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47054" y="1550449"/>
            <a:ext cx="2588223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47054" y="2152333"/>
            <a:ext cx="2588223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5380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255380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174849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024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9174849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587990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5_Title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1737"/>
            <a:ext cx="3932237" cy="101566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0600"/>
            <a:ext cx="3932237" cy="89915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60683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395120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6_Split Horizontal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6FFA2B-7048-89C9-243C-E9FDB8E18FDF}"/>
              </a:ext>
            </a:extLst>
          </p:cNvPr>
          <p:cNvSpPr/>
          <p:nvPr/>
        </p:nvSpPr>
        <p:spPr>
          <a:xfrm rot="5400000">
            <a:off x="5951537" y="-3273424"/>
            <a:ext cx="288925" cy="12192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0142B-8E60-7220-166D-5D729C84B988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677887"/>
            <a:ext cx="12192000" cy="418011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6888"/>
            <a:ext cx="10374086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4" y="1353312"/>
            <a:ext cx="11604172" cy="349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385446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1C1CD-0484-F4E6-7FE5-B136042A9152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60248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886829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8_title only, no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435154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6780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377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3342" y="5543240"/>
            <a:ext cx="9094107" cy="39517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53342" y="768350"/>
            <a:ext cx="8349343" cy="215789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rgbClr val="60248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A31DD42-40F6-E706-42E0-A02C46930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65" y="669271"/>
            <a:ext cx="1162319" cy="11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3735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column,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F81009-DF40-500B-A490-71376D2EACB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3" y="1584315"/>
            <a:ext cx="3352800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3" y="2186199"/>
            <a:ext cx="3352800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4520" y="1584315"/>
            <a:ext cx="3352800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4520" y="2186199"/>
            <a:ext cx="3352800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1596" y="1584315"/>
            <a:ext cx="3362917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8411596" y="2186199"/>
            <a:ext cx="3362917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94445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41" y="780744"/>
            <a:ext cx="8842918" cy="77694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6024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86000"/>
            <a:ext cx="10515600" cy="4960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063724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E1BEE-0A5C-CBB8-222C-E2A22C1D93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" t="24107" r="899"/>
          <a:stretch/>
        </p:blipFill>
        <p:spPr>
          <a:xfrm>
            <a:off x="-40708" y="0"/>
            <a:ext cx="12232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3ADB77-C57A-5FE1-05E0-42D87F6ED271}"/>
              </a:ext>
            </a:extLst>
          </p:cNvPr>
          <p:cNvSpPr/>
          <p:nvPr userDrawn="1"/>
        </p:nvSpPr>
        <p:spPr>
          <a:xfrm>
            <a:off x="616226" y="576470"/>
            <a:ext cx="10873409" cy="5645426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195" dist="38100" dir="5400000" algn="t" rotWithShape="0">
              <a:prstClr val="black">
                <a:alpha val="5016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E7001119-A161-8AAD-76FD-995B733E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546225" y="2543338"/>
            <a:ext cx="4859385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C7C10-35BB-BA27-D43F-3B0BEB2FB892}"/>
              </a:ext>
            </a:extLst>
          </p:cNvPr>
          <p:cNvGrpSpPr/>
          <p:nvPr userDrawn="1"/>
        </p:nvGrpSpPr>
        <p:grpSpPr>
          <a:xfrm>
            <a:off x="7258050" y="1809750"/>
            <a:ext cx="2705100" cy="2705100"/>
            <a:chOff x="7258050" y="2057400"/>
            <a:chExt cx="2705100" cy="27051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75D5A4-EA7A-5D75-10FA-7C7C86C4D3A2}"/>
                </a:ext>
              </a:extLst>
            </p:cNvPr>
            <p:cNvSpPr/>
            <p:nvPr userDrawn="1"/>
          </p:nvSpPr>
          <p:spPr>
            <a:xfrm>
              <a:off x="7258050" y="2057400"/>
              <a:ext cx="270510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46ACAAA4-C32A-C4EF-36B1-F2B5C0392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4921" y="2329150"/>
              <a:ext cx="1671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Developed by</a:t>
              </a:r>
            </a:p>
          </p:txBody>
        </p:sp>
        <p:pic>
          <p:nvPicPr>
            <p:cNvPr id="6" name="Google Shape;736;p97">
              <a:extLst>
                <a:ext uri="{FF2B5EF4-FFF2-40B4-BE49-F238E27FC236}">
                  <a16:creationId xmlns:a16="http://schemas.microsoft.com/office/drawing/2014/main" id="{DE21AF08-77CB-E583-806E-2BE0D47A6365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l="15178" t="11123" r="13596" b="10873"/>
            <a:stretch/>
          </p:blipFill>
          <p:spPr>
            <a:xfrm>
              <a:off x="8059903" y="2965116"/>
              <a:ext cx="1178150" cy="13021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1497074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column,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6B14A-09D0-3E3B-B0D9-99ED010208F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"/>
          <p:cNvSpPr>
            <a:spLocks noGrp="1"/>
          </p:cNvSpPr>
          <p:nvPr>
            <p:ph sz="half" idx="12"/>
          </p:nvPr>
        </p:nvSpPr>
        <p:spPr>
          <a:xfrm>
            <a:off x="914400" y="1463163"/>
            <a:ext cx="10353040" cy="478144"/>
          </a:xfrm>
        </p:spPr>
        <p:txBody>
          <a:bodyPr/>
          <a:lstStyle>
            <a:lvl1pPr marL="0" indent="0" algn="ctr">
              <a:buNone/>
              <a:tabLst/>
              <a:defRPr sz="2400" b="1">
                <a:solidFill>
                  <a:srgbClr val="007371"/>
                </a:solidFill>
              </a:defRPr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123399"/>
            <a:ext cx="3352800" cy="2453364"/>
          </a:xfrm>
        </p:spPr>
        <p:txBody>
          <a:bodyPr/>
          <a:lstStyle>
            <a:lvl1pPr marL="15875" indent="-15875"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414520" y="2123399"/>
            <a:ext cx="3352800" cy="2453364"/>
          </a:xfrm>
        </p:spPr>
        <p:txBody>
          <a:bodyPr/>
          <a:lstStyle>
            <a:lvl1pPr marL="0" indent="0">
              <a:tabLst/>
              <a:defRPr lang="en-US" sz="22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914640" y="2123399"/>
            <a:ext cx="3352800" cy="2453364"/>
          </a:xfrm>
        </p:spPr>
        <p:txBody>
          <a:bodyPr/>
          <a:lstStyle>
            <a:lvl1pPr marL="0" indent="0">
              <a:tabLst/>
              <a:defRPr lang="en-US" sz="22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6072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9BA00F-A47E-03B3-32BC-24C273CDE342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1413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113643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1690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B696C9-78E2-AEC6-6F1B-E6B350F6034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48449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7516" y="148449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57589" y="148449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2"/>
          </p:nvPr>
        </p:nvSpPr>
        <p:spPr>
          <a:xfrm>
            <a:off x="9177661" y="148449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027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column,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7A47E8-FAE0-CD97-79C4-92F1767E2122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10363200" cy="47814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7371"/>
                </a:solidFill>
              </a:defRPr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35087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030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2"/>
          </p:nvPr>
        </p:nvSpPr>
        <p:spPr>
          <a:xfrm>
            <a:off x="8697299" y="214312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7820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71"/>
              </a:solidFill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78702" y="1942299"/>
            <a:ext cx="4899660" cy="1323439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78702" y="3340633"/>
            <a:ext cx="489966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4616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B00961-44CB-63D4-925A-7B21905B62A7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291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23398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9D82144-1B72-721A-CC17-2232A44492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70504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6027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F56AB-C205-51EE-3E37-5A32C7DFF905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291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23398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9D82144-1B72-721A-CC17-2232A44492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70504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EF01AD-7A47-7FFB-BE9F-DF7F7C6EB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613" y="1422400"/>
            <a:ext cx="11585575" cy="88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35593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687F2-DEAA-EF4B-10DC-2B7AF97A6FD3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0" indent="0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Second level</a:t>
            </a:r>
          </a:p>
          <a:p>
            <a:pPr marL="0" lvl="2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Third level</a:t>
            </a:r>
          </a:p>
          <a:p>
            <a:pPr marL="0" lvl="3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Fourth level</a:t>
            </a:r>
          </a:p>
          <a:p>
            <a:pPr marL="0" lvl="4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256104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Second level</a:t>
            </a:r>
          </a:p>
          <a:p>
            <a:pPr marL="0" lvl="2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Third level</a:t>
            </a:r>
          </a:p>
          <a:p>
            <a:pPr marL="0" lvl="3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Fourth level</a:t>
            </a:r>
          </a:p>
          <a:p>
            <a:pPr marL="0" lvl="4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2"/>
          </p:nvPr>
        </p:nvSpPr>
        <p:spPr>
          <a:xfrm>
            <a:off x="329184" y="4029975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Second level</a:t>
            </a:r>
          </a:p>
          <a:p>
            <a:pPr marL="0" lvl="2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Third level</a:t>
            </a:r>
          </a:p>
          <a:p>
            <a:pPr marL="0" lvl="3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Fourth level</a:t>
            </a:r>
          </a:p>
          <a:p>
            <a:pPr marL="0" lvl="4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D260D-8D14-CD8C-CFEB-D659566096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2644" y="4037188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Second level</a:t>
            </a:r>
          </a:p>
          <a:p>
            <a:pPr marL="0" lvl="2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Third level</a:t>
            </a:r>
          </a:p>
          <a:p>
            <a:pPr marL="0" lvl="3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Fourth level</a:t>
            </a:r>
          </a:p>
          <a:p>
            <a:pPr marL="0" lvl="4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FD1618B-3E18-AF82-CA4A-5620A0D072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56104" y="4029975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Second level</a:t>
            </a:r>
          </a:p>
          <a:p>
            <a:pPr marL="0" lvl="2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Third level</a:t>
            </a:r>
          </a:p>
          <a:p>
            <a:pPr marL="0" lvl="3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Fourth level</a:t>
            </a:r>
          </a:p>
          <a:p>
            <a:pPr marL="0" lvl="4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6631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4 Column,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117EA0-859B-0C4B-3A52-81ECE184CABC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3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3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47054" y="1550449"/>
            <a:ext cx="2588223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47054" y="2152333"/>
            <a:ext cx="2588223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5380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255380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174849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9174849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0871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5_Title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1737"/>
            <a:ext cx="3932237" cy="101566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0600"/>
            <a:ext cx="3932237" cy="89915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60683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0449184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6_Split Horizontal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6FFA2B-7048-89C9-243C-E9FDB8E18FDF}"/>
              </a:ext>
            </a:extLst>
          </p:cNvPr>
          <p:cNvSpPr/>
          <p:nvPr/>
        </p:nvSpPr>
        <p:spPr>
          <a:xfrm rot="5400000">
            <a:off x="5951537" y="-3273424"/>
            <a:ext cx="288925" cy="12192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0142B-8E60-7220-166D-5D729C84B988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677887"/>
            <a:ext cx="12192000" cy="418011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6888"/>
            <a:ext cx="10374086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4" y="1353312"/>
            <a:ext cx="11604172" cy="349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69464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1C1CD-0484-F4E6-7FE5-B136042A9152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0701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8_title only, no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435154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1267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9647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3342" y="5543240"/>
            <a:ext cx="9094107" cy="39517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53342" y="768350"/>
            <a:ext cx="8349343" cy="215789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rgbClr val="00737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A31DD42-40F6-E706-42E0-A02C46930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65" y="669271"/>
            <a:ext cx="1162319" cy="11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163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78702" y="1979671"/>
            <a:ext cx="4899660" cy="1286067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78702" y="3340633"/>
            <a:ext cx="489966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8523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41" y="780744"/>
            <a:ext cx="8842918" cy="77694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86000"/>
            <a:ext cx="10515600" cy="4960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7483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E1BEE-0A5C-CBB8-222C-E2A22C1D93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" t="24107" r="899"/>
          <a:stretch/>
        </p:blipFill>
        <p:spPr>
          <a:xfrm>
            <a:off x="-40708" y="0"/>
            <a:ext cx="12232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3ADB77-C57A-5FE1-05E0-42D87F6ED271}"/>
              </a:ext>
            </a:extLst>
          </p:cNvPr>
          <p:cNvSpPr/>
          <p:nvPr userDrawn="1"/>
        </p:nvSpPr>
        <p:spPr>
          <a:xfrm>
            <a:off x="616226" y="576470"/>
            <a:ext cx="10873409" cy="5645426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195" dist="38100" dir="5400000" algn="t" rotWithShape="0">
              <a:prstClr val="black">
                <a:alpha val="5016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E7001119-A161-8AAD-76FD-995B733E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546225" y="2543338"/>
            <a:ext cx="4859385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C7C10-35BB-BA27-D43F-3B0BEB2FB892}"/>
              </a:ext>
            </a:extLst>
          </p:cNvPr>
          <p:cNvGrpSpPr/>
          <p:nvPr userDrawn="1"/>
        </p:nvGrpSpPr>
        <p:grpSpPr>
          <a:xfrm>
            <a:off x="7258050" y="1809750"/>
            <a:ext cx="2705100" cy="2705100"/>
            <a:chOff x="7258050" y="2057400"/>
            <a:chExt cx="2705100" cy="27051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75D5A4-EA7A-5D75-10FA-7C7C86C4D3A2}"/>
                </a:ext>
              </a:extLst>
            </p:cNvPr>
            <p:cNvSpPr/>
            <p:nvPr userDrawn="1"/>
          </p:nvSpPr>
          <p:spPr>
            <a:xfrm>
              <a:off x="7258050" y="2057400"/>
              <a:ext cx="270510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46ACAAA4-C32A-C4EF-36B1-F2B5C0392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4921" y="2329150"/>
              <a:ext cx="1671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Developed by</a:t>
              </a:r>
            </a:p>
          </p:txBody>
        </p:sp>
        <p:pic>
          <p:nvPicPr>
            <p:cNvPr id="6" name="Google Shape;736;p97">
              <a:extLst>
                <a:ext uri="{FF2B5EF4-FFF2-40B4-BE49-F238E27FC236}">
                  <a16:creationId xmlns:a16="http://schemas.microsoft.com/office/drawing/2014/main" id="{DE21AF08-77CB-E583-806E-2BE0D47A6365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l="15178" t="11123" r="13596" b="10873"/>
            <a:stretch/>
          </p:blipFill>
          <p:spPr>
            <a:xfrm>
              <a:off x="8059903" y="2965116"/>
              <a:ext cx="1178150" cy="13021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2325046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" t="24107" r="899"/>
          <a:stretch/>
        </p:blipFill>
        <p:spPr>
          <a:xfrm>
            <a:off x="-40708" y="0"/>
            <a:ext cx="12232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40707" y="1600200"/>
            <a:ext cx="12232707" cy="32766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446328C6-B724-0018-D3E3-5E843338B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10087" y="4127656"/>
            <a:ext cx="2933020" cy="551912"/>
          </a:xfrm>
          <a:prstGeom prst="rect">
            <a:avLst/>
          </a:prstGeom>
        </p:spPr>
      </p:pic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54133" y="2556013"/>
            <a:ext cx="9283734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54133" y="3338794"/>
            <a:ext cx="9283734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44683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71"/>
              </a:solidFill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78702" y="1942299"/>
            <a:ext cx="4899660" cy="1323439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78702" y="3340633"/>
            <a:ext cx="489966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75306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71260"/>
              </a:solidFill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78702" y="1942299"/>
            <a:ext cx="4899660" cy="1323439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78702" y="3340633"/>
            <a:ext cx="489966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079342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24602" y="2576747"/>
            <a:ext cx="6858000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4602" y="3359528"/>
            <a:ext cx="685800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FB4FC9-83BC-3529-A4BD-36DF39F3708F}"/>
              </a:ext>
            </a:extLst>
          </p:cNvPr>
          <p:cNvGrpSpPr/>
          <p:nvPr userDrawn="1"/>
        </p:nvGrpSpPr>
        <p:grpSpPr>
          <a:xfrm>
            <a:off x="424602" y="-1"/>
            <a:ext cx="1389888" cy="2099322"/>
            <a:chOff x="2413975" y="-1"/>
            <a:chExt cx="1389888" cy="2099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E37E5-5B14-78B9-B81E-FAFE7B949566}"/>
                </a:ext>
              </a:extLst>
            </p:cNvPr>
            <p:cNvGrpSpPr/>
            <p:nvPr userDrawn="1"/>
          </p:nvGrpSpPr>
          <p:grpSpPr>
            <a:xfrm>
              <a:off x="2413975" y="-1"/>
              <a:ext cx="1389888" cy="2099322"/>
              <a:chOff x="2365422" y="-1"/>
              <a:chExt cx="1460502" cy="2099322"/>
            </a:xfrm>
            <a:effectLst>
              <a:outerShdw blurRad="101600" dist="38100" dir="5400000" sx="102000" sy="102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05A803-10F0-814A-F1C2-4DA13B159854}"/>
                  </a:ext>
                </a:extLst>
              </p:cNvPr>
              <p:cNvSpPr/>
              <p:nvPr userDrawn="1"/>
            </p:nvSpPr>
            <p:spPr>
              <a:xfrm>
                <a:off x="2365422" y="-1"/>
                <a:ext cx="1460502" cy="1391136"/>
              </a:xfrm>
              <a:prstGeom prst="rect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B7AE5B-2303-C057-08B0-EEC754290CC2}"/>
                  </a:ext>
                </a:extLst>
              </p:cNvPr>
              <p:cNvSpPr/>
              <p:nvPr userDrawn="1"/>
            </p:nvSpPr>
            <p:spPr>
              <a:xfrm>
                <a:off x="2365422" y="709433"/>
                <a:ext cx="1460502" cy="1389888"/>
              </a:xfrm>
              <a:prstGeom prst="ellipse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F9D83-A394-ACAD-6ADC-EDFE0CBF82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4559" y="796774"/>
              <a:ext cx="1188720" cy="1188720"/>
            </a:xfrm>
            <a:prstGeom prst="ellipse">
              <a:avLst/>
            </a:prstGeom>
            <a:solidFill>
              <a:srgbClr val="F6F3EB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CB5F9A-5BBE-B257-708E-CF42AF0E1BC3}"/>
              </a:ext>
            </a:extLst>
          </p:cNvPr>
          <p:cNvSpPr>
            <a:spLocks noChangeAspect="1"/>
          </p:cNvSpPr>
          <p:nvPr userDrawn="1"/>
        </p:nvSpPr>
        <p:spPr>
          <a:xfrm>
            <a:off x="616626" y="888214"/>
            <a:ext cx="1005840" cy="1005840"/>
          </a:xfrm>
          <a:prstGeom prst="ellipse">
            <a:avLst/>
          </a:prstGeom>
          <a:solidFill>
            <a:srgbClr val="97126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96DC0-3F1B-FC0B-C5A6-9F51804CA40D}"/>
              </a:ext>
            </a:extLst>
          </p:cNvPr>
          <p:cNvSpPr txBox="1"/>
          <p:nvPr userDrawn="1"/>
        </p:nvSpPr>
        <p:spPr>
          <a:xfrm>
            <a:off x="895181" y="1123495"/>
            <a:ext cx="44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099482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24602" y="2576747"/>
            <a:ext cx="6858000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4602" y="3359528"/>
            <a:ext cx="685800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FB4FC9-83BC-3529-A4BD-36DF39F3708F}"/>
              </a:ext>
            </a:extLst>
          </p:cNvPr>
          <p:cNvGrpSpPr/>
          <p:nvPr userDrawn="1"/>
        </p:nvGrpSpPr>
        <p:grpSpPr>
          <a:xfrm>
            <a:off x="424602" y="-1"/>
            <a:ext cx="1389888" cy="2099322"/>
            <a:chOff x="2413975" y="-1"/>
            <a:chExt cx="1389888" cy="2099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E37E5-5B14-78B9-B81E-FAFE7B949566}"/>
                </a:ext>
              </a:extLst>
            </p:cNvPr>
            <p:cNvGrpSpPr/>
            <p:nvPr userDrawn="1"/>
          </p:nvGrpSpPr>
          <p:grpSpPr>
            <a:xfrm>
              <a:off x="2413975" y="-1"/>
              <a:ext cx="1389888" cy="2099322"/>
              <a:chOff x="2365422" y="-1"/>
              <a:chExt cx="1460502" cy="2099322"/>
            </a:xfrm>
            <a:effectLst>
              <a:outerShdw blurRad="101600" dist="38100" dir="5400000" sx="102000" sy="102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05A803-10F0-814A-F1C2-4DA13B159854}"/>
                  </a:ext>
                </a:extLst>
              </p:cNvPr>
              <p:cNvSpPr/>
              <p:nvPr userDrawn="1"/>
            </p:nvSpPr>
            <p:spPr>
              <a:xfrm>
                <a:off x="2365422" y="-1"/>
                <a:ext cx="1460502" cy="1391136"/>
              </a:xfrm>
              <a:prstGeom prst="rect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B7AE5B-2303-C057-08B0-EEC754290CC2}"/>
                  </a:ext>
                </a:extLst>
              </p:cNvPr>
              <p:cNvSpPr/>
              <p:nvPr userDrawn="1"/>
            </p:nvSpPr>
            <p:spPr>
              <a:xfrm>
                <a:off x="2365422" y="709433"/>
                <a:ext cx="1460502" cy="1389888"/>
              </a:xfrm>
              <a:prstGeom prst="ellipse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F9D83-A394-ACAD-6ADC-EDFE0CBF82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4559" y="796774"/>
              <a:ext cx="1188720" cy="1188720"/>
            </a:xfrm>
            <a:prstGeom prst="ellipse">
              <a:avLst/>
            </a:prstGeom>
            <a:solidFill>
              <a:srgbClr val="F6F3EB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CB5F9A-5BBE-B257-708E-CF42AF0E1BC3}"/>
              </a:ext>
            </a:extLst>
          </p:cNvPr>
          <p:cNvSpPr>
            <a:spLocks noChangeAspect="1"/>
          </p:cNvSpPr>
          <p:nvPr userDrawn="1"/>
        </p:nvSpPr>
        <p:spPr>
          <a:xfrm>
            <a:off x="616626" y="888214"/>
            <a:ext cx="1005840" cy="1005840"/>
          </a:xfrm>
          <a:prstGeom prst="ellipse">
            <a:avLst/>
          </a:prstGeom>
          <a:solidFill>
            <a:srgbClr val="97126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96DC0-3F1B-FC0B-C5A6-9F51804CA40D}"/>
              </a:ext>
            </a:extLst>
          </p:cNvPr>
          <p:cNvSpPr txBox="1"/>
          <p:nvPr userDrawn="1"/>
        </p:nvSpPr>
        <p:spPr>
          <a:xfrm>
            <a:off x="895181" y="1123495"/>
            <a:ext cx="44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317535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117A0-C88F-968B-3049-C4B25849DF3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noFill/>
          <a:ln>
            <a:noFill/>
          </a:ln>
          <a:effectLst>
            <a:innerShdw blurRad="120854" dist="74997" dir="5400000">
              <a:prstClr val="black">
                <a:alpha val="23835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353312"/>
            <a:ext cx="5766816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93699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117A0-C88F-968B-3049-C4B25849DF3F}"/>
              </a:ext>
            </a:extLst>
          </p:cNvPr>
          <p:cNvSpPr/>
          <p:nvPr userDrawn="1"/>
        </p:nvSpPr>
        <p:spPr>
          <a:xfrm>
            <a:off x="0" y="-1"/>
            <a:ext cx="12192000" cy="1463040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noFill/>
          <a:ln>
            <a:noFill/>
          </a:ln>
          <a:effectLst>
            <a:innerShdw blurRad="120854" dist="74997" dir="5400000">
              <a:prstClr val="black">
                <a:alpha val="23835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706351"/>
            <a:ext cx="5766816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817742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91AD20-86F0-E9FF-99AE-7ABF960624A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392026"/>
            <a:ext cx="5120640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AD52D4-DFE4-9597-5CF9-4CA2C43C90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4412" y="1392026"/>
            <a:ext cx="5599616" cy="3219728"/>
          </a:xfrm>
          <a:solidFill>
            <a:srgbClr val="F6F3EB"/>
          </a:solidFill>
          <a:ln>
            <a:noFill/>
          </a:ln>
          <a:effectLst>
            <a:outerShdw blurRad="3429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457200" tIns="457200" rIns="457200" bIns="6858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0629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24602" y="2576747"/>
            <a:ext cx="6858000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4602" y="3359528"/>
            <a:ext cx="685800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FB4FC9-83BC-3529-A4BD-36DF39F3708F}"/>
              </a:ext>
            </a:extLst>
          </p:cNvPr>
          <p:cNvGrpSpPr/>
          <p:nvPr userDrawn="1"/>
        </p:nvGrpSpPr>
        <p:grpSpPr>
          <a:xfrm>
            <a:off x="424602" y="-1"/>
            <a:ext cx="1389888" cy="2099322"/>
            <a:chOff x="2413975" y="-1"/>
            <a:chExt cx="1389888" cy="2099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E37E5-5B14-78B9-B81E-FAFE7B949566}"/>
                </a:ext>
              </a:extLst>
            </p:cNvPr>
            <p:cNvGrpSpPr/>
            <p:nvPr userDrawn="1"/>
          </p:nvGrpSpPr>
          <p:grpSpPr>
            <a:xfrm>
              <a:off x="2413975" y="-1"/>
              <a:ext cx="1389888" cy="2099322"/>
              <a:chOff x="2365422" y="-1"/>
              <a:chExt cx="1460502" cy="2099322"/>
            </a:xfrm>
            <a:effectLst>
              <a:outerShdw blurRad="101600" dist="38100" dir="5400000" sx="102000" sy="102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05A803-10F0-814A-F1C2-4DA13B159854}"/>
                  </a:ext>
                </a:extLst>
              </p:cNvPr>
              <p:cNvSpPr/>
              <p:nvPr userDrawn="1"/>
            </p:nvSpPr>
            <p:spPr>
              <a:xfrm>
                <a:off x="2365422" y="-1"/>
                <a:ext cx="1460502" cy="1391136"/>
              </a:xfrm>
              <a:prstGeom prst="rect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B7AE5B-2303-C057-08B0-EEC754290CC2}"/>
                  </a:ext>
                </a:extLst>
              </p:cNvPr>
              <p:cNvSpPr/>
              <p:nvPr userDrawn="1"/>
            </p:nvSpPr>
            <p:spPr>
              <a:xfrm>
                <a:off x="2365422" y="709433"/>
                <a:ext cx="1460502" cy="1389888"/>
              </a:xfrm>
              <a:prstGeom prst="ellipse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F9D83-A394-ACAD-6ADC-EDFE0CBF82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4559" y="796774"/>
              <a:ext cx="1188720" cy="1188720"/>
            </a:xfrm>
            <a:prstGeom prst="ellipse">
              <a:avLst/>
            </a:prstGeom>
            <a:solidFill>
              <a:srgbClr val="F6F3EB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CB5F9A-5BBE-B257-708E-CF42AF0E1BC3}"/>
              </a:ext>
            </a:extLst>
          </p:cNvPr>
          <p:cNvSpPr>
            <a:spLocks noChangeAspect="1"/>
          </p:cNvSpPr>
          <p:nvPr userDrawn="1"/>
        </p:nvSpPr>
        <p:spPr>
          <a:xfrm>
            <a:off x="616626" y="888214"/>
            <a:ext cx="1005840" cy="1005840"/>
          </a:xfrm>
          <a:prstGeom prst="ellipse">
            <a:avLst/>
          </a:prstGeom>
          <a:solidFill>
            <a:srgbClr val="00737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96DC0-3F1B-FC0B-C5A6-9F51804CA40D}"/>
              </a:ext>
            </a:extLst>
          </p:cNvPr>
          <p:cNvSpPr txBox="1"/>
          <p:nvPr userDrawn="1"/>
        </p:nvSpPr>
        <p:spPr>
          <a:xfrm>
            <a:off x="895181" y="1123495"/>
            <a:ext cx="44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280268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F991CF-94F3-5436-7D8E-8D98DD0D1EB3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353312"/>
            <a:ext cx="5602357" cy="1794722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53312"/>
            <a:ext cx="5635487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1147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column w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13EA8-8C69-9861-2C27-60A8FF8F4C63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695851"/>
            <a:ext cx="4782312" cy="478144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73117"/>
            <a:ext cx="4782312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695851"/>
            <a:ext cx="5029200" cy="478144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273117"/>
            <a:ext cx="5029200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22159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umn, halfWidth wHeader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56916" y="0"/>
            <a:ext cx="5635083" cy="6858000"/>
          </a:xfrm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3A688-4FAA-2420-A60C-8ADB70D16098}"/>
              </a:ext>
            </a:extLst>
          </p:cNvPr>
          <p:cNvSpPr/>
          <p:nvPr userDrawn="1"/>
        </p:nvSpPr>
        <p:spPr>
          <a:xfrm>
            <a:off x="0" y="0"/>
            <a:ext cx="6556375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66500">
                <a:srgbClr val="F6F6F4"/>
              </a:gs>
              <a:gs pos="4000">
                <a:srgbClr val="EBDFC2"/>
              </a:gs>
            </a:gsLst>
            <a:lin ang="3600000" scaled="0"/>
          </a:gra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B4A00-F4D9-3962-19E8-A913326859ED}"/>
              </a:ext>
            </a:extLst>
          </p:cNvPr>
          <p:cNvSpPr/>
          <p:nvPr/>
        </p:nvSpPr>
        <p:spPr>
          <a:xfrm>
            <a:off x="6556375" y="0"/>
            <a:ext cx="290513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3DD9C-2B72-0B45-8346-644FE25D1AFD}"/>
              </a:ext>
            </a:extLst>
          </p:cNvPr>
          <p:cNvSpPr/>
          <p:nvPr/>
        </p:nvSpPr>
        <p:spPr>
          <a:xfrm>
            <a:off x="0" y="0"/>
            <a:ext cx="6556375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589788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9184" y="1331209"/>
            <a:ext cx="5897880" cy="47814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955060"/>
            <a:ext cx="5897880" cy="209878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39467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, longTitle, halfWidth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365C6E-196E-114B-CD12-04AF77C21081}"/>
              </a:ext>
            </a:extLst>
          </p:cNvPr>
          <p:cNvSpPr/>
          <p:nvPr/>
        </p:nvSpPr>
        <p:spPr>
          <a:xfrm>
            <a:off x="6556375" y="0"/>
            <a:ext cx="290513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7A95-0A9E-90B4-6296-D45BFE266DC0}"/>
              </a:ext>
            </a:extLst>
          </p:cNvPr>
          <p:cNvSpPr/>
          <p:nvPr/>
        </p:nvSpPr>
        <p:spPr>
          <a:xfrm>
            <a:off x="0" y="0"/>
            <a:ext cx="6556375" cy="1536700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5897880" cy="574581"/>
          </a:xfrm>
        </p:spPr>
        <p:txBody>
          <a:bodyPr/>
          <a:lstStyle>
            <a:lvl1pPr>
              <a:lnSpc>
                <a:spcPct val="114000"/>
              </a:lnSpc>
              <a:defRPr sz="3000">
                <a:solidFill>
                  <a:srgbClr val="F6F3E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9184" y="1817094"/>
            <a:ext cx="5897880" cy="47814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2440945"/>
            <a:ext cx="5897880" cy="2130199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56916" y="0"/>
            <a:ext cx="5635083" cy="6858000"/>
          </a:xfrm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4580637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C3F1C4-230A-F87B-71D0-90D996555F8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631247"/>
            <a:ext cx="3352800" cy="2523511"/>
          </a:xfrm>
        </p:spPr>
        <p:txBody>
          <a:bodyPr/>
          <a:lstStyle>
            <a:lvl1pPr marL="22225" indent="0">
              <a:tabLst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4520" y="1631247"/>
            <a:ext cx="3352800" cy="2523511"/>
          </a:xfrm>
        </p:spPr>
        <p:txBody>
          <a:bodyPr/>
          <a:lstStyle>
            <a:lvl1pPr marL="22225" indent="0">
              <a:tabLst/>
              <a:defRPr lang="en-US" sz="2400" kern="120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411597" y="1631247"/>
            <a:ext cx="3352800" cy="2523511"/>
          </a:xfrm>
        </p:spPr>
        <p:txBody>
          <a:bodyPr/>
          <a:lstStyle>
            <a:lvl1pPr marL="22225" indent="0">
              <a:tabLst/>
              <a:defRPr lang="en-US" sz="2400" kern="120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794560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column,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F81009-DF40-500B-A490-71376D2EACB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3" y="1584315"/>
            <a:ext cx="3352800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3" y="2186199"/>
            <a:ext cx="3352800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4520" y="1584315"/>
            <a:ext cx="3352800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4520" y="2186199"/>
            <a:ext cx="3352800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1596" y="1584315"/>
            <a:ext cx="3362917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8411596" y="2186199"/>
            <a:ext cx="3362917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45324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column,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6B14A-09D0-3E3B-B0D9-99ED010208F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"/>
          <p:cNvSpPr>
            <a:spLocks noGrp="1"/>
          </p:cNvSpPr>
          <p:nvPr>
            <p:ph sz="half" idx="12"/>
          </p:nvPr>
        </p:nvSpPr>
        <p:spPr>
          <a:xfrm>
            <a:off x="914400" y="1463163"/>
            <a:ext cx="10353040" cy="478144"/>
          </a:xfrm>
        </p:spPr>
        <p:txBody>
          <a:bodyPr/>
          <a:lstStyle>
            <a:lvl1pPr marL="0" indent="0" algn="ctr">
              <a:buNone/>
              <a:tabLst/>
              <a:defRPr sz="2400" b="1">
                <a:solidFill>
                  <a:srgbClr val="971260"/>
                </a:solidFill>
              </a:defRPr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123399"/>
            <a:ext cx="3352800" cy="2453364"/>
          </a:xfrm>
        </p:spPr>
        <p:txBody>
          <a:bodyPr/>
          <a:lstStyle>
            <a:lvl1pPr marL="15875" indent="-15875"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414520" y="2123399"/>
            <a:ext cx="3352800" cy="2453364"/>
          </a:xfrm>
        </p:spPr>
        <p:txBody>
          <a:bodyPr/>
          <a:lstStyle>
            <a:lvl1pPr marL="0" indent="0">
              <a:tabLst/>
              <a:defRPr lang="en-US" sz="22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914640" y="2123399"/>
            <a:ext cx="3352800" cy="2453364"/>
          </a:xfrm>
        </p:spPr>
        <p:txBody>
          <a:bodyPr/>
          <a:lstStyle>
            <a:lvl1pPr marL="0" indent="0">
              <a:tabLst/>
              <a:defRPr lang="en-US" sz="22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337866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9BA00F-A47E-03B3-32BC-24C273CDE342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1413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113643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13472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B696C9-78E2-AEC6-6F1B-E6B350F6034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48449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7516" y="148449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57589" y="148449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2"/>
          </p:nvPr>
        </p:nvSpPr>
        <p:spPr>
          <a:xfrm>
            <a:off x="9177661" y="148449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29908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column,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7A47E8-FAE0-CD97-79C4-92F1767E2122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10363200" cy="47814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71260"/>
                </a:solidFill>
              </a:defRPr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35087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030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2"/>
          </p:nvPr>
        </p:nvSpPr>
        <p:spPr>
          <a:xfrm>
            <a:off x="8697299" y="214312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23819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24602" y="2576747"/>
            <a:ext cx="6858000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4602" y="3359528"/>
            <a:ext cx="685800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73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FB4FC9-83BC-3529-A4BD-36DF39F3708F}"/>
              </a:ext>
            </a:extLst>
          </p:cNvPr>
          <p:cNvGrpSpPr/>
          <p:nvPr userDrawn="1"/>
        </p:nvGrpSpPr>
        <p:grpSpPr>
          <a:xfrm>
            <a:off x="424602" y="-1"/>
            <a:ext cx="1389888" cy="2099322"/>
            <a:chOff x="2413975" y="-1"/>
            <a:chExt cx="1389888" cy="2099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E37E5-5B14-78B9-B81E-FAFE7B949566}"/>
                </a:ext>
              </a:extLst>
            </p:cNvPr>
            <p:cNvGrpSpPr/>
            <p:nvPr userDrawn="1"/>
          </p:nvGrpSpPr>
          <p:grpSpPr>
            <a:xfrm>
              <a:off x="2413975" y="-1"/>
              <a:ext cx="1389888" cy="2099322"/>
              <a:chOff x="2365422" y="-1"/>
              <a:chExt cx="1460502" cy="2099322"/>
            </a:xfrm>
            <a:effectLst>
              <a:outerShdw blurRad="101600" dist="38100" dir="5400000" sx="102000" sy="102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05A803-10F0-814A-F1C2-4DA13B159854}"/>
                  </a:ext>
                </a:extLst>
              </p:cNvPr>
              <p:cNvSpPr/>
              <p:nvPr userDrawn="1"/>
            </p:nvSpPr>
            <p:spPr>
              <a:xfrm>
                <a:off x="2365422" y="-1"/>
                <a:ext cx="1460502" cy="1391136"/>
              </a:xfrm>
              <a:prstGeom prst="rect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B7AE5B-2303-C057-08B0-EEC754290CC2}"/>
                  </a:ext>
                </a:extLst>
              </p:cNvPr>
              <p:cNvSpPr/>
              <p:nvPr userDrawn="1"/>
            </p:nvSpPr>
            <p:spPr>
              <a:xfrm>
                <a:off x="2365422" y="709433"/>
                <a:ext cx="1460502" cy="1389888"/>
              </a:xfrm>
              <a:prstGeom prst="ellipse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F9D83-A394-ACAD-6ADC-EDFE0CBF82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4559" y="796774"/>
              <a:ext cx="1188720" cy="1188720"/>
            </a:xfrm>
            <a:prstGeom prst="ellipse">
              <a:avLst/>
            </a:prstGeom>
            <a:solidFill>
              <a:srgbClr val="F6F3EB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CB5F9A-5BBE-B257-708E-CF42AF0E1BC3}"/>
              </a:ext>
            </a:extLst>
          </p:cNvPr>
          <p:cNvSpPr>
            <a:spLocks noChangeAspect="1"/>
          </p:cNvSpPr>
          <p:nvPr userDrawn="1"/>
        </p:nvSpPr>
        <p:spPr>
          <a:xfrm>
            <a:off x="616626" y="888214"/>
            <a:ext cx="1005840" cy="1005840"/>
          </a:xfrm>
          <a:prstGeom prst="ellipse">
            <a:avLst/>
          </a:prstGeom>
          <a:solidFill>
            <a:srgbClr val="00737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96DC0-3F1B-FC0B-C5A6-9F51804CA40D}"/>
              </a:ext>
            </a:extLst>
          </p:cNvPr>
          <p:cNvSpPr txBox="1"/>
          <p:nvPr userDrawn="1"/>
        </p:nvSpPr>
        <p:spPr>
          <a:xfrm>
            <a:off x="895181" y="1123495"/>
            <a:ext cx="44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403461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B00961-44CB-63D4-925A-7B21905B62A7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291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23398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9D82144-1B72-721A-CC17-2232A44492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70504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316753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F56AB-C205-51EE-3E37-5A32C7DFF905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291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23398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9D82144-1B72-721A-CC17-2232A44492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70504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EF01AD-7A47-7FFB-BE9F-DF7F7C6EB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613" y="1422400"/>
            <a:ext cx="11585575" cy="88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92508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687F2-DEAA-EF4B-10DC-2B7AF97A6FD3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0" indent="0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256104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2"/>
          </p:nvPr>
        </p:nvSpPr>
        <p:spPr>
          <a:xfrm>
            <a:off x="329184" y="4029975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D260D-8D14-CD8C-CFEB-D659566096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2644" y="4037188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FD1618B-3E18-AF82-CA4A-5620A0D072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56104" y="4029975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872225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4 Column,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117EA0-859B-0C4B-3A52-81ECE184CABC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3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3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47054" y="1550449"/>
            <a:ext cx="2588223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47054" y="2152333"/>
            <a:ext cx="2588223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5380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255380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174849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9712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9174849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663782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5_Title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1737"/>
            <a:ext cx="3932237" cy="101566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0600"/>
            <a:ext cx="3932237" cy="89915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60683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0035124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6_Split Horizontal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6FFA2B-7048-89C9-243C-E9FDB8E18FDF}"/>
              </a:ext>
            </a:extLst>
          </p:cNvPr>
          <p:cNvSpPr/>
          <p:nvPr/>
        </p:nvSpPr>
        <p:spPr>
          <a:xfrm rot="5400000">
            <a:off x="5951537" y="-3273424"/>
            <a:ext cx="288925" cy="12192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0142B-8E60-7220-166D-5D729C84B988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677887"/>
            <a:ext cx="12192000" cy="418011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6888"/>
            <a:ext cx="10374086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4" y="1353312"/>
            <a:ext cx="11604172" cy="349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3563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1C1CD-0484-F4E6-7FE5-B136042A9152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971260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056178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8_title only, no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435154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52343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52908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3342" y="5543240"/>
            <a:ext cx="9094107" cy="39517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53342" y="768350"/>
            <a:ext cx="8349343" cy="215789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rgbClr val="9712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A31DD42-40F6-E706-42E0-A02C46930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65" y="669271"/>
            <a:ext cx="1162319" cy="11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397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117A0-C88F-968B-3049-C4B25849DF3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noFill/>
          <a:ln>
            <a:noFill/>
          </a:ln>
          <a:effectLst>
            <a:innerShdw blurRad="120854" dist="74997" dir="5400000">
              <a:prstClr val="black">
                <a:alpha val="23835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353312"/>
            <a:ext cx="5766816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69038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41" y="780744"/>
            <a:ext cx="8842918" cy="77694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86000"/>
            <a:ext cx="10515600" cy="4960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54994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E1BEE-0A5C-CBB8-222C-E2A22C1D93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" t="24107" r="899"/>
          <a:stretch/>
        </p:blipFill>
        <p:spPr>
          <a:xfrm>
            <a:off x="-40708" y="0"/>
            <a:ext cx="12232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3ADB77-C57A-5FE1-05E0-42D87F6ED271}"/>
              </a:ext>
            </a:extLst>
          </p:cNvPr>
          <p:cNvSpPr/>
          <p:nvPr userDrawn="1"/>
        </p:nvSpPr>
        <p:spPr>
          <a:xfrm>
            <a:off x="616226" y="576470"/>
            <a:ext cx="10873409" cy="5645426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195" dist="38100" dir="5400000" algn="t" rotWithShape="0">
              <a:prstClr val="black">
                <a:alpha val="5016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E7001119-A161-8AAD-76FD-995B733E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546225" y="2543338"/>
            <a:ext cx="4859385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C7C10-35BB-BA27-D43F-3B0BEB2FB892}"/>
              </a:ext>
            </a:extLst>
          </p:cNvPr>
          <p:cNvGrpSpPr/>
          <p:nvPr userDrawn="1"/>
        </p:nvGrpSpPr>
        <p:grpSpPr>
          <a:xfrm>
            <a:off x="7258050" y="1809750"/>
            <a:ext cx="2705100" cy="2705100"/>
            <a:chOff x="7258050" y="2057400"/>
            <a:chExt cx="2705100" cy="27051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75D5A4-EA7A-5D75-10FA-7C7C86C4D3A2}"/>
                </a:ext>
              </a:extLst>
            </p:cNvPr>
            <p:cNvSpPr/>
            <p:nvPr userDrawn="1"/>
          </p:nvSpPr>
          <p:spPr>
            <a:xfrm>
              <a:off x="7258050" y="2057400"/>
              <a:ext cx="270510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46ACAAA4-C32A-C4EF-36B1-F2B5C0392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4921" y="2329150"/>
              <a:ext cx="1671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Developed by</a:t>
              </a:r>
            </a:p>
          </p:txBody>
        </p:sp>
        <p:pic>
          <p:nvPicPr>
            <p:cNvPr id="6" name="Google Shape;736;p97">
              <a:extLst>
                <a:ext uri="{FF2B5EF4-FFF2-40B4-BE49-F238E27FC236}">
                  <a16:creationId xmlns:a16="http://schemas.microsoft.com/office/drawing/2014/main" id="{DE21AF08-77CB-E583-806E-2BE0D47A6365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l="15178" t="11123" r="13596" b="10873"/>
            <a:stretch/>
          </p:blipFill>
          <p:spPr>
            <a:xfrm>
              <a:off x="8059903" y="2965116"/>
              <a:ext cx="1178150" cy="13021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3571237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" t="24107" r="899"/>
          <a:stretch/>
        </p:blipFill>
        <p:spPr>
          <a:xfrm>
            <a:off x="-40708" y="0"/>
            <a:ext cx="12232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40707" y="1600200"/>
            <a:ext cx="12232707" cy="32766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446328C6-B724-0018-D3E3-5E843338B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10087" y="4127656"/>
            <a:ext cx="2933020" cy="551912"/>
          </a:xfrm>
          <a:prstGeom prst="rect">
            <a:avLst/>
          </a:prstGeom>
        </p:spPr>
      </p:pic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54133" y="2556013"/>
            <a:ext cx="9283734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54133" y="3338794"/>
            <a:ext cx="9283734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388157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71"/>
              </a:solidFill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78702" y="1942299"/>
            <a:ext cx="4899660" cy="1323439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78702" y="3340633"/>
            <a:ext cx="489966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716800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78702" y="1942299"/>
            <a:ext cx="4899660" cy="1323439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78702" y="3340633"/>
            <a:ext cx="489966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219309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24602" y="2576747"/>
            <a:ext cx="6858000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4602" y="3359528"/>
            <a:ext cx="685800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FB4FC9-83BC-3529-A4BD-36DF39F3708F}"/>
              </a:ext>
            </a:extLst>
          </p:cNvPr>
          <p:cNvGrpSpPr/>
          <p:nvPr userDrawn="1"/>
        </p:nvGrpSpPr>
        <p:grpSpPr>
          <a:xfrm>
            <a:off x="424602" y="-1"/>
            <a:ext cx="1389888" cy="2099322"/>
            <a:chOff x="2413975" y="-1"/>
            <a:chExt cx="1389888" cy="2099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E37E5-5B14-78B9-B81E-FAFE7B949566}"/>
                </a:ext>
              </a:extLst>
            </p:cNvPr>
            <p:cNvGrpSpPr/>
            <p:nvPr userDrawn="1"/>
          </p:nvGrpSpPr>
          <p:grpSpPr>
            <a:xfrm>
              <a:off x="2413975" y="-1"/>
              <a:ext cx="1389888" cy="2099322"/>
              <a:chOff x="2365422" y="-1"/>
              <a:chExt cx="1460502" cy="2099322"/>
            </a:xfrm>
            <a:effectLst>
              <a:outerShdw blurRad="101600" dist="38100" dir="5400000" sx="102000" sy="102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05A803-10F0-814A-F1C2-4DA13B159854}"/>
                  </a:ext>
                </a:extLst>
              </p:cNvPr>
              <p:cNvSpPr/>
              <p:nvPr userDrawn="1"/>
            </p:nvSpPr>
            <p:spPr>
              <a:xfrm>
                <a:off x="2365422" y="-1"/>
                <a:ext cx="1460502" cy="1391136"/>
              </a:xfrm>
              <a:prstGeom prst="rect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B7AE5B-2303-C057-08B0-EEC754290CC2}"/>
                  </a:ext>
                </a:extLst>
              </p:cNvPr>
              <p:cNvSpPr/>
              <p:nvPr userDrawn="1"/>
            </p:nvSpPr>
            <p:spPr>
              <a:xfrm>
                <a:off x="2365422" y="709433"/>
                <a:ext cx="1460502" cy="1389888"/>
              </a:xfrm>
              <a:prstGeom prst="ellipse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F9D83-A394-ACAD-6ADC-EDFE0CBF82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4559" y="796774"/>
              <a:ext cx="1188720" cy="1188720"/>
            </a:xfrm>
            <a:prstGeom prst="ellipse">
              <a:avLst/>
            </a:prstGeom>
            <a:solidFill>
              <a:srgbClr val="F6F3EB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CB5F9A-5BBE-B257-708E-CF42AF0E1BC3}"/>
              </a:ext>
            </a:extLst>
          </p:cNvPr>
          <p:cNvSpPr>
            <a:spLocks noChangeAspect="1"/>
          </p:cNvSpPr>
          <p:nvPr userDrawn="1"/>
        </p:nvSpPr>
        <p:spPr>
          <a:xfrm>
            <a:off x="616626" y="888214"/>
            <a:ext cx="1005840" cy="1005840"/>
          </a:xfrm>
          <a:prstGeom prst="ellipse">
            <a:avLst/>
          </a:prstGeom>
          <a:solidFill>
            <a:srgbClr val="B4532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96DC0-3F1B-FC0B-C5A6-9F51804CA40D}"/>
              </a:ext>
            </a:extLst>
          </p:cNvPr>
          <p:cNvSpPr txBox="1"/>
          <p:nvPr userDrawn="1"/>
        </p:nvSpPr>
        <p:spPr>
          <a:xfrm>
            <a:off x="895181" y="1123495"/>
            <a:ext cx="44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1867901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24602" y="2576747"/>
            <a:ext cx="6858000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4602" y="3359528"/>
            <a:ext cx="685800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FB4FC9-83BC-3529-A4BD-36DF39F3708F}"/>
              </a:ext>
            </a:extLst>
          </p:cNvPr>
          <p:cNvGrpSpPr/>
          <p:nvPr userDrawn="1"/>
        </p:nvGrpSpPr>
        <p:grpSpPr>
          <a:xfrm>
            <a:off x="424602" y="-1"/>
            <a:ext cx="1389888" cy="2099322"/>
            <a:chOff x="2413975" y="-1"/>
            <a:chExt cx="1389888" cy="2099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E37E5-5B14-78B9-B81E-FAFE7B949566}"/>
                </a:ext>
              </a:extLst>
            </p:cNvPr>
            <p:cNvGrpSpPr/>
            <p:nvPr userDrawn="1"/>
          </p:nvGrpSpPr>
          <p:grpSpPr>
            <a:xfrm>
              <a:off x="2413975" y="-1"/>
              <a:ext cx="1389888" cy="2099322"/>
              <a:chOff x="2365422" y="-1"/>
              <a:chExt cx="1460502" cy="2099322"/>
            </a:xfrm>
            <a:effectLst>
              <a:outerShdw blurRad="101600" dist="38100" dir="5400000" sx="102000" sy="102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05A803-10F0-814A-F1C2-4DA13B159854}"/>
                  </a:ext>
                </a:extLst>
              </p:cNvPr>
              <p:cNvSpPr/>
              <p:nvPr userDrawn="1"/>
            </p:nvSpPr>
            <p:spPr>
              <a:xfrm>
                <a:off x="2365422" y="-1"/>
                <a:ext cx="1460502" cy="1391136"/>
              </a:xfrm>
              <a:prstGeom prst="rect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B7AE5B-2303-C057-08B0-EEC754290CC2}"/>
                  </a:ext>
                </a:extLst>
              </p:cNvPr>
              <p:cNvSpPr/>
              <p:nvPr userDrawn="1"/>
            </p:nvSpPr>
            <p:spPr>
              <a:xfrm>
                <a:off x="2365422" y="709433"/>
                <a:ext cx="1460502" cy="1389888"/>
              </a:xfrm>
              <a:prstGeom prst="ellipse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F9D83-A394-ACAD-6ADC-EDFE0CBF82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4559" y="796774"/>
              <a:ext cx="1188720" cy="1188720"/>
            </a:xfrm>
            <a:prstGeom prst="ellipse">
              <a:avLst/>
            </a:prstGeom>
            <a:solidFill>
              <a:srgbClr val="F6F3EB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CB5F9A-5BBE-B257-708E-CF42AF0E1BC3}"/>
              </a:ext>
            </a:extLst>
          </p:cNvPr>
          <p:cNvSpPr>
            <a:spLocks noChangeAspect="1"/>
          </p:cNvSpPr>
          <p:nvPr userDrawn="1"/>
        </p:nvSpPr>
        <p:spPr>
          <a:xfrm>
            <a:off x="616626" y="888214"/>
            <a:ext cx="1005840" cy="1005840"/>
          </a:xfrm>
          <a:prstGeom prst="ellipse">
            <a:avLst/>
          </a:prstGeom>
          <a:solidFill>
            <a:srgbClr val="B4532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96DC0-3F1B-FC0B-C5A6-9F51804CA40D}"/>
              </a:ext>
            </a:extLst>
          </p:cNvPr>
          <p:cNvSpPr txBox="1"/>
          <p:nvPr userDrawn="1"/>
        </p:nvSpPr>
        <p:spPr>
          <a:xfrm>
            <a:off x="895181" y="1123495"/>
            <a:ext cx="44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488218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117A0-C88F-968B-3049-C4B25849DF3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353312"/>
            <a:ext cx="5766816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61124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117A0-C88F-968B-3049-C4B25849DF3F}"/>
              </a:ext>
            </a:extLst>
          </p:cNvPr>
          <p:cNvSpPr/>
          <p:nvPr userDrawn="1"/>
        </p:nvSpPr>
        <p:spPr>
          <a:xfrm>
            <a:off x="0" y="-1"/>
            <a:ext cx="12192000" cy="1463040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noFill/>
          <a:ln>
            <a:noFill/>
          </a:ln>
          <a:effectLst>
            <a:innerShdw blurRad="120854" dist="74997" dir="5400000">
              <a:prstClr val="black">
                <a:alpha val="23835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706351"/>
            <a:ext cx="5766816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294542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91AD20-86F0-E9FF-99AE-7ABF960624A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noFill/>
          <a:ln>
            <a:noFill/>
          </a:ln>
          <a:effectLst>
            <a:innerShdw blurRad="120854" dist="74997" dir="5400000">
              <a:prstClr val="black">
                <a:alpha val="23835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392026"/>
            <a:ext cx="5120640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AD52D4-DFE4-9597-5CF9-4CA2C43C90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4412" y="1392026"/>
            <a:ext cx="5599616" cy="3219728"/>
          </a:xfrm>
          <a:solidFill>
            <a:srgbClr val="F6F3EB"/>
          </a:solidFill>
          <a:ln>
            <a:noFill/>
          </a:ln>
          <a:effectLst>
            <a:outerShdw blurRad="3429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457200" tIns="457200" rIns="457200" bIns="6858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71028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117A0-C88F-968B-3049-C4B25849DF3F}"/>
              </a:ext>
            </a:extLst>
          </p:cNvPr>
          <p:cNvSpPr/>
          <p:nvPr userDrawn="1"/>
        </p:nvSpPr>
        <p:spPr>
          <a:xfrm>
            <a:off x="0" y="-1"/>
            <a:ext cx="12192000" cy="1463040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noFill/>
          <a:ln>
            <a:noFill/>
          </a:ln>
          <a:effectLst>
            <a:innerShdw blurRad="120854" dist="74997" dir="5400000">
              <a:prstClr val="black">
                <a:alpha val="23835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706351"/>
            <a:ext cx="5766816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17903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F991CF-94F3-5436-7D8E-8D98DD0D1EB3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353312"/>
            <a:ext cx="5602357" cy="1794722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53312"/>
            <a:ext cx="5635487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08048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column w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EFFD9F-D5B2-9D41-731A-F496902DD16D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695851"/>
            <a:ext cx="4782312" cy="478144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73117"/>
            <a:ext cx="4782312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695851"/>
            <a:ext cx="5029200" cy="478144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273117"/>
            <a:ext cx="5029200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378503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column, halfWidth wHeader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56916" y="0"/>
            <a:ext cx="5635083" cy="6858000"/>
          </a:xfrm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3A688-4FAA-2420-A60C-8ADB70D16098}"/>
              </a:ext>
            </a:extLst>
          </p:cNvPr>
          <p:cNvSpPr/>
          <p:nvPr userDrawn="1"/>
        </p:nvSpPr>
        <p:spPr>
          <a:xfrm>
            <a:off x="0" y="0"/>
            <a:ext cx="6556375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66500">
                <a:srgbClr val="F6F6F4"/>
              </a:gs>
              <a:gs pos="4000">
                <a:srgbClr val="EBDFC2"/>
              </a:gs>
            </a:gsLst>
            <a:lin ang="3600000" scaled="0"/>
          </a:gra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B4A00-F4D9-3962-19E8-A913326859ED}"/>
              </a:ext>
            </a:extLst>
          </p:cNvPr>
          <p:cNvSpPr/>
          <p:nvPr/>
        </p:nvSpPr>
        <p:spPr>
          <a:xfrm>
            <a:off x="6556375" y="0"/>
            <a:ext cx="290513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3DD9C-2B72-0B45-8346-644FE25D1AFD}"/>
              </a:ext>
            </a:extLst>
          </p:cNvPr>
          <p:cNvSpPr/>
          <p:nvPr/>
        </p:nvSpPr>
        <p:spPr>
          <a:xfrm>
            <a:off x="0" y="0"/>
            <a:ext cx="6556375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589788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9184" y="1331209"/>
            <a:ext cx="5897880" cy="47814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955060"/>
            <a:ext cx="5897880" cy="209878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2292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, longTitle, halfWidth, fullBlee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365C6E-196E-114B-CD12-04AF77C21081}"/>
              </a:ext>
            </a:extLst>
          </p:cNvPr>
          <p:cNvSpPr/>
          <p:nvPr/>
        </p:nvSpPr>
        <p:spPr>
          <a:xfrm>
            <a:off x="6556375" y="0"/>
            <a:ext cx="290513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57A95-0A9E-90B4-6296-D45BFE266DC0}"/>
              </a:ext>
            </a:extLst>
          </p:cNvPr>
          <p:cNvSpPr/>
          <p:nvPr/>
        </p:nvSpPr>
        <p:spPr>
          <a:xfrm>
            <a:off x="0" y="0"/>
            <a:ext cx="6556375" cy="1536700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5897880" cy="574581"/>
          </a:xfrm>
        </p:spPr>
        <p:txBody>
          <a:bodyPr/>
          <a:lstStyle>
            <a:lvl1pPr>
              <a:lnSpc>
                <a:spcPct val="114000"/>
              </a:lnSpc>
              <a:defRPr sz="3000">
                <a:solidFill>
                  <a:srgbClr val="F6F3E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9184" y="1817094"/>
            <a:ext cx="5897880" cy="478144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2440945"/>
            <a:ext cx="5897880" cy="2130199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56916" y="0"/>
            <a:ext cx="5635083" cy="6858000"/>
          </a:xfrm>
        </p:spPr>
        <p:txBody>
          <a:bodyPr rtlCol="0"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8619477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C3F1C4-230A-F87B-71D0-90D996555F8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631247"/>
            <a:ext cx="3352800" cy="2523511"/>
          </a:xfrm>
        </p:spPr>
        <p:txBody>
          <a:bodyPr/>
          <a:lstStyle>
            <a:lvl1pPr marL="22225" indent="0">
              <a:tabLst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4520" y="1631247"/>
            <a:ext cx="3352800" cy="2523511"/>
          </a:xfrm>
        </p:spPr>
        <p:txBody>
          <a:bodyPr/>
          <a:lstStyle>
            <a:lvl1pPr marL="22225" indent="0">
              <a:tabLst/>
              <a:defRPr lang="en-US" sz="2400" kern="120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411597" y="1631247"/>
            <a:ext cx="3352800" cy="2523511"/>
          </a:xfrm>
        </p:spPr>
        <p:txBody>
          <a:bodyPr/>
          <a:lstStyle>
            <a:lvl1pPr marL="22225" indent="0">
              <a:tabLst/>
              <a:defRPr lang="en-US" sz="2400" kern="120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971890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column,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F81009-DF40-500B-A490-71376D2EACB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3" y="1584315"/>
            <a:ext cx="3352800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3" y="2186199"/>
            <a:ext cx="3352800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4520" y="1584315"/>
            <a:ext cx="3352800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4520" y="2186199"/>
            <a:ext cx="3352800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1596" y="1584315"/>
            <a:ext cx="3362917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8411596" y="2186199"/>
            <a:ext cx="3362917" cy="2215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288698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column,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6B14A-09D0-3E3B-B0D9-99ED010208F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"/>
          <p:cNvSpPr>
            <a:spLocks noGrp="1"/>
          </p:cNvSpPr>
          <p:nvPr>
            <p:ph sz="half" idx="12"/>
          </p:nvPr>
        </p:nvSpPr>
        <p:spPr>
          <a:xfrm>
            <a:off x="914400" y="1463163"/>
            <a:ext cx="10353040" cy="478144"/>
          </a:xfrm>
        </p:spPr>
        <p:txBody>
          <a:bodyPr/>
          <a:lstStyle>
            <a:lvl1pPr marL="0" indent="0" algn="ctr">
              <a:buNone/>
              <a:tabLst/>
              <a:defRPr sz="2400" b="1">
                <a:solidFill>
                  <a:srgbClr val="B45325"/>
                </a:solidFill>
              </a:defRPr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123399"/>
            <a:ext cx="3352800" cy="2453364"/>
          </a:xfrm>
        </p:spPr>
        <p:txBody>
          <a:bodyPr/>
          <a:lstStyle>
            <a:lvl1pPr marL="15875" indent="-15875"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414520" y="2123399"/>
            <a:ext cx="3352800" cy="2453364"/>
          </a:xfrm>
        </p:spPr>
        <p:txBody>
          <a:bodyPr/>
          <a:lstStyle>
            <a:lvl1pPr marL="0" indent="0">
              <a:tabLst/>
              <a:defRPr lang="en-US" sz="22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914640" y="2123399"/>
            <a:ext cx="3352800" cy="2453364"/>
          </a:xfrm>
        </p:spPr>
        <p:txBody>
          <a:bodyPr/>
          <a:lstStyle>
            <a:lvl1pPr marL="0" indent="0">
              <a:tabLst/>
              <a:defRPr lang="en-US" sz="22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739396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9BA00F-A47E-03B3-32BC-24C273CDE342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1413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113643" y="1665114"/>
            <a:ext cx="3749173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743560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B696C9-78E2-AEC6-6F1B-E6B350F6034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48449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7516" y="148449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57589" y="148449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2"/>
          </p:nvPr>
        </p:nvSpPr>
        <p:spPr>
          <a:xfrm>
            <a:off x="9177661" y="148449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5714305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column,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7A47E8-FAE0-CD97-79C4-92F1767E2122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10363200" cy="47814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B45325"/>
                </a:solidFill>
              </a:defRPr>
            </a:lvl1pPr>
            <a:lvl2pPr marL="457188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5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35087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03000" y="2143120"/>
            <a:ext cx="2596896" cy="2352439"/>
          </a:xfrm>
        </p:spPr>
        <p:txBody>
          <a:bodyPr/>
          <a:lstStyle>
            <a:lvl1pPr marL="233363" indent="-233363">
              <a:tabLst/>
              <a:defRPr sz="2000" i="0"/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2"/>
          </p:nvPr>
        </p:nvSpPr>
        <p:spPr>
          <a:xfrm>
            <a:off x="8697299" y="2143120"/>
            <a:ext cx="2596896" cy="2352439"/>
          </a:xfrm>
        </p:spPr>
        <p:txBody>
          <a:bodyPr/>
          <a:lstStyle>
            <a:lvl1pPr marL="233363" indent="-233363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67359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91AD20-86F0-E9FF-99AE-7ABF960624A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noFill/>
          <a:ln>
            <a:noFill/>
          </a:ln>
          <a:effectLst>
            <a:innerShdw blurRad="120854" dist="74997" dir="5400000">
              <a:prstClr val="black">
                <a:alpha val="23835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392026"/>
            <a:ext cx="5120640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AD52D4-DFE4-9597-5CF9-4CA2C43C90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4412" y="1392026"/>
            <a:ext cx="5599616" cy="3219728"/>
          </a:xfrm>
          <a:solidFill>
            <a:srgbClr val="F6F3EB"/>
          </a:solidFill>
          <a:ln>
            <a:noFill/>
          </a:ln>
          <a:effectLst>
            <a:outerShdw blurRad="3429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457200" tIns="457200" rIns="457200" bIns="6858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90072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B00961-44CB-63D4-925A-7B21905B62A7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291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23398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9D82144-1B72-721A-CC17-2232A44492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70504" y="16651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9623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3column,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F56AB-C205-51EE-3E37-5A32C7DFF905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291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23398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9D82144-1B72-721A-CC17-2232A44492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70504" y="2579514"/>
            <a:ext cx="2743200" cy="3053528"/>
          </a:xfrm>
          <a:solidFill>
            <a:schemeClr val="bg1"/>
          </a:solidFill>
          <a:effectLst>
            <a:outerShdw blurRad="165100" dist="76200" dir="5400000" algn="t" rotWithShape="0">
              <a:prstClr val="black">
                <a:alpha val="30000"/>
              </a:prstClr>
            </a:outerShdw>
          </a:effectLst>
        </p:spPr>
        <p:txBody>
          <a:bodyPr lIns="228600" tIns="228600" rIns="228600" bIns="457200"/>
          <a:lstStyle>
            <a:lvl1pPr marL="0" indent="0">
              <a:buFont typeface="Arial" panose="020B0604020202020204" pitchFamily="34" charset="0"/>
              <a:buNone/>
              <a:tabLst/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EF01AD-7A47-7FFB-BE9F-DF7F7C6EB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613" y="1422400"/>
            <a:ext cx="11585575" cy="88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392810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9687F2-DEAA-EF4B-10DC-2B7AF97A6FD3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0" indent="0">
              <a:tabLst/>
              <a:defRPr sz="2000"/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3375" indent="-276225">
              <a:tabLst/>
              <a:defRPr sz="1800" i="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8256104" y="1217790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2"/>
          </p:nvPr>
        </p:nvSpPr>
        <p:spPr>
          <a:xfrm>
            <a:off x="329184" y="4029975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D260D-8D14-CD8C-CFEB-D659566096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2644" y="4037188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 i="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FD1618B-3E18-AF82-CA4A-5620A0D072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56104" y="4029975"/>
            <a:ext cx="3657600" cy="2669449"/>
          </a:xfrm>
          <a:solidFill>
            <a:srgbClr val="F6F3EB"/>
          </a:solidFill>
          <a:effectLst>
            <a:outerShdw blurRad="221597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118872" rIns="228600" bIns="228600"/>
          <a:lstStyle>
            <a:lvl1pPr marL="233363" indent="-233363">
              <a:tabLst/>
              <a:defRPr lang="en-US" sz="2000" kern="1200" dirty="0">
                <a:solidFill>
                  <a:srgbClr val="1E1E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7850" indent="-263525">
              <a:tabLst/>
              <a:defRPr sz="2000"/>
            </a:lvl2pPr>
            <a:lvl3pPr marL="863600" indent="-203200">
              <a:tabLst/>
              <a:defRPr/>
            </a:lvl3pPr>
            <a:lvl4pPr marL="1208088" indent="-203200">
              <a:tabLst/>
              <a:defRPr sz="1800"/>
            </a:lvl4pPr>
            <a:lvl5pPr marL="1604963" indent="-254000">
              <a:tabLst/>
              <a:defRPr sz="1800"/>
            </a:lvl5pPr>
          </a:lstStyle>
          <a:p>
            <a:pPr marL="0" lvl="0" indent="0" algn="l" rtl="0" eaLnBrk="1" fontAlgn="base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84658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4 Column,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117EA0-859B-0C4B-3A52-81ECE184CABC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3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3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47054" y="1550449"/>
            <a:ext cx="2588223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47054" y="2152333"/>
            <a:ext cx="2588223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5380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255380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174849" y="1550449"/>
            <a:ext cx="2596896" cy="12003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B45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9174849" y="2152333"/>
            <a:ext cx="2596896" cy="3633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2142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5_Title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1737"/>
            <a:ext cx="3932237" cy="101566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0600"/>
            <a:ext cx="3932237" cy="89915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60683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9260298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6_Split Horizontal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6FFA2B-7048-89C9-243C-E9FDB8E18FDF}"/>
              </a:ext>
            </a:extLst>
          </p:cNvPr>
          <p:cNvSpPr/>
          <p:nvPr/>
        </p:nvSpPr>
        <p:spPr>
          <a:xfrm rot="5400000">
            <a:off x="5951537" y="-3273424"/>
            <a:ext cx="288925" cy="12192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0142B-8E60-7220-166D-5D729C84B988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677887"/>
            <a:ext cx="12192000" cy="418011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6888"/>
            <a:ext cx="10374086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4" y="1353312"/>
            <a:ext cx="11604172" cy="349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900711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1C1CD-0484-F4E6-7FE5-B136042A9152}"/>
              </a:ext>
            </a:extLst>
          </p:cNvPr>
          <p:cNvSpPr/>
          <p:nvPr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355142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81191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8_title only, no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435154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53118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142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3342" y="5543240"/>
            <a:ext cx="9094107" cy="39517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53342" y="768350"/>
            <a:ext cx="8349343" cy="215789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rgbClr val="B4532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A31DD42-40F6-E706-42E0-A02C46930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65" y="669271"/>
            <a:ext cx="1162319" cy="11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898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F991CF-94F3-5436-7D8E-8D98DD0D1EB3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708"/>
            <a:ext cx="11584520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353312"/>
            <a:ext cx="5602357" cy="1794722"/>
          </a:xfrm>
        </p:spPr>
        <p:txBody>
          <a:bodyPr/>
          <a:lstStyle>
            <a:lvl1pPr>
              <a:lnSpc>
                <a:spcPct val="114000"/>
              </a:lnSpc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53312"/>
            <a:ext cx="5635487" cy="1794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59435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541" y="780744"/>
            <a:ext cx="8842918" cy="77694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86000"/>
            <a:ext cx="10515600" cy="4960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08587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E1BEE-0A5C-CBB8-222C-E2A22C1D93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" t="24107" r="899"/>
          <a:stretch/>
        </p:blipFill>
        <p:spPr>
          <a:xfrm>
            <a:off x="-40708" y="0"/>
            <a:ext cx="12232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3ADB77-C57A-5FE1-05E0-42D87F6ED271}"/>
              </a:ext>
            </a:extLst>
          </p:cNvPr>
          <p:cNvSpPr/>
          <p:nvPr userDrawn="1"/>
        </p:nvSpPr>
        <p:spPr>
          <a:xfrm>
            <a:off x="616226" y="576470"/>
            <a:ext cx="10873409" cy="5645426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195" dist="38100" dir="5400000" algn="t" rotWithShape="0">
              <a:prstClr val="black">
                <a:alpha val="5016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E7001119-A161-8AAD-76FD-995B733E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546225" y="2543338"/>
            <a:ext cx="4859385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C7C10-35BB-BA27-D43F-3B0BEB2FB892}"/>
              </a:ext>
            </a:extLst>
          </p:cNvPr>
          <p:cNvGrpSpPr/>
          <p:nvPr userDrawn="1"/>
        </p:nvGrpSpPr>
        <p:grpSpPr>
          <a:xfrm>
            <a:off x="7258050" y="1809750"/>
            <a:ext cx="2705100" cy="2705100"/>
            <a:chOff x="7258050" y="2057400"/>
            <a:chExt cx="2705100" cy="27051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75D5A4-EA7A-5D75-10FA-7C7C86C4D3A2}"/>
                </a:ext>
              </a:extLst>
            </p:cNvPr>
            <p:cNvSpPr/>
            <p:nvPr userDrawn="1"/>
          </p:nvSpPr>
          <p:spPr>
            <a:xfrm>
              <a:off x="7258050" y="2057400"/>
              <a:ext cx="270510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46ACAAA4-C32A-C4EF-36B1-F2B5C0392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4921" y="2329150"/>
              <a:ext cx="1671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Developed by</a:t>
              </a:r>
            </a:p>
          </p:txBody>
        </p:sp>
        <p:pic>
          <p:nvPicPr>
            <p:cNvPr id="6" name="Google Shape;736;p97">
              <a:extLst>
                <a:ext uri="{FF2B5EF4-FFF2-40B4-BE49-F238E27FC236}">
                  <a16:creationId xmlns:a16="http://schemas.microsoft.com/office/drawing/2014/main" id="{DE21AF08-77CB-E583-806E-2BE0D47A6365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l="15178" t="11123" r="13596" b="10873"/>
            <a:stretch/>
          </p:blipFill>
          <p:spPr>
            <a:xfrm>
              <a:off x="8059903" y="2965116"/>
              <a:ext cx="1178150" cy="13021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41238254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" t="24107" r="899"/>
          <a:stretch/>
        </p:blipFill>
        <p:spPr>
          <a:xfrm>
            <a:off x="-40708" y="0"/>
            <a:ext cx="12232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40707" y="1600200"/>
            <a:ext cx="12232707" cy="32766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446328C6-B724-0018-D3E3-5E843338B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10087" y="4127656"/>
            <a:ext cx="2933020" cy="551912"/>
          </a:xfrm>
          <a:prstGeom prst="rect">
            <a:avLst/>
          </a:prstGeom>
        </p:spPr>
      </p:pic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54133" y="2556013"/>
            <a:ext cx="9283734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54133" y="3338794"/>
            <a:ext cx="9283734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480526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5D9A"/>
              </a:solidFill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78702" y="1942299"/>
            <a:ext cx="4899660" cy="1323439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78702" y="3340633"/>
            <a:ext cx="489966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671783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478702" y="1942299"/>
            <a:ext cx="4899660" cy="1323439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78702" y="3340633"/>
            <a:ext cx="489966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6200126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24602" y="2576747"/>
            <a:ext cx="6858000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4602" y="3359528"/>
            <a:ext cx="685800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FB4FC9-83BC-3529-A4BD-36DF39F3708F}"/>
              </a:ext>
            </a:extLst>
          </p:cNvPr>
          <p:cNvGrpSpPr/>
          <p:nvPr userDrawn="1"/>
        </p:nvGrpSpPr>
        <p:grpSpPr>
          <a:xfrm>
            <a:off x="424602" y="-1"/>
            <a:ext cx="1389888" cy="2099322"/>
            <a:chOff x="2413975" y="-1"/>
            <a:chExt cx="1389888" cy="2099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E37E5-5B14-78B9-B81E-FAFE7B949566}"/>
                </a:ext>
              </a:extLst>
            </p:cNvPr>
            <p:cNvGrpSpPr/>
            <p:nvPr userDrawn="1"/>
          </p:nvGrpSpPr>
          <p:grpSpPr>
            <a:xfrm>
              <a:off x="2413975" y="-1"/>
              <a:ext cx="1389888" cy="2099322"/>
              <a:chOff x="2365422" y="-1"/>
              <a:chExt cx="1460502" cy="2099322"/>
            </a:xfrm>
            <a:effectLst>
              <a:outerShdw blurRad="101600" dist="38100" dir="5400000" sx="102000" sy="102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05A803-10F0-814A-F1C2-4DA13B159854}"/>
                  </a:ext>
                </a:extLst>
              </p:cNvPr>
              <p:cNvSpPr/>
              <p:nvPr userDrawn="1"/>
            </p:nvSpPr>
            <p:spPr>
              <a:xfrm>
                <a:off x="2365422" y="-1"/>
                <a:ext cx="1460502" cy="1391136"/>
              </a:xfrm>
              <a:prstGeom prst="rect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B7AE5B-2303-C057-08B0-EEC754290CC2}"/>
                  </a:ext>
                </a:extLst>
              </p:cNvPr>
              <p:cNvSpPr/>
              <p:nvPr userDrawn="1"/>
            </p:nvSpPr>
            <p:spPr>
              <a:xfrm>
                <a:off x="2365422" y="709433"/>
                <a:ext cx="1460502" cy="1389888"/>
              </a:xfrm>
              <a:prstGeom prst="ellipse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F9D83-A394-ACAD-6ADC-EDFE0CBF82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4559" y="796774"/>
              <a:ext cx="1188720" cy="1188720"/>
            </a:xfrm>
            <a:prstGeom prst="ellipse">
              <a:avLst/>
            </a:prstGeom>
            <a:solidFill>
              <a:srgbClr val="F6F3EB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CB5F9A-5BBE-B257-708E-CF42AF0E1BC3}"/>
              </a:ext>
            </a:extLst>
          </p:cNvPr>
          <p:cNvSpPr>
            <a:spLocks noChangeAspect="1"/>
          </p:cNvSpPr>
          <p:nvPr userDrawn="1"/>
        </p:nvSpPr>
        <p:spPr>
          <a:xfrm>
            <a:off x="616626" y="888214"/>
            <a:ext cx="1005840" cy="1005840"/>
          </a:xfrm>
          <a:prstGeom prst="ellipse">
            <a:avLst/>
          </a:prstGeom>
          <a:solidFill>
            <a:srgbClr val="055D9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96DC0-3F1B-FC0B-C5A6-9F51804CA40D}"/>
              </a:ext>
            </a:extLst>
          </p:cNvPr>
          <p:cNvSpPr txBox="1"/>
          <p:nvPr userDrawn="1"/>
        </p:nvSpPr>
        <p:spPr>
          <a:xfrm>
            <a:off x="895181" y="1123495"/>
            <a:ext cx="44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5863611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FBDC69-B341-CF37-3845-EE570B86B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62" t="17" r="-1" b="16680"/>
          <a:stretch/>
        </p:blipFill>
        <p:spPr>
          <a:xfrm>
            <a:off x="6700356" y="-2"/>
            <a:ext cx="54916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2D5D0-2FA0-87A5-3ACF-EACA1BE28FEA}"/>
              </a:ext>
            </a:extLst>
          </p:cNvPr>
          <p:cNvSpPr/>
          <p:nvPr userDrawn="1"/>
        </p:nvSpPr>
        <p:spPr>
          <a:xfrm>
            <a:off x="-1" y="0"/>
            <a:ext cx="7857067" cy="6858000"/>
          </a:xfrm>
          <a:prstGeom prst="rect">
            <a:avLst/>
          </a:prstGeom>
          <a:solidFill>
            <a:srgbClr val="F6F3EB"/>
          </a:solidFill>
          <a:ln>
            <a:noFill/>
          </a:ln>
          <a:effectLst>
            <a:outerShdw blurRad="209803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24602" y="2576747"/>
            <a:ext cx="6858000" cy="707886"/>
          </a:xfrm>
          <a:noFill/>
          <a:effectLst/>
        </p:spPr>
        <p:txBody>
          <a:bodyPr anchor="b"/>
          <a:lstStyle>
            <a:lvl1pPr algn="ctr">
              <a:defRPr sz="4000" b="1" i="0" spc="-100" baseline="0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4602" y="3359528"/>
            <a:ext cx="6858000" cy="41383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55D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FB4FC9-83BC-3529-A4BD-36DF39F3708F}"/>
              </a:ext>
            </a:extLst>
          </p:cNvPr>
          <p:cNvGrpSpPr/>
          <p:nvPr userDrawn="1"/>
        </p:nvGrpSpPr>
        <p:grpSpPr>
          <a:xfrm>
            <a:off x="424602" y="-1"/>
            <a:ext cx="1389888" cy="2099322"/>
            <a:chOff x="2413975" y="-1"/>
            <a:chExt cx="1389888" cy="2099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1E37E5-5B14-78B9-B81E-FAFE7B949566}"/>
                </a:ext>
              </a:extLst>
            </p:cNvPr>
            <p:cNvGrpSpPr/>
            <p:nvPr userDrawn="1"/>
          </p:nvGrpSpPr>
          <p:grpSpPr>
            <a:xfrm>
              <a:off x="2413975" y="-1"/>
              <a:ext cx="1389888" cy="2099322"/>
              <a:chOff x="2365422" y="-1"/>
              <a:chExt cx="1460502" cy="2099322"/>
            </a:xfrm>
            <a:effectLst>
              <a:outerShdw blurRad="101600" dist="38100" dir="5400000" sx="102000" sy="102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05A803-10F0-814A-F1C2-4DA13B159854}"/>
                  </a:ext>
                </a:extLst>
              </p:cNvPr>
              <p:cNvSpPr/>
              <p:nvPr userDrawn="1"/>
            </p:nvSpPr>
            <p:spPr>
              <a:xfrm>
                <a:off x="2365422" y="-1"/>
                <a:ext cx="1460502" cy="1391136"/>
              </a:xfrm>
              <a:prstGeom prst="rect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B7AE5B-2303-C057-08B0-EEC754290CC2}"/>
                  </a:ext>
                </a:extLst>
              </p:cNvPr>
              <p:cNvSpPr/>
              <p:nvPr userDrawn="1"/>
            </p:nvSpPr>
            <p:spPr>
              <a:xfrm>
                <a:off x="2365422" y="709433"/>
                <a:ext cx="1460502" cy="1389888"/>
              </a:xfrm>
              <a:prstGeom prst="ellipse">
                <a:avLst/>
              </a:prstGeom>
              <a:solidFill>
                <a:srgbClr val="F6F3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F9D83-A394-ACAD-6ADC-EDFE0CBF82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4559" y="796774"/>
              <a:ext cx="1188720" cy="1188720"/>
            </a:xfrm>
            <a:prstGeom prst="ellipse">
              <a:avLst/>
            </a:prstGeom>
            <a:solidFill>
              <a:srgbClr val="F6F3EB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CB5F9A-5BBE-B257-708E-CF42AF0E1BC3}"/>
              </a:ext>
            </a:extLst>
          </p:cNvPr>
          <p:cNvSpPr>
            <a:spLocks noChangeAspect="1"/>
          </p:cNvSpPr>
          <p:nvPr userDrawn="1"/>
        </p:nvSpPr>
        <p:spPr>
          <a:xfrm>
            <a:off x="616626" y="888214"/>
            <a:ext cx="1005840" cy="1005840"/>
          </a:xfrm>
          <a:prstGeom prst="ellipse">
            <a:avLst/>
          </a:prstGeom>
          <a:solidFill>
            <a:srgbClr val="055D9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96DC0-3F1B-FC0B-C5A6-9F51804CA40D}"/>
              </a:ext>
            </a:extLst>
          </p:cNvPr>
          <p:cNvSpPr txBox="1"/>
          <p:nvPr userDrawn="1"/>
        </p:nvSpPr>
        <p:spPr>
          <a:xfrm>
            <a:off x="895181" y="1123495"/>
            <a:ext cx="44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F3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1081404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117A0-C88F-968B-3049-C4B25849DF3F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007371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353312"/>
            <a:ext cx="5766816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823697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117A0-C88F-968B-3049-C4B25849DF3F}"/>
              </a:ext>
            </a:extLst>
          </p:cNvPr>
          <p:cNvSpPr/>
          <p:nvPr userDrawn="1"/>
        </p:nvSpPr>
        <p:spPr>
          <a:xfrm>
            <a:off x="0" y="-1"/>
            <a:ext cx="12192000" cy="1463040"/>
          </a:xfrm>
          <a:prstGeom prst="rect">
            <a:avLst/>
          </a:prstGeom>
          <a:solidFill>
            <a:srgbClr val="055D9A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noFill/>
          <a:ln>
            <a:noFill/>
          </a:ln>
          <a:effectLst>
            <a:innerShdw blurRad="120854" dist="74997" dir="5400000">
              <a:prstClr val="black">
                <a:alpha val="23835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706351"/>
            <a:ext cx="5766816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472232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 column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91AD20-86F0-E9FF-99AE-7ABF960624A0}"/>
              </a:ext>
            </a:extLst>
          </p:cNvPr>
          <p:cNvSpPr/>
          <p:nvPr userDrawn="1"/>
        </p:nvSpPr>
        <p:spPr>
          <a:xfrm>
            <a:off x="0" y="0"/>
            <a:ext cx="12192000" cy="1006475"/>
          </a:xfrm>
          <a:prstGeom prst="rect">
            <a:avLst/>
          </a:prstGeom>
          <a:solidFill>
            <a:srgbClr val="B45325"/>
          </a:solidFill>
          <a:ln>
            <a:noFill/>
          </a:ln>
          <a:effectLst>
            <a:outerShdw blurRad="232279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404B1-6DF7-EA8F-84D0-7FB41AC8D5A1}"/>
              </a:ext>
            </a:extLst>
          </p:cNvPr>
          <p:cNvSpPr/>
          <p:nvPr/>
        </p:nvSpPr>
        <p:spPr>
          <a:xfrm>
            <a:off x="0" y="0"/>
            <a:ext cx="12188825" cy="1006475"/>
          </a:xfrm>
          <a:prstGeom prst="rect">
            <a:avLst/>
          </a:prstGeom>
          <a:solidFill>
            <a:srgbClr val="055D9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392026"/>
            <a:ext cx="5120640" cy="2130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AD52D4-DFE4-9597-5CF9-4CA2C43C90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4412" y="1392026"/>
            <a:ext cx="5599616" cy="3219728"/>
          </a:xfrm>
          <a:solidFill>
            <a:srgbClr val="F6F3EB"/>
          </a:solidFill>
          <a:ln>
            <a:noFill/>
          </a:ln>
          <a:effectLst>
            <a:outerShdw blurRad="3429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457200" tIns="457200" rIns="457200" bIns="6858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74263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D6631E-8048-8570-35EC-D91669359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303213"/>
            <a:ext cx="113903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436420-057B-4904-92E8-DD57D56E0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195388"/>
            <a:ext cx="113903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34" r:id="rId3"/>
    <p:sldLayoutId id="2147484043" r:id="rId4"/>
    <p:sldLayoutId id="2147484041" r:id="rId5"/>
    <p:sldLayoutId id="2147484002" r:id="rId6"/>
    <p:sldLayoutId id="2147484042" r:id="rId7"/>
    <p:sldLayoutId id="2147484035" r:id="rId8"/>
    <p:sldLayoutId id="2147483928" r:id="rId9"/>
    <p:sldLayoutId id="2147483929" r:id="rId10"/>
    <p:sldLayoutId id="2147484168" r:id="rId11"/>
    <p:sldLayoutId id="2147483916" r:id="rId12"/>
    <p:sldLayoutId id="2147483917" r:id="rId13"/>
    <p:sldLayoutId id="2147483940" r:id="rId14"/>
    <p:sldLayoutId id="2147483943" r:id="rId15"/>
    <p:sldLayoutId id="2147483941" r:id="rId16"/>
    <p:sldLayoutId id="2147484010" r:id="rId17"/>
    <p:sldLayoutId id="2147483947" r:id="rId18"/>
    <p:sldLayoutId id="2147483948" r:id="rId19"/>
    <p:sldLayoutId id="2147484003" r:id="rId20"/>
    <p:sldLayoutId id="2147484028" r:id="rId21"/>
    <p:sldLayoutId id="2147484009" r:id="rId22"/>
    <p:sldLayoutId id="2147483950" r:id="rId23"/>
    <p:sldLayoutId id="2147483905" r:id="rId24"/>
    <p:sldLayoutId id="2147483951" r:id="rId25"/>
    <p:sldLayoutId id="2147483952" r:id="rId26"/>
    <p:sldLayoutId id="2147483906" r:id="rId27"/>
    <p:sldLayoutId id="2147483907" r:id="rId28"/>
    <p:sldLayoutId id="2147483953" r:id="rId29"/>
    <p:sldLayoutId id="2147483908" r:id="rId30"/>
    <p:sldLayoutId id="2147483966" r:id="rId3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0073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lnSpc>
          <a:spcPct val="114000"/>
        </a:lnSpc>
        <a:spcBef>
          <a:spcPts val="1000"/>
        </a:spcBef>
        <a:spcAft>
          <a:spcPts val="600"/>
        </a:spcAft>
        <a:buClr>
          <a:srgbClr val="4B6D23"/>
        </a:buClr>
        <a:buSzPct val="140000"/>
        <a:buFont typeface="Arial" panose="020B0604020202020204" pitchFamily="34" charset="0"/>
        <a:defRPr sz="24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371"/>
        </a:buClr>
        <a:buSzPct val="140000"/>
        <a:buFont typeface="Arial" panose="020B0604020202020204" pitchFamily="34" charset="0"/>
        <a:buChar char="•"/>
        <a:defRPr sz="22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150" indent="-231775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371"/>
        </a:buClr>
        <a:buSzPct val="140000"/>
        <a:buFont typeface="Arial" panose="020B0604020202020204" pitchFamily="34" charset="0"/>
        <a:buChar char="•"/>
        <a:defRPr sz="20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8225" indent="-230188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371"/>
        </a:buClr>
        <a:buSzPct val="140000"/>
        <a:buFont typeface="Arial" panose="020B0604020202020204" pitchFamily="34" charset="0"/>
        <a:buChar char="•"/>
        <a:defRPr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00188" indent="-346075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371"/>
        </a:buClr>
        <a:buSzPct val="140000"/>
        <a:buFont typeface="Arial" panose="020B0604020202020204" pitchFamily="34" charset="0"/>
        <a:buChar char="•"/>
        <a:defRPr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D6631E-8048-8570-35EC-D91669359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303213"/>
            <a:ext cx="113903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436420-057B-4904-92E8-DD57D56E0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195388"/>
            <a:ext cx="113903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62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9712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lnSpc>
          <a:spcPct val="114000"/>
        </a:lnSpc>
        <a:spcBef>
          <a:spcPts val="1000"/>
        </a:spcBef>
        <a:spcAft>
          <a:spcPts val="600"/>
        </a:spcAft>
        <a:buClr>
          <a:srgbClr val="4B6D23"/>
        </a:buClr>
        <a:buSzPct val="140000"/>
        <a:buFont typeface="Arial" panose="020B0604020202020204" pitchFamily="34" charset="0"/>
        <a:defRPr sz="24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971260"/>
        </a:buClr>
        <a:buSzPct val="140000"/>
        <a:buFont typeface="Arial" panose="020B0604020202020204" pitchFamily="34" charset="0"/>
        <a:buChar char="•"/>
        <a:defRPr sz="22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150" indent="-231775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971260"/>
        </a:buClr>
        <a:buSzPct val="140000"/>
        <a:buFont typeface="Arial" panose="020B0604020202020204" pitchFamily="34" charset="0"/>
        <a:buChar char="•"/>
        <a:defRPr sz="20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8225" indent="-230188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971260"/>
        </a:buClr>
        <a:buSzPct val="140000"/>
        <a:buFont typeface="Arial" panose="020B0604020202020204" pitchFamily="34" charset="0"/>
        <a:buChar char="•"/>
        <a:defRPr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00188" indent="-346075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971260"/>
        </a:buClr>
        <a:buSzPct val="140000"/>
        <a:buFont typeface="Arial" panose="020B0604020202020204" pitchFamily="34" charset="0"/>
        <a:buChar char="•"/>
        <a:defRPr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D6631E-8048-8570-35EC-D91669359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303213"/>
            <a:ext cx="113903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436420-057B-4904-92E8-DD57D56E0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195388"/>
            <a:ext cx="113903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8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  <p:sldLayoutId id="2147484062" r:id="rId18"/>
    <p:sldLayoutId id="2147484063" r:id="rId19"/>
    <p:sldLayoutId id="2147484064" r:id="rId20"/>
    <p:sldLayoutId id="2147484065" r:id="rId21"/>
    <p:sldLayoutId id="2147484066" r:id="rId22"/>
    <p:sldLayoutId id="2147484067" r:id="rId23"/>
    <p:sldLayoutId id="2147484068" r:id="rId24"/>
    <p:sldLayoutId id="2147484069" r:id="rId25"/>
    <p:sldLayoutId id="2147484070" r:id="rId26"/>
    <p:sldLayoutId id="2147484071" r:id="rId27"/>
    <p:sldLayoutId id="2147484072" r:id="rId28"/>
    <p:sldLayoutId id="2147484073" r:id="rId29"/>
    <p:sldLayoutId id="2147484074" r:id="rId30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B4532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lnSpc>
          <a:spcPct val="114000"/>
        </a:lnSpc>
        <a:spcBef>
          <a:spcPts val="1000"/>
        </a:spcBef>
        <a:spcAft>
          <a:spcPts val="600"/>
        </a:spcAft>
        <a:buClr>
          <a:srgbClr val="4B6D23"/>
        </a:buClr>
        <a:buSzPct val="140000"/>
        <a:buFont typeface="Arial" panose="020B0604020202020204" pitchFamily="34" charset="0"/>
        <a:defRPr sz="24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B45325"/>
        </a:buClr>
        <a:buSzPct val="140000"/>
        <a:buFont typeface="Arial" panose="020B0604020202020204" pitchFamily="34" charset="0"/>
        <a:buChar char="•"/>
        <a:defRPr sz="22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150" indent="-231775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B45325"/>
        </a:buClr>
        <a:buSzPct val="140000"/>
        <a:buFont typeface="Arial" panose="020B0604020202020204" pitchFamily="34" charset="0"/>
        <a:buChar char="•"/>
        <a:defRPr sz="20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8225" indent="-230188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B45325"/>
        </a:buClr>
        <a:buSzPct val="140000"/>
        <a:buFont typeface="Arial" panose="020B0604020202020204" pitchFamily="34" charset="0"/>
        <a:buChar char="•"/>
        <a:defRPr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00188" indent="-346075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B45325"/>
        </a:buClr>
        <a:buSzPct val="140000"/>
        <a:buFont typeface="Arial" panose="020B0604020202020204" pitchFamily="34" charset="0"/>
        <a:buChar char="•"/>
        <a:defRPr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D6631E-8048-8570-35EC-D91669359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303213"/>
            <a:ext cx="113903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436420-057B-4904-92E8-DD57D56E0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195388"/>
            <a:ext cx="113903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5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  <p:sldLayoutId id="2147484124" r:id="rId18"/>
    <p:sldLayoutId id="2147484125" r:id="rId19"/>
    <p:sldLayoutId id="2147484126" r:id="rId20"/>
    <p:sldLayoutId id="2147484127" r:id="rId21"/>
    <p:sldLayoutId id="2147484128" r:id="rId22"/>
    <p:sldLayoutId id="2147484129" r:id="rId23"/>
    <p:sldLayoutId id="2147484130" r:id="rId24"/>
    <p:sldLayoutId id="2147484131" r:id="rId25"/>
    <p:sldLayoutId id="2147484132" r:id="rId26"/>
    <p:sldLayoutId id="2147484133" r:id="rId27"/>
    <p:sldLayoutId id="2147484134" r:id="rId28"/>
    <p:sldLayoutId id="2147484135" r:id="rId29"/>
    <p:sldLayoutId id="2147484136" r:id="rId30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055D9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lnSpc>
          <a:spcPct val="114000"/>
        </a:lnSpc>
        <a:spcBef>
          <a:spcPts val="1000"/>
        </a:spcBef>
        <a:spcAft>
          <a:spcPts val="600"/>
        </a:spcAft>
        <a:buClr>
          <a:srgbClr val="4B6D23"/>
        </a:buClr>
        <a:buSzPct val="140000"/>
        <a:buFont typeface="Arial" panose="020B0604020202020204" pitchFamily="34" charset="0"/>
        <a:defRPr sz="24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055D9A"/>
        </a:buClr>
        <a:buSzPct val="140000"/>
        <a:buFont typeface="Arial" panose="020B0604020202020204" pitchFamily="34" charset="0"/>
        <a:buChar char="•"/>
        <a:defRPr sz="22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150" indent="-231775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055D9A"/>
        </a:buClr>
        <a:buSzPct val="140000"/>
        <a:buFont typeface="Arial" panose="020B0604020202020204" pitchFamily="34" charset="0"/>
        <a:buChar char="•"/>
        <a:defRPr sz="20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8225" indent="-230188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055D9A"/>
        </a:buClr>
        <a:buSzPct val="140000"/>
        <a:buFont typeface="Arial" panose="020B0604020202020204" pitchFamily="34" charset="0"/>
        <a:buChar char="•"/>
        <a:defRPr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00188" indent="-346075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055D9A"/>
        </a:buClr>
        <a:buSzPct val="140000"/>
        <a:buFont typeface="Arial" panose="020B0604020202020204" pitchFamily="34" charset="0"/>
        <a:buChar char="•"/>
        <a:defRPr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D6631E-8048-8570-35EC-D91669359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303213"/>
            <a:ext cx="113903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436420-057B-4904-92E8-DD57D56E0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195388"/>
            <a:ext cx="113903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  <p:sldLayoutId id="2147484155" r:id="rId18"/>
    <p:sldLayoutId id="2147484156" r:id="rId19"/>
    <p:sldLayoutId id="2147484157" r:id="rId20"/>
    <p:sldLayoutId id="2147484158" r:id="rId21"/>
    <p:sldLayoutId id="2147484159" r:id="rId22"/>
    <p:sldLayoutId id="2147484160" r:id="rId23"/>
    <p:sldLayoutId id="2147484161" r:id="rId24"/>
    <p:sldLayoutId id="2147484162" r:id="rId25"/>
    <p:sldLayoutId id="2147484163" r:id="rId26"/>
    <p:sldLayoutId id="2147484164" r:id="rId27"/>
    <p:sldLayoutId id="2147484165" r:id="rId28"/>
    <p:sldLayoutId id="2147484166" r:id="rId29"/>
    <p:sldLayoutId id="2147484167" r:id="rId30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60248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D14F9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lnSpc>
          <a:spcPct val="114000"/>
        </a:lnSpc>
        <a:spcBef>
          <a:spcPts val="1000"/>
        </a:spcBef>
        <a:spcAft>
          <a:spcPts val="600"/>
        </a:spcAft>
        <a:buClr>
          <a:srgbClr val="4B6D23"/>
        </a:buClr>
        <a:buSzPct val="140000"/>
        <a:buFont typeface="Arial" panose="020B0604020202020204" pitchFamily="34" charset="0"/>
        <a:defRPr sz="24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602481"/>
        </a:buClr>
        <a:buSzPct val="140000"/>
        <a:buFont typeface="Arial" panose="020B0604020202020204" pitchFamily="34" charset="0"/>
        <a:buChar char="•"/>
        <a:defRPr sz="22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150" indent="-231775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602481"/>
        </a:buClr>
        <a:buSzPct val="140000"/>
        <a:buFont typeface="Arial" panose="020B0604020202020204" pitchFamily="34" charset="0"/>
        <a:buChar char="•"/>
        <a:defRPr sz="2000"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8225" indent="-230188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602481"/>
        </a:buClr>
        <a:buSzPct val="140000"/>
        <a:buFont typeface="Arial" panose="020B0604020202020204" pitchFamily="34" charset="0"/>
        <a:buChar char="•"/>
        <a:defRPr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00188" indent="-346075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602481"/>
        </a:buClr>
        <a:buSzPct val="140000"/>
        <a:buFont typeface="Arial" panose="020B0604020202020204" pitchFamily="34" charset="0"/>
        <a:buChar char="•"/>
        <a:defRPr kern="1200">
          <a:solidFill>
            <a:srgbClr val="1E1E2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639583-CD20-6365-B360-DE610944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B57C-3916-6C11-C5E4-9E9B811C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en-US" dirty="0"/>
              <a:t>High-leverage Strategies to Support Writing </a:t>
            </a:r>
          </a:p>
        </p:txBody>
      </p:sp>
      <p:sp>
        <p:nvSpPr>
          <p:cNvPr id="61442" name="Subtitle 3">
            <a:extLst>
              <a:ext uri="{FF2B5EF4-FFF2-40B4-BE49-F238E27FC236}">
                <a16:creationId xmlns:a16="http://schemas.microsoft.com/office/drawing/2014/main" id="{E5DA2E53-67A3-945F-EC85-96514A3D50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sym typeface="Calibri"/>
              </a:rPr>
              <a:t>Section 4 of Oregon’s Adolescent Literacy Framework</a:t>
            </a:r>
          </a:p>
        </p:txBody>
      </p:sp>
    </p:spTree>
    <p:extLst>
      <p:ext uri="{BB962C8B-B14F-4D97-AF65-F5344CB8AC3E}">
        <p14:creationId xmlns:p14="http://schemas.microsoft.com/office/powerpoint/2010/main" val="370297406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F981-1952-0C72-D292-51D0C4D7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50" y="2311824"/>
            <a:ext cx="6858000" cy="3170099"/>
          </a:xfrm>
        </p:spPr>
        <p:txBody>
          <a:bodyPr/>
          <a:lstStyle/>
          <a:p>
            <a:r>
              <a:rPr lang="en-US" dirty="0"/>
              <a:t>Strategy 4: Explicitly teach and model the effective and ethical use of digital tools (including AI) to support writing. </a:t>
            </a:r>
          </a:p>
        </p:txBody>
      </p:sp>
    </p:spTree>
    <p:extLst>
      <p:ext uri="{BB962C8B-B14F-4D97-AF65-F5344CB8AC3E}">
        <p14:creationId xmlns:p14="http://schemas.microsoft.com/office/powerpoint/2010/main" val="4794138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AE7D4-CBA2-A77D-E9E1-D05FF2002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DA371-5A1C-BB09-1DE1-310D8A6E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1015663"/>
          </a:xfrm>
        </p:spPr>
        <p:txBody>
          <a:bodyPr/>
          <a:lstStyle/>
          <a:p>
            <a:r>
              <a:rPr lang="en-US" dirty="0"/>
              <a:t>Strategy: Explicitly teach and model the effective and ethical use of digital tools (including AI) to support writing.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08F7E-68BA-8902-178B-D06FC9FAB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3" y="1706351"/>
            <a:ext cx="10815895" cy="25725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students engage in the digital world, it is important to teach students to assess and effectively use digital tools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Engaging students in multimodal texts enhances their writing skills and creativity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1119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F1C5B-F9E0-BF44-DCD4-DAD03A7A7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02F93F-CD04-5917-C08D-D8CEF26E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1477328"/>
          </a:xfrm>
        </p:spPr>
        <p:txBody>
          <a:bodyPr/>
          <a:lstStyle/>
          <a:p>
            <a:r>
              <a:rPr lang="en-US" dirty="0"/>
              <a:t>Metacognitive Prompts to Consider for Writers Using Generative AI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1F4699-9C23-55CD-A56E-BED7EA71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3" y="1706351"/>
            <a:ext cx="11364844" cy="4235327"/>
          </a:xfrm>
        </p:spPr>
        <p:txBody>
          <a:bodyPr/>
          <a:lstStyle/>
          <a:p>
            <a:r>
              <a:rPr lang="en-US" dirty="0"/>
              <a:t>Some metacognitive prompts for writers using generative AI include</a:t>
            </a:r>
          </a:p>
          <a:p>
            <a:pPr marL="34290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Does the feedback address my specific writing goals or objectives?</a:t>
            </a:r>
          </a:p>
          <a:p>
            <a:pPr marL="34290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Are there any suggestions I disagree with, and why?</a:t>
            </a:r>
          </a:p>
          <a:p>
            <a:pPr marL="34290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Is this feedback respectful of my language and dialect?</a:t>
            </a:r>
          </a:p>
          <a:p>
            <a:pPr marL="34290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Is the feedback sensitive to the cultural or social context in which I am writing?</a:t>
            </a:r>
          </a:p>
          <a:p>
            <a:pPr marL="34290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1323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69353-4E80-49CA-78A5-33E95078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C9B10-1506-1F46-ECEE-09F033E2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1015663"/>
          </a:xfrm>
        </p:spPr>
        <p:txBody>
          <a:bodyPr/>
          <a:lstStyle/>
          <a:p>
            <a:r>
              <a:rPr lang="en-US" dirty="0"/>
              <a:t>How can you consider applying these high -leverage writing practices within your discipline?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5C9B24-0338-F335-16FD-11129B30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3" y="1706351"/>
            <a:ext cx="11364844" cy="4451155"/>
          </a:xfrm>
        </p:spPr>
        <p:txBody>
          <a:bodyPr/>
          <a:lstStyle/>
          <a:p>
            <a:pPr marL="457200" marR="0" lvl="0" indent="-457200">
              <a:lnSpc>
                <a:spcPct val="110000"/>
              </a:lnSpc>
              <a:buClr>
                <a:srgbClr val="00737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exemplar texts to provide students with opportunities to consider the purpose and audience for writing.</a:t>
            </a:r>
            <a:endParaRPr lang="en-US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</a:endParaRPr>
          </a:p>
          <a:p>
            <a:pPr marL="457200" marR="0" lvl="0" indent="-457200">
              <a:lnSpc>
                <a:spcPct val="110000"/>
              </a:lnSpc>
              <a:buClr>
                <a:srgbClr val="00737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Explicitly teach writing strategies that support the writing process. </a:t>
            </a:r>
            <a:endParaRPr lang="en-US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</a:endParaRPr>
          </a:p>
          <a:p>
            <a:pPr marL="457200" marR="0" lvl="0" indent="-457200">
              <a:lnSpc>
                <a:spcPct val="110000"/>
              </a:lnSpc>
              <a:buClr>
                <a:srgbClr val="00737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collaboration and conversation as methods to draft and revise writing. </a:t>
            </a:r>
            <a:endParaRPr lang="en-US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</a:endParaRPr>
          </a:p>
          <a:p>
            <a:pPr marL="457200" marR="0" lvl="0" indent="-457200">
              <a:lnSpc>
                <a:spcPct val="110000"/>
              </a:lnSpc>
              <a:buClr>
                <a:srgbClr val="00737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Explicitly teach and model the effective and ethical use of digital tools (including AI) to support writing. </a:t>
            </a:r>
            <a:endParaRPr lang="en-US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894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38785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4C5D33-532F-5BD8-959E-363514FA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/>
          <a:p>
            <a:r>
              <a:rPr lang="en-US" dirty="0"/>
              <a:t>Four High-leverage Strategies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55F460-B044-A968-5400-8EE473E4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352550"/>
            <a:ext cx="11154826" cy="3824958"/>
          </a:xfrm>
        </p:spPr>
        <p:txBody>
          <a:bodyPr/>
          <a:lstStyle/>
          <a:p>
            <a:pPr marL="457200" lvl="0" indent="-457200">
              <a:buClr>
                <a:srgbClr val="007371"/>
              </a:buClr>
              <a:buSzPct val="100000"/>
              <a:buFont typeface="+mj-lt"/>
              <a:buAutoNum type="arabicPeriod"/>
            </a:pPr>
            <a:r>
              <a:rPr lang="en-US" dirty="0"/>
              <a:t>Use exemplar texts to provide students with opportunities to consider the purpose and audience for writing.</a:t>
            </a:r>
          </a:p>
          <a:p>
            <a:pPr marL="457200" lvl="0" indent="-457200">
              <a:buClr>
                <a:srgbClr val="007371"/>
              </a:buClr>
              <a:buSzPct val="100000"/>
              <a:buFont typeface="+mj-lt"/>
              <a:buAutoNum type="arabicPeriod"/>
            </a:pPr>
            <a:r>
              <a:rPr lang="en-US" dirty="0"/>
              <a:t>Explicitly teach writing strategies that support the writing process. </a:t>
            </a:r>
          </a:p>
          <a:p>
            <a:pPr marL="457200" lvl="0" indent="-457200">
              <a:buClr>
                <a:srgbClr val="007371"/>
              </a:buClr>
              <a:buSzPct val="100000"/>
              <a:buFont typeface="+mj-lt"/>
              <a:buAutoNum type="arabicPeriod"/>
            </a:pPr>
            <a:r>
              <a:rPr lang="en-US" dirty="0"/>
              <a:t>Use collaboration and conversation as methods to draft and revise writing. </a:t>
            </a:r>
          </a:p>
          <a:p>
            <a:pPr marL="457200" lvl="0" indent="-457200">
              <a:buClr>
                <a:srgbClr val="007371"/>
              </a:buClr>
              <a:buSzPct val="100000"/>
              <a:buFont typeface="+mj-lt"/>
              <a:buAutoNum type="arabicPeriod"/>
            </a:pPr>
            <a:r>
              <a:rPr lang="en-US" dirty="0"/>
              <a:t>Explicitly teach and model the effective and ethical use of digital tools (including AI) to support writing.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649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1C63-B1EE-2AFC-F3AF-A3051057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02" y="2296772"/>
            <a:ext cx="6858000" cy="3785652"/>
          </a:xfrm>
        </p:spPr>
        <p:txBody>
          <a:bodyPr/>
          <a:lstStyle/>
          <a:p>
            <a:r>
              <a:rPr lang="en-US" dirty="0"/>
              <a:t>Strategy 1: Provide students with opportunities to consider the purpose and audience for writing using exemplar texts.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533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4D01C0-B038-AB34-2A1D-82B07BE9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1477328"/>
          </a:xfrm>
        </p:spPr>
        <p:txBody>
          <a:bodyPr/>
          <a:lstStyle/>
          <a:p>
            <a:r>
              <a:rPr lang="en-US" dirty="0"/>
              <a:t>Strategy: Provide students with opportunities to consider the purpose and audience for writing using exemplar texts.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CADDA6-822A-0962-0550-932A4CDC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3" y="1706351"/>
            <a:ext cx="11084487" cy="3538726"/>
          </a:xfrm>
        </p:spPr>
        <p:txBody>
          <a:bodyPr/>
          <a:lstStyle/>
          <a:p>
            <a:pPr marL="34290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Key elements for students to consider</a:t>
            </a:r>
          </a:p>
          <a:p>
            <a:pPr marL="803275" lvl="1" indent="-342900"/>
            <a:r>
              <a:rPr lang="en-US" dirty="0"/>
              <a:t>Identify their own purposes for writing.</a:t>
            </a:r>
          </a:p>
          <a:p>
            <a:pPr marL="803275" lvl="1" indent="-342900"/>
            <a:r>
              <a:rPr lang="en-US" dirty="0"/>
              <a:t>Understand their readers' interests, knowledge and concerns that may shape their interpretation of the text.</a:t>
            </a:r>
          </a:p>
          <a:p>
            <a:pPr marL="803275" lvl="1" indent="-342900"/>
            <a:r>
              <a:rPr lang="en-US" dirty="0"/>
              <a:t>Tailor their messages to both achieve their (the writer’s) purposes and meet the needs of their audiences..</a:t>
            </a:r>
          </a:p>
          <a:p>
            <a:pPr marL="342900" lvl="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The importance of using model texts with students in disciplinary writing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1405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DA71-B2B9-982E-8268-54B078BF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54" y="2459504"/>
            <a:ext cx="6858000" cy="1938992"/>
          </a:xfrm>
        </p:spPr>
        <p:txBody>
          <a:bodyPr/>
          <a:lstStyle/>
          <a:p>
            <a:r>
              <a:rPr lang="en-US" dirty="0"/>
              <a:t>Strategy 2: Explicitly teach strategies that support the writing process. </a:t>
            </a:r>
          </a:p>
        </p:txBody>
      </p:sp>
    </p:spTree>
    <p:extLst>
      <p:ext uri="{BB962C8B-B14F-4D97-AF65-F5344CB8AC3E}">
        <p14:creationId xmlns:p14="http://schemas.microsoft.com/office/powerpoint/2010/main" val="1583660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670D8-F10A-6C10-CC50-0381684E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16CF9A-9415-8C66-0ABD-0EC3F1D0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1015663"/>
          </a:xfrm>
        </p:spPr>
        <p:txBody>
          <a:bodyPr/>
          <a:lstStyle/>
          <a:p>
            <a:r>
              <a:rPr lang="en-US" dirty="0"/>
              <a:t>Strategy: Explicitly teach strategies that support the writing process. </a:t>
            </a:r>
          </a:p>
        </p:txBody>
      </p:sp>
      <p:pic>
        <p:nvPicPr>
          <p:cNvPr id="6" name="Picture 5" descr="The writing process is iterative and includes six stages: planning, goal setting, drafting,  evaluating, revising, and editing.">
            <a:extLst>
              <a:ext uri="{FF2B5EF4-FFF2-40B4-BE49-F238E27FC236}">
                <a16:creationId xmlns:a16="http://schemas.microsoft.com/office/drawing/2014/main" id="{CA6E8957-47B3-FB50-E1B4-632F1FDB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673" y="1517208"/>
            <a:ext cx="4532350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6667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B8B7F-E017-9887-BEE6-1734FDA7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553998"/>
          </a:xfrm>
        </p:spPr>
        <p:txBody>
          <a:bodyPr/>
          <a:lstStyle/>
          <a:p>
            <a:r>
              <a:rPr lang="en-US" dirty="0"/>
              <a:t>Explicit Instruction in Writing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6A28B2-9A13-EBEF-D791-2D5E57C0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3" y="1392026"/>
            <a:ext cx="10230661" cy="4666983"/>
          </a:xfrm>
        </p:spPr>
        <p:txBody>
          <a:bodyPr/>
          <a:lstStyle/>
          <a:p>
            <a:r>
              <a:rPr lang="en-US" dirty="0"/>
              <a:t>Explicit instruction in writing, like reading, includes three steps:</a:t>
            </a:r>
          </a:p>
          <a:p>
            <a:pPr marL="342900" lvl="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Students observe the educator’s thinking aloud while explicitly modeling a writing strategy.</a:t>
            </a:r>
          </a:p>
          <a:p>
            <a:pPr marL="342900" lvl="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Students practice the strategy that was modeled in a guided activity and independently. </a:t>
            </a:r>
          </a:p>
          <a:p>
            <a:pPr marL="342900" lvl="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Students consider their use of the strategy and metacognitively reflect on whether they accomplished the intended purpose of using it in their writing.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968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4F0A-D1B5-CC34-4A22-ACC8E2DE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41" y="2722661"/>
            <a:ext cx="6858000" cy="2554545"/>
          </a:xfrm>
        </p:spPr>
        <p:txBody>
          <a:bodyPr/>
          <a:lstStyle/>
          <a:p>
            <a:r>
              <a:rPr lang="en-US" dirty="0"/>
              <a:t>Strategy 3: Use collaboration and conversation as methods to draft and revise writing. </a:t>
            </a:r>
          </a:p>
        </p:txBody>
      </p:sp>
    </p:spTree>
    <p:extLst>
      <p:ext uri="{BB962C8B-B14F-4D97-AF65-F5344CB8AC3E}">
        <p14:creationId xmlns:p14="http://schemas.microsoft.com/office/powerpoint/2010/main" val="28354968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D0645-C33C-3BF0-A120-7AFFCC9E5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5363B-6AB4-D895-0A29-AA95915C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43312"/>
            <a:ext cx="11364844" cy="1015663"/>
          </a:xfrm>
        </p:spPr>
        <p:txBody>
          <a:bodyPr/>
          <a:lstStyle/>
          <a:p>
            <a:r>
              <a:rPr lang="en-US" dirty="0"/>
              <a:t>Strategy: Use collaboration and conversation as methods to draft and revise writing.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70DE4-14D9-34D6-9F8A-5BEE2B6BF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3" y="1706351"/>
            <a:ext cx="10709877" cy="4245971"/>
          </a:xfrm>
        </p:spPr>
        <p:txBody>
          <a:bodyPr/>
          <a:lstStyle/>
          <a:p>
            <a:r>
              <a:rPr lang="en-US" dirty="0"/>
              <a:t>Key dimensions of using conversation to support writing development include</a:t>
            </a:r>
          </a:p>
          <a:p>
            <a:pPr marL="342900" lvl="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Developing structured opportunities for discussion that lead to writing</a:t>
            </a:r>
          </a:p>
          <a:p>
            <a:pPr marL="342900" lvl="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Providing students with carefully designed questions and structured opportunities to discuss meaningful problems and questions, supporting them as they plan and draft their writing ideas</a:t>
            </a:r>
          </a:p>
          <a:p>
            <a:pPr marL="342900" lvl="0" indent="-342900">
              <a:buClr>
                <a:srgbClr val="007371"/>
              </a:buClr>
              <a:buFont typeface="Arial" panose="020B0604020202020204" pitchFamily="34" charset="0"/>
              <a:buChar char="•"/>
            </a:pPr>
            <a:r>
              <a:rPr lang="en-US" dirty="0"/>
              <a:t>Engaging in rich discussion that fosters peer collaboration and educator-guided joint construction of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185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LF 612 PPT Template" id="{EAF82159-18E2-D24C-B76D-3F09108AAF29}" vid="{6B7781AB-484B-284C-BD67-6D0BD5FA4B85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LF 612 PPT Template" id="{EAF82159-18E2-D24C-B76D-3F09108AAF29}" vid="{FBEBD98B-7D14-4D49-844E-15FA5C3BF5A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LF 612 PPT Template" id="{EAF82159-18E2-D24C-B76D-3F09108AAF29}" vid="{953EF062-9FDD-824A-89FB-7F79CFF7BF3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LF 612 PPT Template" id="{EAF82159-18E2-D24C-B76D-3F09108AAF29}" vid="{EE503A24-7816-8841-AAB0-4993DFD0B9E2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LF 612 PPT Template" id="{EAF82159-18E2-D24C-B76D-3F09108AAF29}" vid="{3A1A5EE2-4E90-6A47-AA79-124E54A4E32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572</Words>
  <Application>Microsoft Macintosh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Noto Sans Symbols</vt:lpstr>
      <vt:lpstr>Office Theme</vt:lpstr>
      <vt:lpstr>2_Office Theme</vt:lpstr>
      <vt:lpstr>1_Office Theme</vt:lpstr>
      <vt:lpstr>3_Office Theme</vt:lpstr>
      <vt:lpstr>4_Office Theme</vt:lpstr>
      <vt:lpstr>High-leverage Strategies to Support Writing </vt:lpstr>
      <vt:lpstr>Four High-leverage Strategies </vt:lpstr>
      <vt:lpstr>Strategy 1: Provide students with opportunities to consider the purpose and audience for writing using exemplar texts. </vt:lpstr>
      <vt:lpstr>Strategy: Provide students with opportunities to consider the purpose and audience for writing using exemplar texts. </vt:lpstr>
      <vt:lpstr>Strategy 2: Explicitly teach strategies that support the writing process. </vt:lpstr>
      <vt:lpstr>Strategy: Explicitly teach strategies that support the writing process. </vt:lpstr>
      <vt:lpstr>Explicit Instruction in Writing  </vt:lpstr>
      <vt:lpstr>Strategy 3: Use collaboration and conversation as methods to draft and revise writing. </vt:lpstr>
      <vt:lpstr>Strategy: Use collaboration and conversation as methods to draft and revise writing. </vt:lpstr>
      <vt:lpstr>Strategy 4: Explicitly teach and model the effective and ethical use of digital tools (including AI) to support writing. </vt:lpstr>
      <vt:lpstr>Strategy: Explicitly teach and model the effective and ethical use of digital tools (including AI) to support writing. </vt:lpstr>
      <vt:lpstr>Metacognitive Prompts to Consider for Writers Using Generative AI </vt:lpstr>
      <vt:lpstr>How can you consider applying these high -leverage writing practices within your discipline?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Arnold</dc:creator>
  <cp:lastModifiedBy>Julie Webb</cp:lastModifiedBy>
  <cp:revision>19</cp:revision>
  <dcterms:created xsi:type="dcterms:W3CDTF">2025-02-05T22:46:46Z</dcterms:created>
  <dcterms:modified xsi:type="dcterms:W3CDTF">2025-09-24T04:26:42Z</dcterms:modified>
</cp:coreProperties>
</file>