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4.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75" r:id="rId2"/>
    <p:sldMasterId id="2147484044" r:id="rId3"/>
    <p:sldMasterId id="2147484106" r:id="rId4"/>
    <p:sldMasterId id="2147484137" r:id="rId5"/>
  </p:sldMasterIdLst>
  <p:notesMasterIdLst>
    <p:notesMasterId r:id="rId14"/>
  </p:notesMasterIdLst>
  <p:handoutMasterIdLst>
    <p:handoutMasterId r:id="rId15"/>
  </p:handoutMasterIdLst>
  <p:sldIdLst>
    <p:sldId id="353" r:id="rId6"/>
    <p:sldId id="395" r:id="rId7"/>
    <p:sldId id="358" r:id="rId8"/>
    <p:sldId id="394" r:id="rId9"/>
    <p:sldId id="396" r:id="rId10"/>
    <p:sldId id="397" r:id="rId11"/>
    <p:sldId id="398" r:id="rId12"/>
    <p:sldId id="387"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9DBB63-1F27-6E7F-249F-FEA20B3AFAAF}" name="Yesi Ayala" initials="YA" userId="S::yayala@wested.org::5ca8b81b-3d1d-47ea-80d0-65d8029feec0" providerId="AD"/>
  <p188:author id="{2528BEC1-5AF7-CBC0-BE26-A49CF0DB1BD1}" name="Jessica Arnold" initials="JA" userId="wX2D/CbrNkOsopj34Lbz9mYbklyzG42UCRGIu8nkVe8="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287C"/>
    <a:srgbClr val="025E86"/>
    <a:srgbClr val="A85931"/>
    <a:srgbClr val="802858"/>
    <a:srgbClr val="007371"/>
    <a:srgbClr val="317170"/>
    <a:srgbClr val="F6F3EB"/>
    <a:srgbClr val="004C58"/>
    <a:srgbClr val="005745"/>
    <a:srgbClr val="1E1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452" autoAdjust="0"/>
  </p:normalViewPr>
  <p:slideViewPr>
    <p:cSldViewPr snapToGrid="0" snapToObjects="1">
      <p:cViewPr varScale="1">
        <p:scale>
          <a:sx n="87" d="100"/>
          <a:sy n="87" d="100"/>
        </p:scale>
        <p:origin x="336" y="192"/>
      </p:cViewPr>
      <p:guideLst/>
    </p:cSldViewPr>
  </p:slideViewPr>
  <p:outlineViewPr>
    <p:cViewPr>
      <p:scale>
        <a:sx n="33" d="100"/>
        <a:sy n="33" d="100"/>
      </p:scale>
      <p:origin x="0" y="-4520"/>
    </p:cViewPr>
  </p:outlin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5D5F7F-EDEF-F41D-B715-99905C44F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431B0F-4EE1-21F4-8B90-E197470B7EF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6E3434A-C42F-C241-BBBB-9BB24729FC0E}" type="datetimeFigureOut">
              <a:rPr lang="en-US"/>
              <a:pPr>
                <a:defRPr/>
              </a:pPr>
              <a:t>9/23/25</a:t>
            </a:fld>
            <a:endParaRPr lang="en-US"/>
          </a:p>
        </p:txBody>
      </p:sp>
      <p:sp>
        <p:nvSpPr>
          <p:cNvPr id="4" name="Footer Placeholder 3">
            <a:extLst>
              <a:ext uri="{FF2B5EF4-FFF2-40B4-BE49-F238E27FC236}">
                <a16:creationId xmlns:a16="http://schemas.microsoft.com/office/drawing/2014/main" id="{C3BC7C01-F890-0806-D301-8089D8A86D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0B1B4566-0F3F-BA9A-3FC6-C6794598C3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D23F5B3-8696-D743-BF27-1B5A45F5C78A}"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C5A60D-1441-FDA2-6EEE-C5994D0A889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087DAD3-54B1-6E25-76CA-765F7ACE151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71DF334-F979-5549-81B3-1CBAECFA9E4E}" type="datetimeFigureOut">
              <a:rPr lang="en-US"/>
              <a:pPr>
                <a:defRPr/>
              </a:pPr>
              <a:t>9/23/25</a:t>
            </a:fld>
            <a:endParaRPr lang="en-US"/>
          </a:p>
        </p:txBody>
      </p:sp>
      <p:sp>
        <p:nvSpPr>
          <p:cNvPr id="4" name="Slide Image Placeholder 3">
            <a:extLst>
              <a:ext uri="{FF2B5EF4-FFF2-40B4-BE49-F238E27FC236}">
                <a16:creationId xmlns:a16="http://schemas.microsoft.com/office/drawing/2014/main" id="{2C0CD764-5019-D830-C337-BA795A29FD7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5D9C25A-1079-0A55-4D49-93B5F28EA38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D7AC909-14F4-ECFE-A6ED-7C532007C9F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BE79F03-B575-964F-F8AE-D128F0D4645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DA88F034-55D3-4C47-BCFD-98903CE426D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A88F034-55D3-4C47-BCFD-98903CE426D1}" type="slidenum">
              <a:rPr lang="en-US" smtClean="0"/>
              <a:pPr>
                <a:defRPr/>
              </a:pPr>
              <a:t>1</a:t>
            </a:fld>
            <a:endParaRPr lang="en-US"/>
          </a:p>
        </p:txBody>
      </p:sp>
    </p:spTree>
    <p:extLst>
      <p:ext uri="{BB962C8B-B14F-4D97-AF65-F5344CB8AC3E}">
        <p14:creationId xmlns:p14="http://schemas.microsoft.com/office/powerpoint/2010/main" val="39753422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 Id="rId5" Type="http://schemas.openxmlformats.org/officeDocument/2006/relationships/image" Target="../media/image7.jpg"/><Relationship Id="rId4" Type="http://schemas.openxmlformats.org/officeDocument/2006/relationships/image" Target="../media/image3.sv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 Id="rId4" Type="http://schemas.openxmlformats.org/officeDocument/2006/relationships/image" Target="../media/image3.sv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 Id="rId5" Type="http://schemas.openxmlformats.org/officeDocument/2006/relationships/image" Target="../media/image7.jpg"/><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7.jpg"/><Relationship Id="rId4" Type="http://schemas.openxmlformats.org/officeDocument/2006/relationships/image" Target="../media/image3.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7.jpg"/><Relationship Id="rId4" Type="http://schemas.openxmlformats.org/officeDocument/2006/relationships/image" Target="../media/image3.sv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 t="24107" r="899"/>
          <a:stretch/>
        </p:blipFill>
        <p:spPr>
          <a:xfrm>
            <a:off x="-40708" y="0"/>
            <a:ext cx="12232707"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40707" y="1600200"/>
            <a:ext cx="12232707" cy="32766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4">
            <a:extLst>
              <a:ext uri="{FF2B5EF4-FFF2-40B4-BE49-F238E27FC236}">
                <a16:creationId xmlns:a16="http://schemas.microsoft.com/office/drawing/2014/main" id="{446328C6-B724-0018-D3E3-5E843338B8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110087" y="4127656"/>
            <a:ext cx="2933020" cy="551912"/>
          </a:xfrm>
          <a:prstGeom prst="rect">
            <a:avLst/>
          </a:prstGeom>
        </p:spPr>
      </p:pic>
      <p:sp>
        <p:nvSpPr>
          <p:cNvPr id="7" name="Title 11"/>
          <p:cNvSpPr>
            <a:spLocks noGrp="1"/>
          </p:cNvSpPr>
          <p:nvPr>
            <p:ph type="title"/>
          </p:nvPr>
        </p:nvSpPr>
        <p:spPr>
          <a:xfrm>
            <a:off x="1454133" y="1977832"/>
            <a:ext cx="9283734" cy="1286067"/>
          </a:xfrm>
          <a:noFill/>
          <a:effectLst/>
        </p:spPr>
        <p:txBody>
          <a:bodyPr anchor="b"/>
          <a:lstStyle>
            <a:lvl1pPr algn="ctr">
              <a:defRPr sz="4000" b="1" i="0" spc="-100" baseline="0">
                <a:solidFill>
                  <a:srgbClr val="00737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1454133" y="3338794"/>
            <a:ext cx="9283734" cy="413831"/>
          </a:xfrm>
        </p:spPr>
        <p:txBody>
          <a:bodyPr/>
          <a:lstStyle>
            <a:lvl1pPr marL="0" indent="0" algn="ctr">
              <a:buNone/>
              <a:defRPr sz="2000">
                <a:solidFill>
                  <a:srgbClr val="00737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15041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2column wHead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13EA8-8C69-9861-2C27-60A8FF8F4C63}"/>
              </a:ext>
            </a:extLst>
          </p:cNvPr>
          <p:cNvSpPr/>
          <p:nvPr/>
        </p:nvSpPr>
        <p:spPr>
          <a:xfrm>
            <a:off x="0" y="0"/>
            <a:ext cx="12188825" cy="1006475"/>
          </a:xfrm>
          <a:prstGeom prst="rect">
            <a:avLst/>
          </a:prstGeom>
          <a:solidFill>
            <a:srgbClr val="00737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839787" y="1695851"/>
            <a:ext cx="4782312" cy="478144"/>
          </a:xfrm>
        </p:spPr>
        <p:txBody>
          <a:bodyPr/>
          <a:lstStyle>
            <a:lvl1pPr marL="0" indent="0">
              <a:buNone/>
              <a:defRPr sz="2400" b="1" i="0">
                <a:solidFill>
                  <a:srgbClr val="00737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7" y="2273117"/>
            <a:ext cx="4782312"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695851"/>
            <a:ext cx="5029200" cy="478144"/>
          </a:xfrm>
        </p:spPr>
        <p:txBody>
          <a:bodyPr/>
          <a:lstStyle>
            <a:lvl1pPr marL="0" indent="0">
              <a:buNone/>
              <a:defRPr sz="2400" b="1" i="0">
                <a:solidFill>
                  <a:srgbClr val="00737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273117"/>
            <a:ext cx="5029200"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036620037"/>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12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F991CF-94F3-5436-7D8E-8D98DD0D1EB3}"/>
              </a:ext>
            </a:extLst>
          </p:cNvPr>
          <p:cNvSpPr/>
          <p:nvPr userDrawn="1"/>
        </p:nvSpPr>
        <p:spPr>
          <a:xfrm>
            <a:off x="0" y="0"/>
            <a:ext cx="12192000" cy="1006475"/>
          </a:xfrm>
          <a:prstGeom prst="rect">
            <a:avLst/>
          </a:prstGeom>
          <a:solidFill>
            <a:srgbClr val="055D9A"/>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7443" y="1353312"/>
            <a:ext cx="5602357" cy="1794722"/>
          </a:xfrm>
        </p:spPr>
        <p:txBody>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353312"/>
            <a:ext cx="5635487"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5369775"/>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2column wHead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EFFD9F-D5B2-9D41-731A-F496902DD16D}"/>
              </a:ext>
            </a:extLst>
          </p:cNvPr>
          <p:cNvSpPr/>
          <p:nvPr userDrawn="1"/>
        </p:nvSpPr>
        <p:spPr>
          <a:xfrm>
            <a:off x="0" y="0"/>
            <a:ext cx="12192000" cy="1006475"/>
          </a:xfrm>
          <a:prstGeom prst="rect">
            <a:avLst/>
          </a:prstGeom>
          <a:solidFill>
            <a:srgbClr val="055D9A"/>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9787" y="1695851"/>
            <a:ext cx="4782312" cy="478144"/>
          </a:xfrm>
        </p:spPr>
        <p:txBody>
          <a:bodyPr/>
          <a:lstStyle>
            <a:lvl1pPr marL="0" indent="0">
              <a:buNone/>
              <a:defRPr sz="2400" b="1" i="0">
                <a:solidFill>
                  <a:srgbClr val="055D9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7" y="2273117"/>
            <a:ext cx="4782312"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695851"/>
            <a:ext cx="5029200" cy="478144"/>
          </a:xfrm>
        </p:spPr>
        <p:txBody>
          <a:bodyPr/>
          <a:lstStyle>
            <a:lvl1pPr marL="0" indent="0">
              <a:buNone/>
              <a:defRPr sz="2400" b="1" i="0">
                <a:solidFill>
                  <a:srgbClr val="055D9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273117"/>
            <a:ext cx="5029200"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49127704"/>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7_1 column, halfWidth wHeader, fullBleed im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556916" y="0"/>
            <a:ext cx="5635083" cy="6858000"/>
          </a:xfrm>
        </p:spPr>
        <p:txBody>
          <a:bodyPr rtlCol="0"/>
          <a:lstStyle/>
          <a:p>
            <a:pPr lvl="0"/>
            <a:r>
              <a:rPr lang="en-US" noProof="0"/>
              <a:t>Click icon to add picture</a:t>
            </a:r>
          </a:p>
        </p:txBody>
      </p:sp>
      <p:sp>
        <p:nvSpPr>
          <p:cNvPr id="6" name="Rectangle 5">
            <a:extLst>
              <a:ext uri="{FF2B5EF4-FFF2-40B4-BE49-F238E27FC236}">
                <a16:creationId xmlns:a16="http://schemas.microsoft.com/office/drawing/2014/main" id="{2843A688-4FAA-2420-A60C-8ADB70D16098}"/>
              </a:ext>
            </a:extLst>
          </p:cNvPr>
          <p:cNvSpPr/>
          <p:nvPr userDrawn="1"/>
        </p:nvSpPr>
        <p:spPr>
          <a:xfrm>
            <a:off x="0" y="0"/>
            <a:ext cx="6556375" cy="6858000"/>
          </a:xfrm>
          <a:prstGeom prst="rect">
            <a:avLst/>
          </a:prstGeom>
          <a:gradFill>
            <a:gsLst>
              <a:gs pos="100000">
                <a:schemeClr val="accent1">
                  <a:lumMod val="5000"/>
                  <a:lumOff val="95000"/>
                </a:schemeClr>
              </a:gs>
              <a:gs pos="66500">
                <a:srgbClr val="F6F6F4"/>
              </a:gs>
              <a:gs pos="4000">
                <a:srgbClr val="EBDFC2"/>
              </a:gs>
            </a:gsLst>
            <a:lin ang="3600000" scaled="0"/>
          </a:gra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356B4A00-F4D9-3962-19E8-A913326859ED}"/>
              </a:ext>
            </a:extLst>
          </p:cNvPr>
          <p:cNvSpPr/>
          <p:nvPr/>
        </p:nvSpPr>
        <p:spPr>
          <a:xfrm>
            <a:off x="6556375" y="0"/>
            <a:ext cx="290513"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343DD9C-2B72-0B45-8346-644FE25D1AFD}"/>
              </a:ext>
            </a:extLst>
          </p:cNvPr>
          <p:cNvSpPr/>
          <p:nvPr/>
        </p:nvSpPr>
        <p:spPr>
          <a:xfrm>
            <a:off x="0" y="0"/>
            <a:ext cx="6556375" cy="1006475"/>
          </a:xfrm>
          <a:prstGeom prst="rect">
            <a:avLst/>
          </a:prstGeom>
          <a:solidFill>
            <a:srgbClr val="055D9A"/>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708"/>
            <a:ext cx="5897880" cy="553998"/>
          </a:xfrm>
        </p:spPr>
        <p:txBody>
          <a:bodyPr/>
          <a:lstStyle>
            <a:lvl1pPr>
              <a:defRPr sz="3000">
                <a:solidFill>
                  <a:schemeClr val="bg1"/>
                </a:solidFill>
              </a:defRPr>
            </a:lvl1pPr>
          </a:lstStyle>
          <a:p>
            <a:r>
              <a:rPr lang="en-US" dirty="0"/>
              <a:t>Click to edit Master title style</a:t>
            </a:r>
          </a:p>
        </p:txBody>
      </p:sp>
      <p:sp>
        <p:nvSpPr>
          <p:cNvPr id="14" name="Text Placeholder 13"/>
          <p:cNvSpPr>
            <a:spLocks noGrp="1"/>
          </p:cNvSpPr>
          <p:nvPr>
            <p:ph type="body" sz="quarter" idx="14"/>
          </p:nvPr>
        </p:nvSpPr>
        <p:spPr>
          <a:xfrm>
            <a:off x="329184" y="1331209"/>
            <a:ext cx="5897880" cy="478144"/>
          </a:xfrm>
        </p:spPr>
        <p:txBody>
          <a:bodyPr/>
          <a:lstStyle>
            <a:lvl1pPr marL="0" indent="0">
              <a:buNone/>
              <a:defRPr sz="2400" b="1">
                <a:solidFill>
                  <a:srgbClr val="055D9A"/>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Content Placeholder 2"/>
          <p:cNvSpPr>
            <a:spLocks noGrp="1"/>
          </p:cNvSpPr>
          <p:nvPr>
            <p:ph sz="half" idx="1"/>
          </p:nvPr>
        </p:nvSpPr>
        <p:spPr>
          <a:xfrm>
            <a:off x="329184" y="1955060"/>
            <a:ext cx="5897880" cy="2098780"/>
          </a:xfrm>
        </p:spPr>
        <p:txBody>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0273359"/>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_1 column, longTitle, halfWidth, fullBleed im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365C6E-196E-114B-CD12-04AF77C21081}"/>
              </a:ext>
            </a:extLst>
          </p:cNvPr>
          <p:cNvSpPr/>
          <p:nvPr/>
        </p:nvSpPr>
        <p:spPr>
          <a:xfrm>
            <a:off x="6556375" y="0"/>
            <a:ext cx="290513"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BD57A95-0A9E-90B4-6296-D45BFE266DC0}"/>
              </a:ext>
            </a:extLst>
          </p:cNvPr>
          <p:cNvSpPr/>
          <p:nvPr/>
        </p:nvSpPr>
        <p:spPr>
          <a:xfrm>
            <a:off x="0" y="0"/>
            <a:ext cx="6556375" cy="1536700"/>
          </a:xfrm>
          <a:prstGeom prst="rect">
            <a:avLst/>
          </a:prstGeom>
          <a:solidFill>
            <a:srgbClr val="055D9A"/>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708"/>
            <a:ext cx="5897880" cy="574581"/>
          </a:xfrm>
        </p:spPr>
        <p:txBody>
          <a:bodyPr/>
          <a:lstStyle>
            <a:lvl1pPr>
              <a:lnSpc>
                <a:spcPct val="114000"/>
              </a:lnSpc>
              <a:defRPr sz="3000">
                <a:solidFill>
                  <a:srgbClr val="F6F3EB"/>
                </a:solidFill>
              </a:defRPr>
            </a:lvl1pPr>
          </a:lstStyle>
          <a:p>
            <a:r>
              <a:rPr lang="en-US" dirty="0"/>
              <a:t>Click to edit Master title style</a:t>
            </a:r>
          </a:p>
        </p:txBody>
      </p:sp>
      <p:sp>
        <p:nvSpPr>
          <p:cNvPr id="14" name="Text Placeholder 13"/>
          <p:cNvSpPr>
            <a:spLocks noGrp="1"/>
          </p:cNvSpPr>
          <p:nvPr>
            <p:ph type="body" sz="quarter" idx="14"/>
          </p:nvPr>
        </p:nvSpPr>
        <p:spPr>
          <a:xfrm>
            <a:off x="329184" y="1817094"/>
            <a:ext cx="5897880" cy="478144"/>
          </a:xfrm>
        </p:spPr>
        <p:txBody>
          <a:bodyPr/>
          <a:lstStyle>
            <a:lvl1pPr marL="0" indent="0">
              <a:buNone/>
              <a:defRPr sz="2400" b="1">
                <a:solidFill>
                  <a:srgbClr val="055D9A"/>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Content Placeholder 2"/>
          <p:cNvSpPr>
            <a:spLocks noGrp="1"/>
          </p:cNvSpPr>
          <p:nvPr>
            <p:ph sz="half" idx="1"/>
          </p:nvPr>
        </p:nvSpPr>
        <p:spPr>
          <a:xfrm>
            <a:off x="329184" y="2440945"/>
            <a:ext cx="5897880" cy="2130199"/>
          </a:xfrm>
        </p:spPr>
        <p:txBody>
          <a:bodyPr/>
          <a:lstStyle>
            <a:lvl1pPr>
              <a:lnSpc>
                <a:spcPct val="114000"/>
              </a:lnSpc>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6556916" y="0"/>
            <a:ext cx="5635083" cy="6858000"/>
          </a:xfrm>
        </p:spPr>
        <p:txBody>
          <a:bodyPr rtlCol="0"/>
          <a:lstStyle/>
          <a:p>
            <a:pPr lvl="0"/>
            <a:r>
              <a:rPr lang="en-US" noProof="0"/>
              <a:t>Click icon to add picture</a:t>
            </a:r>
          </a:p>
        </p:txBody>
      </p:sp>
    </p:spTree>
    <p:extLst>
      <p:ext uri="{BB962C8B-B14F-4D97-AF65-F5344CB8AC3E}">
        <p14:creationId xmlns:p14="http://schemas.microsoft.com/office/powerpoint/2010/main" val="3705764076"/>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6_3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C3F1C4-230A-F87B-71D0-90D996555F8F}"/>
              </a:ext>
            </a:extLst>
          </p:cNvPr>
          <p:cNvSpPr/>
          <p:nvPr userDrawn="1"/>
        </p:nvSpPr>
        <p:spPr>
          <a:xfrm>
            <a:off x="0" y="0"/>
            <a:ext cx="12192000" cy="1006475"/>
          </a:xfrm>
          <a:prstGeom prst="rect">
            <a:avLst/>
          </a:prstGeom>
          <a:solidFill>
            <a:srgbClr val="055D9A"/>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17443" y="1631247"/>
            <a:ext cx="3352800" cy="2523511"/>
          </a:xfrm>
        </p:spPr>
        <p:txBody>
          <a:bodyPr/>
          <a:lstStyle>
            <a:lvl1pPr marL="22225" indent="0">
              <a:tabLst/>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4520" y="1631247"/>
            <a:ext cx="3352800" cy="2523511"/>
          </a:xfrm>
        </p:spPr>
        <p:txBody>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8411597" y="1631247"/>
            <a:ext cx="3352800" cy="2523511"/>
          </a:xfrm>
        </p:spPr>
        <p:txBody>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2337043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7_3column, head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F81009-DF40-500B-A490-71376D2EACBF}"/>
              </a:ext>
            </a:extLst>
          </p:cNvPr>
          <p:cNvSpPr/>
          <p:nvPr userDrawn="1"/>
        </p:nvSpPr>
        <p:spPr>
          <a:xfrm>
            <a:off x="0" y="0"/>
            <a:ext cx="12192000" cy="1006475"/>
          </a:xfrm>
          <a:prstGeom prst="rect">
            <a:avLst/>
          </a:prstGeom>
          <a:solidFill>
            <a:srgbClr val="055D9A"/>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17443" y="1584315"/>
            <a:ext cx="3352800" cy="830997"/>
          </a:xfrm>
        </p:spPr>
        <p:txBody>
          <a:bodyPr/>
          <a:lstStyle>
            <a:lvl1pPr marL="0" indent="0">
              <a:lnSpc>
                <a:spcPct val="100000"/>
              </a:lnSpc>
              <a:buNone/>
              <a:defRPr sz="2400" b="1">
                <a:solidFill>
                  <a:srgbClr val="055D9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17443" y="2186199"/>
            <a:ext cx="3352800"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4520" y="1584315"/>
            <a:ext cx="3352800" cy="830997"/>
          </a:xfrm>
        </p:spPr>
        <p:txBody>
          <a:bodyPr/>
          <a:lstStyle>
            <a:lvl1pPr marL="0" indent="0">
              <a:lnSpc>
                <a:spcPct val="100000"/>
              </a:lnSpc>
              <a:buNone/>
              <a:defRPr sz="2400" b="1">
                <a:solidFill>
                  <a:srgbClr val="055D9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4520" y="2186199"/>
            <a:ext cx="3352800"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p:nvPr>
        </p:nvSpPr>
        <p:spPr>
          <a:xfrm>
            <a:off x="8411596" y="1584315"/>
            <a:ext cx="3362917" cy="830997"/>
          </a:xfrm>
        </p:spPr>
        <p:txBody>
          <a:bodyPr/>
          <a:lstStyle>
            <a:lvl1pPr marL="0" indent="0">
              <a:lnSpc>
                <a:spcPct val="100000"/>
              </a:lnSpc>
              <a:buNone/>
              <a:defRPr sz="2400" b="1">
                <a:solidFill>
                  <a:srgbClr val="055D9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4"/>
          </p:nvPr>
        </p:nvSpPr>
        <p:spPr>
          <a:xfrm>
            <a:off x="8411596" y="2186199"/>
            <a:ext cx="3362917"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62256647"/>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0_3column,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56B14A-09D0-3E3B-B0D9-99ED010208F0}"/>
              </a:ext>
            </a:extLst>
          </p:cNvPr>
          <p:cNvSpPr/>
          <p:nvPr userDrawn="1"/>
        </p:nvSpPr>
        <p:spPr>
          <a:xfrm>
            <a:off x="0" y="0"/>
            <a:ext cx="12192000" cy="1006475"/>
          </a:xfrm>
          <a:prstGeom prst="rect">
            <a:avLst/>
          </a:prstGeom>
          <a:solidFill>
            <a:srgbClr val="055D9A"/>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p:cNvSpPr>
            <a:spLocks noGrp="1"/>
          </p:cNvSpPr>
          <p:nvPr>
            <p:ph sz="half" idx="12"/>
          </p:nvPr>
        </p:nvSpPr>
        <p:spPr>
          <a:xfrm>
            <a:off x="914400" y="1463163"/>
            <a:ext cx="10353040" cy="478144"/>
          </a:xfrm>
        </p:spPr>
        <p:txBody>
          <a:bodyPr/>
          <a:lstStyle>
            <a:lvl1pPr marL="0" indent="0" algn="ctr">
              <a:buNone/>
              <a:tabLst/>
              <a:defRPr sz="2400" b="1">
                <a:solidFill>
                  <a:srgbClr val="055D9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dirty="0"/>
              <a:t>Click to edit Master text styles</a:t>
            </a:r>
          </a:p>
        </p:txBody>
      </p:sp>
      <p:sp>
        <p:nvSpPr>
          <p:cNvPr id="3" name="Content Placeholder 1"/>
          <p:cNvSpPr>
            <a:spLocks noGrp="1"/>
          </p:cNvSpPr>
          <p:nvPr>
            <p:ph sz="half" idx="1"/>
          </p:nvPr>
        </p:nvSpPr>
        <p:spPr>
          <a:xfrm>
            <a:off x="914400" y="2123399"/>
            <a:ext cx="3352800" cy="2453364"/>
          </a:xfrm>
        </p:spPr>
        <p:txBody>
          <a:bodyPr/>
          <a:lstStyle>
            <a:lvl1pPr marL="15875" indent="-15875">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sz="half" idx="2"/>
          </p:nvPr>
        </p:nvSpPr>
        <p:spPr>
          <a:xfrm>
            <a:off x="4414520" y="2123399"/>
            <a:ext cx="3352800" cy="2453364"/>
          </a:xfrm>
        </p:spPr>
        <p:txBody>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11"/>
          </p:nvPr>
        </p:nvSpPr>
        <p:spPr>
          <a:xfrm>
            <a:off x="7914640" y="2123399"/>
            <a:ext cx="3352800" cy="2453364"/>
          </a:xfrm>
        </p:spPr>
        <p:txBody>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11924748"/>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4_3column, panel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9BA00F-A47E-03B3-32BC-24C273CDE342}"/>
              </a:ext>
            </a:extLst>
          </p:cNvPr>
          <p:cNvSpPr/>
          <p:nvPr userDrawn="1"/>
        </p:nvSpPr>
        <p:spPr>
          <a:xfrm>
            <a:off x="0" y="0"/>
            <a:ext cx="12192000" cy="1006475"/>
          </a:xfrm>
          <a:prstGeom prst="rect">
            <a:avLst/>
          </a:prstGeom>
          <a:solidFill>
            <a:srgbClr val="055D9A"/>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21413"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8113643"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4276574"/>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1_4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B696C9-78E2-AEC6-6F1B-E6B350F60340}"/>
              </a:ext>
            </a:extLst>
          </p:cNvPr>
          <p:cNvSpPr/>
          <p:nvPr userDrawn="1"/>
        </p:nvSpPr>
        <p:spPr>
          <a:xfrm>
            <a:off x="0" y="0"/>
            <a:ext cx="12192000" cy="1006475"/>
          </a:xfrm>
          <a:prstGeom prst="rect">
            <a:avLst/>
          </a:prstGeom>
          <a:solidFill>
            <a:srgbClr val="055D9A"/>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17443" y="148449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37516" y="148449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6257589" y="148449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half" idx="12"/>
          </p:nvPr>
        </p:nvSpPr>
        <p:spPr>
          <a:xfrm>
            <a:off x="9177661" y="148449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42088352"/>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2_4 column, intr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7A47E8-FAE0-CD97-79C4-92F1767E2122}"/>
              </a:ext>
            </a:extLst>
          </p:cNvPr>
          <p:cNvSpPr/>
          <p:nvPr/>
        </p:nvSpPr>
        <p:spPr>
          <a:xfrm>
            <a:off x="0" y="0"/>
            <a:ext cx="12192000" cy="1006475"/>
          </a:xfrm>
          <a:prstGeom prst="rect">
            <a:avLst/>
          </a:prstGeom>
          <a:solidFill>
            <a:srgbClr val="055D9A"/>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 Placeholder"/>
          <p:cNvSpPr>
            <a:spLocks noGrp="1"/>
          </p:cNvSpPr>
          <p:nvPr>
            <p:ph type="body" sz="quarter" idx="13"/>
          </p:nvPr>
        </p:nvSpPr>
        <p:spPr>
          <a:xfrm>
            <a:off x="914400" y="1371600"/>
            <a:ext cx="10363200" cy="478144"/>
          </a:xfrm>
        </p:spPr>
        <p:txBody>
          <a:bodyPr/>
          <a:lstStyle>
            <a:lvl1pPr marL="0" indent="0" algn="ctr">
              <a:buNone/>
              <a:defRPr b="1">
                <a:solidFill>
                  <a:srgbClr val="055D9A"/>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dirty="0"/>
              <a:t>Click to edit Master text styles</a:t>
            </a:r>
          </a:p>
        </p:txBody>
      </p:sp>
      <p:sp>
        <p:nvSpPr>
          <p:cNvPr id="3" name="Content Placeholder 1"/>
          <p:cNvSpPr>
            <a:spLocks noGrp="1"/>
          </p:cNvSpPr>
          <p:nvPr>
            <p:ph sz="half" idx="1"/>
          </p:nvPr>
        </p:nvSpPr>
        <p:spPr>
          <a:xfrm>
            <a:off x="914400" y="214312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sz="half" idx="2"/>
          </p:nvPr>
        </p:nvSpPr>
        <p:spPr>
          <a:xfrm>
            <a:off x="3508700" y="214312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11"/>
          </p:nvPr>
        </p:nvSpPr>
        <p:spPr>
          <a:xfrm>
            <a:off x="6103000" y="214312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half" idx="12"/>
          </p:nvPr>
        </p:nvSpPr>
        <p:spPr>
          <a:xfrm>
            <a:off x="8697299" y="214312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3513190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1 column, halfWidth wHeader, fullBleed im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3243352" y="0"/>
            <a:ext cx="9537371" cy="6858000"/>
          </a:xfrm>
          <a:effectLst/>
        </p:spPr>
        <p:txBody>
          <a:bodyPr rtlCol="0"/>
          <a:lstStyle/>
          <a:p>
            <a:pPr lvl="0"/>
            <a:r>
              <a:rPr lang="en-US" noProof="0"/>
              <a:t>Click icon to add picture</a:t>
            </a:r>
          </a:p>
        </p:txBody>
      </p:sp>
      <p:sp>
        <p:nvSpPr>
          <p:cNvPr id="5" name="Rectangle 4">
            <a:extLst>
              <a:ext uri="{FF2B5EF4-FFF2-40B4-BE49-F238E27FC236}">
                <a16:creationId xmlns:a16="http://schemas.microsoft.com/office/drawing/2014/main" id="{E343DD9C-2B72-0B45-8346-644FE25D1AFD}"/>
              </a:ext>
            </a:extLst>
          </p:cNvPr>
          <p:cNvSpPr/>
          <p:nvPr/>
        </p:nvSpPr>
        <p:spPr>
          <a:xfrm>
            <a:off x="1" y="0"/>
            <a:ext cx="3245128" cy="6858000"/>
          </a:xfrm>
          <a:prstGeom prst="rect">
            <a:avLst/>
          </a:prstGeom>
          <a:solidFill>
            <a:srgbClr val="00737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412471" y="1440493"/>
            <a:ext cx="2418411" cy="2520750"/>
          </a:xfrm>
        </p:spPr>
        <p:txBody>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75597100"/>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3_3column, pan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00961-44CB-63D4-925A-7B21905B62A7}"/>
              </a:ext>
            </a:extLst>
          </p:cNvPr>
          <p:cNvSpPr/>
          <p:nvPr userDrawn="1"/>
        </p:nvSpPr>
        <p:spPr>
          <a:xfrm>
            <a:off x="0" y="0"/>
            <a:ext cx="12192000" cy="1006475"/>
          </a:xfrm>
          <a:prstGeom prst="rect">
            <a:avLst/>
          </a:prstGeom>
          <a:solidFill>
            <a:srgbClr val="055D9A"/>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76291"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6223398"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2" name="Content Placeholder 4">
            <a:extLst>
              <a:ext uri="{FF2B5EF4-FFF2-40B4-BE49-F238E27FC236}">
                <a16:creationId xmlns:a16="http://schemas.microsoft.com/office/drawing/2014/main" id="{89D82144-1B72-721A-CC17-2232A4449238}"/>
              </a:ext>
            </a:extLst>
          </p:cNvPr>
          <p:cNvSpPr>
            <a:spLocks noGrp="1"/>
          </p:cNvSpPr>
          <p:nvPr>
            <p:ph sz="half" idx="12"/>
          </p:nvPr>
        </p:nvSpPr>
        <p:spPr>
          <a:xfrm>
            <a:off x="9170504"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775556"/>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6_3column, pan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F56AB-C205-51EE-3E37-5A32C7DFF905}"/>
              </a:ext>
            </a:extLst>
          </p:cNvPr>
          <p:cNvSpPr/>
          <p:nvPr userDrawn="1"/>
        </p:nvSpPr>
        <p:spPr>
          <a:xfrm>
            <a:off x="0" y="0"/>
            <a:ext cx="12192000" cy="1006475"/>
          </a:xfrm>
          <a:prstGeom prst="rect">
            <a:avLst/>
          </a:prstGeom>
          <a:solidFill>
            <a:srgbClr val="055D9A"/>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76291"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6223398"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2" name="Content Placeholder 4">
            <a:extLst>
              <a:ext uri="{FF2B5EF4-FFF2-40B4-BE49-F238E27FC236}">
                <a16:creationId xmlns:a16="http://schemas.microsoft.com/office/drawing/2014/main" id="{89D82144-1B72-721A-CC17-2232A4449238}"/>
              </a:ext>
            </a:extLst>
          </p:cNvPr>
          <p:cNvSpPr>
            <a:spLocks noGrp="1"/>
          </p:cNvSpPr>
          <p:nvPr>
            <p:ph sz="half" idx="12"/>
          </p:nvPr>
        </p:nvSpPr>
        <p:spPr>
          <a:xfrm>
            <a:off x="9170504"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ECEF01AD-7A47-7FFB-BE9F-DF7F7C6EB13E}"/>
              </a:ext>
            </a:extLst>
          </p:cNvPr>
          <p:cNvSpPr>
            <a:spLocks noGrp="1"/>
          </p:cNvSpPr>
          <p:nvPr>
            <p:ph type="body" sz="quarter" idx="13"/>
          </p:nvPr>
        </p:nvSpPr>
        <p:spPr>
          <a:xfrm>
            <a:off x="328613" y="1422400"/>
            <a:ext cx="11585575"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795278"/>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22_4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687F2-DEAA-EF4B-10DC-2B7AF97A6FD3}"/>
              </a:ext>
            </a:extLst>
          </p:cNvPr>
          <p:cNvSpPr/>
          <p:nvPr/>
        </p:nvSpPr>
        <p:spPr>
          <a:xfrm>
            <a:off x="0" y="0"/>
            <a:ext cx="12192000" cy="1006475"/>
          </a:xfrm>
          <a:prstGeom prst="rect">
            <a:avLst/>
          </a:prstGeom>
          <a:solidFill>
            <a:srgbClr val="055D9A"/>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329184"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0" indent="0">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7200"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8256104"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half" idx="12"/>
          </p:nvPr>
        </p:nvSpPr>
        <p:spPr>
          <a:xfrm>
            <a:off x="329184" y="4029975"/>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A83D260D-8D14-CD8C-CFEB-D6595660968F}"/>
              </a:ext>
            </a:extLst>
          </p:cNvPr>
          <p:cNvSpPr>
            <a:spLocks noGrp="1"/>
          </p:cNvSpPr>
          <p:nvPr>
            <p:ph sz="half" idx="13"/>
          </p:nvPr>
        </p:nvSpPr>
        <p:spPr>
          <a:xfrm>
            <a:off x="4292644" y="4037188"/>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8FD1618B-3E18-AF82-CA4A-5620A0D072C9}"/>
              </a:ext>
            </a:extLst>
          </p:cNvPr>
          <p:cNvSpPr>
            <a:spLocks noGrp="1"/>
          </p:cNvSpPr>
          <p:nvPr>
            <p:ph sz="half" idx="14"/>
          </p:nvPr>
        </p:nvSpPr>
        <p:spPr>
          <a:xfrm>
            <a:off x="8256104" y="4029975"/>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8552395"/>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3_4 Column, Head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117EA0-859B-0C4B-3A52-81ECE184CABC}"/>
              </a:ext>
            </a:extLst>
          </p:cNvPr>
          <p:cNvSpPr/>
          <p:nvPr/>
        </p:nvSpPr>
        <p:spPr>
          <a:xfrm>
            <a:off x="0" y="0"/>
            <a:ext cx="12192000" cy="1006475"/>
          </a:xfrm>
          <a:prstGeom prst="rect">
            <a:avLst/>
          </a:prstGeom>
          <a:solidFill>
            <a:srgbClr val="055D9A"/>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417443" y="1550449"/>
            <a:ext cx="2596896" cy="1200329"/>
          </a:xfrm>
        </p:spPr>
        <p:txBody>
          <a:bodyPr/>
          <a:lstStyle>
            <a:lvl1pPr marL="0" indent="0">
              <a:lnSpc>
                <a:spcPct val="100000"/>
              </a:lnSpc>
              <a:buNone/>
              <a:defRPr sz="2400" b="1">
                <a:solidFill>
                  <a:srgbClr val="055D9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17443"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347054" y="1550449"/>
            <a:ext cx="2588223" cy="1200329"/>
          </a:xfrm>
        </p:spPr>
        <p:txBody>
          <a:bodyPr/>
          <a:lstStyle>
            <a:lvl1pPr marL="0" indent="0">
              <a:lnSpc>
                <a:spcPct val="100000"/>
              </a:lnSpc>
              <a:buNone/>
              <a:defRPr sz="2400" b="1">
                <a:solidFill>
                  <a:srgbClr val="055D9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47054" y="2152333"/>
            <a:ext cx="2588223"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p:nvPr>
        </p:nvSpPr>
        <p:spPr>
          <a:xfrm>
            <a:off x="6255380" y="1550449"/>
            <a:ext cx="2596896" cy="1200329"/>
          </a:xfrm>
        </p:spPr>
        <p:txBody>
          <a:bodyPr/>
          <a:lstStyle>
            <a:lvl1pPr marL="0" indent="0">
              <a:lnSpc>
                <a:spcPct val="100000"/>
              </a:lnSpc>
              <a:buNone/>
              <a:defRPr sz="2400" b="1">
                <a:solidFill>
                  <a:srgbClr val="055D9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4"/>
          </p:nvPr>
        </p:nvSpPr>
        <p:spPr>
          <a:xfrm>
            <a:off x="6255380"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7"/>
          </p:nvPr>
        </p:nvSpPr>
        <p:spPr>
          <a:xfrm>
            <a:off x="9174849" y="1550449"/>
            <a:ext cx="2596896" cy="1200329"/>
          </a:xfrm>
        </p:spPr>
        <p:txBody>
          <a:bodyPr/>
          <a:lstStyle>
            <a:lvl1pPr marL="0" indent="0">
              <a:lnSpc>
                <a:spcPct val="100000"/>
              </a:lnSpc>
              <a:buNone/>
              <a:defRPr sz="2400" b="1">
                <a:solidFill>
                  <a:srgbClr val="055D9A"/>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8"/>
          </p:nvPr>
        </p:nvSpPr>
        <p:spPr>
          <a:xfrm>
            <a:off x="9174849"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39420678"/>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25_Title Left,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839788" y="1041737"/>
            <a:ext cx="3932237" cy="1015663"/>
          </a:xfrm>
        </p:spPr>
        <p:txBody>
          <a:bodyPr anchor="b"/>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839788" y="2260600"/>
            <a:ext cx="3932237" cy="899157"/>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5183188" y="987425"/>
            <a:ext cx="6172200" cy="606833"/>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2384644958"/>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26_Split Horizontal, text,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6FFA2B-7048-89C9-243C-E9FDB8E18FDF}"/>
              </a:ext>
            </a:extLst>
          </p:cNvPr>
          <p:cNvSpPr/>
          <p:nvPr/>
        </p:nvSpPr>
        <p:spPr>
          <a:xfrm rot="5400000">
            <a:off x="5951537" y="-3273424"/>
            <a:ext cx="288925" cy="12192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B40142B-8E60-7220-166D-5D729C84B988}"/>
              </a:ext>
            </a:extLst>
          </p:cNvPr>
          <p:cNvSpPr/>
          <p:nvPr/>
        </p:nvSpPr>
        <p:spPr>
          <a:xfrm>
            <a:off x="0" y="0"/>
            <a:ext cx="12192000" cy="1006475"/>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0" y="2677887"/>
            <a:ext cx="12192000" cy="418011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329184" y="246888"/>
            <a:ext cx="10374086" cy="553998"/>
          </a:xfrm>
        </p:spPr>
        <p:txBody>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329184" y="1353312"/>
            <a:ext cx="11604172" cy="3495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60275028"/>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1C1CD-0484-F4E6-7FE5-B136042A9152}"/>
              </a:ext>
            </a:extLst>
          </p:cNvPr>
          <p:cNvSpPr/>
          <p:nvPr/>
        </p:nvSpPr>
        <p:spPr>
          <a:xfrm>
            <a:off x="0" y="0"/>
            <a:ext cx="12192000" cy="1006475"/>
          </a:xfrm>
          <a:prstGeom prst="rect">
            <a:avLst/>
          </a:prstGeom>
          <a:solidFill>
            <a:srgbClr val="055D9A"/>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53810181"/>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28_title only, noPanel">
    <p:spTree>
      <p:nvGrpSpPr>
        <p:cNvPr id="1" name=""/>
        <p:cNvGrpSpPr/>
        <p:nvPr/>
      </p:nvGrpSpPr>
      <p:grpSpPr>
        <a:xfrm>
          <a:off x="0" y="0"/>
          <a:ext cx="0" cy="0"/>
          <a:chOff x="0" y="0"/>
          <a:chExt cx="0" cy="0"/>
        </a:xfrm>
      </p:grpSpPr>
      <p:sp>
        <p:nvSpPr>
          <p:cNvPr id="2" name="Title 1"/>
          <p:cNvSpPr>
            <a:spLocks noGrp="1"/>
          </p:cNvSpPr>
          <p:nvPr>
            <p:ph type="title"/>
          </p:nvPr>
        </p:nvSpPr>
        <p:spPr>
          <a:xfrm>
            <a:off x="329184" y="243708"/>
            <a:ext cx="11435154" cy="553998"/>
          </a:xfrm>
        </p:spPr>
        <p:txBody>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2630567702"/>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029472"/>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0_quote gree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p:cNvSpPr>
            <a:spLocks noGrp="1"/>
          </p:cNvSpPr>
          <p:nvPr>
            <p:ph type="body" sz="quarter" idx="10"/>
          </p:nvPr>
        </p:nvSpPr>
        <p:spPr>
          <a:xfrm>
            <a:off x="2253342" y="768350"/>
            <a:ext cx="8349343" cy="2157898"/>
          </a:xfrm>
        </p:spPr>
        <p:txBody>
          <a:bodyPr/>
          <a:lstStyle>
            <a:lvl1pPr marL="0" indent="0">
              <a:spcAft>
                <a:spcPts val="600"/>
              </a:spcAft>
              <a:buNone/>
              <a:defRPr>
                <a:solidFill>
                  <a:srgbClr val="055D9A"/>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EA31DD42-40F6-E706-42E0-A02C4693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965" y="669271"/>
            <a:ext cx="1162319" cy="1162319"/>
          </a:xfrm>
          <a:prstGeom prst="rect">
            <a:avLst/>
          </a:prstGeom>
        </p:spPr>
      </p:pic>
    </p:spTree>
    <p:extLst>
      <p:ext uri="{BB962C8B-B14F-4D97-AF65-F5344CB8AC3E}">
        <p14:creationId xmlns:p14="http://schemas.microsoft.com/office/powerpoint/2010/main" val="386608100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1 column, halfWidth wHeader, fullBleed im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556916" y="0"/>
            <a:ext cx="5635083" cy="6858000"/>
          </a:xfrm>
        </p:spPr>
        <p:txBody>
          <a:bodyPr rtlCol="0"/>
          <a:lstStyle/>
          <a:p>
            <a:pPr lvl="0"/>
            <a:r>
              <a:rPr lang="en-US" noProof="0"/>
              <a:t>Click icon to add picture</a:t>
            </a:r>
          </a:p>
        </p:txBody>
      </p:sp>
      <p:sp>
        <p:nvSpPr>
          <p:cNvPr id="6" name="Rectangle 5">
            <a:extLst>
              <a:ext uri="{FF2B5EF4-FFF2-40B4-BE49-F238E27FC236}">
                <a16:creationId xmlns:a16="http://schemas.microsoft.com/office/drawing/2014/main" id="{2843A688-4FAA-2420-A60C-8ADB70D16098}"/>
              </a:ext>
            </a:extLst>
          </p:cNvPr>
          <p:cNvSpPr/>
          <p:nvPr userDrawn="1"/>
        </p:nvSpPr>
        <p:spPr>
          <a:xfrm>
            <a:off x="0" y="0"/>
            <a:ext cx="6556375" cy="6858000"/>
          </a:xfrm>
          <a:prstGeom prst="rect">
            <a:avLst/>
          </a:prstGeom>
          <a:gradFill>
            <a:gsLst>
              <a:gs pos="100000">
                <a:schemeClr val="accent1">
                  <a:lumMod val="5000"/>
                  <a:lumOff val="95000"/>
                </a:schemeClr>
              </a:gs>
              <a:gs pos="66500">
                <a:srgbClr val="F6F6F4"/>
              </a:gs>
              <a:gs pos="4000">
                <a:srgbClr val="EBDFC2"/>
              </a:gs>
            </a:gsLst>
            <a:lin ang="3600000" scaled="0"/>
          </a:gra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356B4A00-F4D9-3962-19E8-A913326859ED}"/>
              </a:ext>
            </a:extLst>
          </p:cNvPr>
          <p:cNvSpPr/>
          <p:nvPr/>
        </p:nvSpPr>
        <p:spPr>
          <a:xfrm>
            <a:off x="6556375" y="0"/>
            <a:ext cx="290513"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343DD9C-2B72-0B45-8346-644FE25D1AFD}"/>
              </a:ext>
            </a:extLst>
          </p:cNvPr>
          <p:cNvSpPr/>
          <p:nvPr/>
        </p:nvSpPr>
        <p:spPr>
          <a:xfrm>
            <a:off x="0" y="0"/>
            <a:ext cx="6556375" cy="1006475"/>
          </a:xfrm>
          <a:prstGeom prst="rect">
            <a:avLst/>
          </a:prstGeom>
          <a:solidFill>
            <a:srgbClr val="00737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708"/>
            <a:ext cx="5897880" cy="553998"/>
          </a:xfrm>
        </p:spPr>
        <p:txBody>
          <a:bodyPr/>
          <a:lstStyle>
            <a:lvl1pPr>
              <a:defRPr sz="3000">
                <a:solidFill>
                  <a:schemeClr val="bg1"/>
                </a:solidFill>
              </a:defRPr>
            </a:lvl1pPr>
          </a:lstStyle>
          <a:p>
            <a:r>
              <a:rPr lang="en-US"/>
              <a:t>Click to edit Master title style</a:t>
            </a:r>
            <a:endParaRPr lang="en-US" dirty="0"/>
          </a:p>
        </p:txBody>
      </p:sp>
      <p:sp>
        <p:nvSpPr>
          <p:cNvPr id="14" name="Text Placeholder 13"/>
          <p:cNvSpPr>
            <a:spLocks noGrp="1"/>
          </p:cNvSpPr>
          <p:nvPr>
            <p:ph type="body" sz="quarter" idx="14"/>
          </p:nvPr>
        </p:nvSpPr>
        <p:spPr>
          <a:xfrm>
            <a:off x="329184" y="1331209"/>
            <a:ext cx="5897880" cy="478144"/>
          </a:xfrm>
        </p:spPr>
        <p:txBody>
          <a:bodyPr/>
          <a:lstStyle>
            <a:lvl1pPr marL="0" indent="0">
              <a:buNone/>
              <a:defRPr sz="2400" b="1">
                <a:solidFill>
                  <a:srgbClr val="00737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p:cNvSpPr>
            <a:spLocks noGrp="1"/>
          </p:cNvSpPr>
          <p:nvPr>
            <p:ph sz="half" idx="1"/>
          </p:nvPr>
        </p:nvSpPr>
        <p:spPr>
          <a:xfrm>
            <a:off x="329184" y="1955060"/>
            <a:ext cx="5897880" cy="2098780"/>
          </a:xfrm>
        </p:spPr>
        <p:txBody>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4941238"/>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11_Quote">
    <p:spTree>
      <p:nvGrpSpPr>
        <p:cNvPr id="1" name=""/>
        <p:cNvGrpSpPr/>
        <p:nvPr/>
      </p:nvGrpSpPr>
      <p:grpSpPr>
        <a:xfrm>
          <a:off x="0" y="0"/>
          <a:ext cx="0" cy="0"/>
          <a:chOff x="0" y="0"/>
          <a:chExt cx="0" cy="0"/>
        </a:xfrm>
      </p:grpSpPr>
      <p:sp>
        <p:nvSpPr>
          <p:cNvPr id="2" name="Title 1"/>
          <p:cNvSpPr>
            <a:spLocks noGrp="1"/>
          </p:cNvSpPr>
          <p:nvPr>
            <p:ph type="title"/>
          </p:nvPr>
        </p:nvSpPr>
        <p:spPr>
          <a:xfrm>
            <a:off x="1674541" y="780744"/>
            <a:ext cx="8842918" cy="776945"/>
          </a:xfrm>
        </p:spPr>
        <p:txBody>
          <a:bodyPr>
            <a:normAutofit/>
          </a:bodyPr>
          <a:lstStyle>
            <a:lvl1pPr algn="ctr">
              <a:defRPr sz="3600">
                <a:solidFill>
                  <a:srgbClr val="055D9A"/>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0" y="168600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95157126"/>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AE1BEE-0A5C-CBB8-222C-E2A22C1D937E}"/>
              </a:ext>
            </a:extLst>
          </p:cNvPr>
          <p:cNvPicPr>
            <a:picLocks noChangeAspect="1"/>
          </p:cNvPicPr>
          <p:nvPr userDrawn="1"/>
        </p:nvPicPr>
        <p:blipFill>
          <a:blip r:embed="rId2"/>
          <a:srcRect l="5" t="24107" r="899"/>
          <a:stretch/>
        </p:blipFill>
        <p:spPr>
          <a:xfrm>
            <a:off x="-40708" y="0"/>
            <a:ext cx="12232707" cy="6858000"/>
          </a:xfrm>
          <a:prstGeom prst="rect">
            <a:avLst/>
          </a:prstGeom>
        </p:spPr>
      </p:pic>
      <p:sp>
        <p:nvSpPr>
          <p:cNvPr id="4" name="Rectangle 3">
            <a:extLst>
              <a:ext uri="{FF2B5EF4-FFF2-40B4-BE49-F238E27FC236}">
                <a16:creationId xmlns:a16="http://schemas.microsoft.com/office/drawing/2014/main" id="{C03ADB77-C57A-5FE1-05E0-42D87F6ED271}"/>
              </a:ext>
            </a:extLst>
          </p:cNvPr>
          <p:cNvSpPr/>
          <p:nvPr userDrawn="1"/>
        </p:nvSpPr>
        <p:spPr>
          <a:xfrm>
            <a:off x="616226" y="576470"/>
            <a:ext cx="10873409" cy="5645426"/>
          </a:xfrm>
          <a:prstGeom prst="rect">
            <a:avLst/>
          </a:prstGeom>
          <a:solidFill>
            <a:srgbClr val="F6F3EB"/>
          </a:solidFill>
          <a:ln>
            <a:noFill/>
          </a:ln>
          <a:effectLst>
            <a:outerShdw blurRad="209195" dist="38100" dir="5400000" algn="t" rotWithShape="0">
              <a:prstClr val="black">
                <a:alpha val="5016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6">
            <a:extLst>
              <a:ext uri="{FF2B5EF4-FFF2-40B4-BE49-F238E27FC236}">
                <a16:creationId xmlns:a16="http://schemas.microsoft.com/office/drawing/2014/main" id="{E7001119-A161-8AAD-76FD-995B733E20E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1546225" y="2543338"/>
            <a:ext cx="4859385" cy="914400"/>
          </a:xfrm>
          <a:prstGeom prst="rect">
            <a:avLst/>
          </a:prstGeom>
        </p:spPr>
      </p:pic>
      <p:grpSp>
        <p:nvGrpSpPr>
          <p:cNvPr id="11" name="Group 10">
            <a:extLst>
              <a:ext uri="{FF2B5EF4-FFF2-40B4-BE49-F238E27FC236}">
                <a16:creationId xmlns:a16="http://schemas.microsoft.com/office/drawing/2014/main" id="{1DCC7C10-35BB-BA27-D43F-3B0BEB2FB892}"/>
              </a:ext>
            </a:extLst>
          </p:cNvPr>
          <p:cNvGrpSpPr/>
          <p:nvPr userDrawn="1"/>
        </p:nvGrpSpPr>
        <p:grpSpPr>
          <a:xfrm>
            <a:off x="7258050" y="1809750"/>
            <a:ext cx="2705100" cy="2705100"/>
            <a:chOff x="7258050" y="2057400"/>
            <a:chExt cx="2705100" cy="2705100"/>
          </a:xfrm>
        </p:grpSpPr>
        <p:sp>
          <p:nvSpPr>
            <p:cNvPr id="10" name="Rectangle 9">
              <a:extLst>
                <a:ext uri="{FF2B5EF4-FFF2-40B4-BE49-F238E27FC236}">
                  <a16:creationId xmlns:a16="http://schemas.microsoft.com/office/drawing/2014/main" id="{EA75D5A4-EA7A-5D75-10FA-7C7C86C4D3A2}"/>
                </a:ext>
              </a:extLst>
            </p:cNvPr>
            <p:cNvSpPr/>
            <p:nvPr userDrawn="1"/>
          </p:nvSpPr>
          <p:spPr>
            <a:xfrm>
              <a:off x="7258050" y="2057400"/>
              <a:ext cx="2705100" cy="2705100"/>
            </a:xfrm>
            <a:prstGeom prst="rect">
              <a:avLst/>
            </a:prstGeom>
            <a:solidFill>
              <a:schemeClr val="bg1"/>
            </a:solidFill>
            <a:ln>
              <a:noFill/>
            </a:ln>
            <a:effectLst>
              <a:outerShdw blurRad="254000" dist="127000" dir="5400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46ACAAA4-C32A-C4EF-36B1-F2B5C0392BA2}"/>
                </a:ext>
              </a:extLst>
            </p:cNvPr>
            <p:cNvSpPr txBox="1">
              <a:spLocks noChangeArrowheads="1"/>
            </p:cNvSpPr>
            <p:nvPr/>
          </p:nvSpPr>
          <p:spPr bwMode="auto">
            <a:xfrm>
              <a:off x="7774921" y="2329150"/>
              <a:ext cx="1671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800" b="1" dirty="0">
                  <a:solidFill>
                    <a:srgbClr val="0070C0"/>
                  </a:solidFill>
                  <a:latin typeface="Arial" panose="020B0604020202020204" pitchFamily="34" charset="0"/>
                  <a:cs typeface="Arial" panose="020B0604020202020204" pitchFamily="34" charset="0"/>
                </a:rPr>
                <a:t>Developed by</a:t>
              </a:r>
            </a:p>
          </p:txBody>
        </p:sp>
        <p:pic>
          <p:nvPicPr>
            <p:cNvPr id="6" name="Google Shape;736;p97">
              <a:extLst>
                <a:ext uri="{FF2B5EF4-FFF2-40B4-BE49-F238E27FC236}">
                  <a16:creationId xmlns:a16="http://schemas.microsoft.com/office/drawing/2014/main" id="{DE21AF08-77CB-E583-806E-2BE0D47A6365}"/>
                </a:ext>
              </a:extLst>
            </p:cNvPr>
            <p:cNvPicPr preferRelativeResize="0"/>
            <p:nvPr userDrawn="1"/>
          </p:nvPicPr>
          <p:blipFill rotWithShape="1">
            <a:blip r:embed="rId5">
              <a:alphaModFix/>
            </a:blip>
            <a:srcRect l="15178" t="11123" r="13596" b="10873"/>
            <a:stretch/>
          </p:blipFill>
          <p:spPr>
            <a:xfrm>
              <a:off x="8059903" y="2965116"/>
              <a:ext cx="1178150" cy="1302150"/>
            </a:xfrm>
            <a:prstGeom prst="rect">
              <a:avLst/>
            </a:prstGeom>
            <a:noFill/>
            <a:ln>
              <a:noFill/>
            </a:ln>
          </p:spPr>
        </p:pic>
      </p:grpSp>
    </p:spTree>
    <p:extLst>
      <p:ext uri="{BB962C8B-B14F-4D97-AF65-F5344CB8AC3E}">
        <p14:creationId xmlns:p14="http://schemas.microsoft.com/office/powerpoint/2010/main" val="1362924637"/>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 t="24107" r="899"/>
          <a:stretch/>
        </p:blipFill>
        <p:spPr>
          <a:xfrm>
            <a:off x="-40708" y="0"/>
            <a:ext cx="12232707"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40707" y="1600200"/>
            <a:ext cx="12232707" cy="32766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4">
            <a:extLst>
              <a:ext uri="{FF2B5EF4-FFF2-40B4-BE49-F238E27FC236}">
                <a16:creationId xmlns:a16="http://schemas.microsoft.com/office/drawing/2014/main" id="{446328C6-B724-0018-D3E3-5E843338B8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110087" y="4127656"/>
            <a:ext cx="2933020" cy="551912"/>
          </a:xfrm>
          <a:prstGeom prst="rect">
            <a:avLst/>
          </a:prstGeom>
        </p:spPr>
      </p:pic>
      <p:sp>
        <p:nvSpPr>
          <p:cNvPr id="7" name="Title 11"/>
          <p:cNvSpPr>
            <a:spLocks noGrp="1"/>
          </p:cNvSpPr>
          <p:nvPr>
            <p:ph type="title"/>
          </p:nvPr>
        </p:nvSpPr>
        <p:spPr>
          <a:xfrm>
            <a:off x="1454133" y="2556013"/>
            <a:ext cx="9283734" cy="707886"/>
          </a:xfrm>
          <a:noFill/>
          <a:effectLst/>
        </p:spPr>
        <p:txBody>
          <a:bodyPr anchor="b"/>
          <a:lstStyle>
            <a:lvl1pPr algn="ctr">
              <a:defRPr sz="4000" b="1" i="0" spc="-100" baseline="0">
                <a:solidFill>
                  <a:srgbClr val="60248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1454133" y="3338794"/>
            <a:ext cx="9283734" cy="413831"/>
          </a:xfrm>
        </p:spPr>
        <p:txBody>
          <a:bodyPr/>
          <a:lstStyle>
            <a:lvl1pPr marL="0" indent="0" algn="ctr">
              <a:buNone/>
              <a:defRPr sz="2000">
                <a:solidFill>
                  <a:srgbClr val="60248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88834292"/>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602481"/>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55D9A"/>
              </a:solidFill>
            </a:endParaRPr>
          </a:p>
        </p:txBody>
      </p:sp>
      <p:sp>
        <p:nvSpPr>
          <p:cNvPr id="7" name="Title 11"/>
          <p:cNvSpPr>
            <a:spLocks noGrp="1"/>
          </p:cNvSpPr>
          <p:nvPr>
            <p:ph type="title"/>
          </p:nvPr>
        </p:nvSpPr>
        <p:spPr>
          <a:xfrm>
            <a:off x="1478702" y="1942299"/>
            <a:ext cx="4899660" cy="1323439"/>
          </a:xfrm>
          <a:noFill/>
          <a:effectLst/>
        </p:spPr>
        <p:txBody>
          <a:bodyPr anchor="b"/>
          <a:lstStyle>
            <a:lvl1pPr algn="ctr">
              <a:defRPr sz="4000" b="1" i="0" spc="-100" baseline="0">
                <a:solidFill>
                  <a:srgbClr val="F6F3E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1478702" y="3340633"/>
            <a:ext cx="4899660" cy="413831"/>
          </a:xfrm>
        </p:spPr>
        <p:txBody>
          <a:bodyPr/>
          <a:lstStyle>
            <a:lvl1pPr marL="0" indent="0" algn="ctr">
              <a:buNone/>
              <a:defRPr sz="2000">
                <a:solidFill>
                  <a:srgbClr val="F6F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40350688"/>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0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1478702" y="1942299"/>
            <a:ext cx="4899660" cy="1323439"/>
          </a:xfrm>
          <a:noFill/>
          <a:effectLst/>
        </p:spPr>
        <p:txBody>
          <a:bodyPr anchor="b"/>
          <a:lstStyle>
            <a:lvl1pPr algn="ctr">
              <a:defRPr sz="4000" b="1" i="0" spc="-100" baseline="0">
                <a:solidFill>
                  <a:srgbClr val="60248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1478702" y="3340633"/>
            <a:ext cx="4899660" cy="413831"/>
          </a:xfrm>
        </p:spPr>
        <p:txBody>
          <a:bodyPr/>
          <a:lstStyle>
            <a:lvl1pPr marL="0" indent="0" algn="ctr">
              <a:buNone/>
              <a:defRPr sz="2000">
                <a:solidFill>
                  <a:srgbClr val="60248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0643088"/>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4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602481"/>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424602" y="2576747"/>
            <a:ext cx="6858000" cy="707886"/>
          </a:xfrm>
          <a:noFill/>
          <a:effectLst/>
        </p:spPr>
        <p:txBody>
          <a:bodyPr anchor="b"/>
          <a:lstStyle>
            <a:lvl1pPr algn="ctr">
              <a:defRPr sz="4000" b="1" i="0" spc="-100" baseline="0">
                <a:solidFill>
                  <a:srgbClr val="F6F3E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424602" y="3359528"/>
            <a:ext cx="6858000" cy="413831"/>
          </a:xfrm>
        </p:spPr>
        <p:txBody>
          <a:bodyPr/>
          <a:lstStyle>
            <a:lvl1pPr marL="0" indent="0" algn="ctr">
              <a:buNone/>
              <a:defRPr sz="2000">
                <a:solidFill>
                  <a:srgbClr val="F6F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63FB4FC9-83BC-3529-A4BD-36DF39F3708F}"/>
              </a:ext>
            </a:extLst>
          </p:cNvPr>
          <p:cNvGrpSpPr/>
          <p:nvPr userDrawn="1"/>
        </p:nvGrpSpPr>
        <p:grpSpPr>
          <a:xfrm>
            <a:off x="424602" y="-1"/>
            <a:ext cx="1389888" cy="2099322"/>
            <a:chOff x="2413975" y="-1"/>
            <a:chExt cx="1389888" cy="2099322"/>
          </a:xfrm>
        </p:grpSpPr>
        <p:grpSp>
          <p:nvGrpSpPr>
            <p:cNvPr id="11" name="Group 10">
              <a:extLst>
                <a:ext uri="{FF2B5EF4-FFF2-40B4-BE49-F238E27FC236}">
                  <a16:creationId xmlns:a16="http://schemas.microsoft.com/office/drawing/2014/main" id="{F51E37E5-5B14-78B9-B81E-FAFE7B949566}"/>
                </a:ext>
              </a:extLst>
            </p:cNvPr>
            <p:cNvGrpSpPr/>
            <p:nvPr userDrawn="1"/>
          </p:nvGrpSpPr>
          <p:grpSpPr>
            <a:xfrm>
              <a:off x="2413975" y="-1"/>
              <a:ext cx="1389888" cy="2099322"/>
              <a:chOff x="2365422" y="-1"/>
              <a:chExt cx="1460502" cy="2099322"/>
            </a:xfrm>
            <a:effectLst>
              <a:outerShdw blurRad="101600" dist="38100" dir="5400000" sx="102000" sy="102000" algn="t" rotWithShape="0">
                <a:prstClr val="black">
                  <a:alpha val="20000"/>
                </a:prstClr>
              </a:outerShdw>
            </a:effectLst>
          </p:grpSpPr>
          <p:sp>
            <p:nvSpPr>
              <p:cNvPr id="5" name="Rectangle 4">
                <a:extLst>
                  <a:ext uri="{FF2B5EF4-FFF2-40B4-BE49-F238E27FC236}">
                    <a16:creationId xmlns:a16="http://schemas.microsoft.com/office/drawing/2014/main" id="{6205A803-10F0-814A-F1C2-4DA13B159854}"/>
                  </a:ext>
                </a:extLst>
              </p:cNvPr>
              <p:cNvSpPr/>
              <p:nvPr userDrawn="1"/>
            </p:nvSpPr>
            <p:spPr>
              <a:xfrm>
                <a:off x="2365422" y="-1"/>
                <a:ext cx="1460502" cy="1391136"/>
              </a:xfrm>
              <a:prstGeom prst="rect">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B7AE5B-2303-C057-08B0-EEC754290CC2}"/>
                  </a:ext>
                </a:extLst>
              </p:cNvPr>
              <p:cNvSpPr/>
              <p:nvPr userDrawn="1"/>
            </p:nvSpPr>
            <p:spPr>
              <a:xfrm>
                <a:off x="2365422" y="709433"/>
                <a:ext cx="1460502" cy="1389888"/>
              </a:xfrm>
              <a:prstGeom prst="ellipse">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C7DF9D83-A394-ACAD-6ADC-EDFE0CBF82C4}"/>
                </a:ext>
              </a:extLst>
            </p:cNvPr>
            <p:cNvSpPr>
              <a:spLocks noChangeAspect="1"/>
            </p:cNvSpPr>
            <p:nvPr userDrawn="1"/>
          </p:nvSpPr>
          <p:spPr>
            <a:xfrm>
              <a:off x="2514559" y="796774"/>
              <a:ext cx="1188720" cy="1188720"/>
            </a:xfrm>
            <a:prstGeom prst="ellipse">
              <a:avLst/>
            </a:prstGeom>
            <a:solidFill>
              <a:srgbClr val="F6F3EB"/>
            </a:solidFill>
            <a:ln>
              <a:noFill/>
            </a:ln>
            <a:effectLst>
              <a:outerShdw blurRad="101600" dist="38100" dir="5400000" algn="t"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FCCB5F9A-5BBE-B257-708E-CF42AF0E1BC3}"/>
              </a:ext>
            </a:extLst>
          </p:cNvPr>
          <p:cNvSpPr>
            <a:spLocks noChangeAspect="1"/>
          </p:cNvSpPr>
          <p:nvPr userDrawn="1"/>
        </p:nvSpPr>
        <p:spPr>
          <a:xfrm>
            <a:off x="616626" y="888214"/>
            <a:ext cx="1005840" cy="1005840"/>
          </a:xfrm>
          <a:prstGeom prst="ellipse">
            <a:avLst/>
          </a:prstGeom>
          <a:solidFill>
            <a:srgbClr val="60248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E96DC0-3F1B-FC0B-C5A6-9F51804CA40D}"/>
              </a:ext>
            </a:extLst>
          </p:cNvPr>
          <p:cNvSpPr txBox="1"/>
          <p:nvPr userDrawn="1"/>
        </p:nvSpPr>
        <p:spPr>
          <a:xfrm>
            <a:off x="895181" y="1123495"/>
            <a:ext cx="448731" cy="584775"/>
          </a:xfrm>
          <a:prstGeom prst="rect">
            <a:avLst/>
          </a:prstGeom>
          <a:noFill/>
        </p:spPr>
        <p:txBody>
          <a:bodyPr wrap="square" rtlCol="0">
            <a:spAutoFit/>
          </a:bodyPr>
          <a:lstStyle/>
          <a:p>
            <a:pPr algn="ctr"/>
            <a:r>
              <a:rPr lang="en-US" sz="3200" b="1" dirty="0">
                <a:solidFill>
                  <a:srgbClr val="F6F3EB"/>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445214831"/>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424602" y="2576747"/>
            <a:ext cx="6858000" cy="707886"/>
          </a:xfrm>
          <a:noFill/>
          <a:effectLst/>
        </p:spPr>
        <p:txBody>
          <a:bodyPr anchor="b"/>
          <a:lstStyle>
            <a:lvl1pPr algn="ctr">
              <a:defRPr sz="4000" b="1" i="0" spc="-100" baseline="0">
                <a:solidFill>
                  <a:srgbClr val="60248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424602" y="3359528"/>
            <a:ext cx="6858000" cy="413831"/>
          </a:xfrm>
        </p:spPr>
        <p:txBody>
          <a:bodyPr/>
          <a:lstStyle>
            <a:lvl1pPr marL="0" indent="0" algn="ctr">
              <a:buNone/>
              <a:defRPr sz="2000">
                <a:solidFill>
                  <a:srgbClr val="60248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63FB4FC9-83BC-3529-A4BD-36DF39F3708F}"/>
              </a:ext>
            </a:extLst>
          </p:cNvPr>
          <p:cNvGrpSpPr/>
          <p:nvPr userDrawn="1"/>
        </p:nvGrpSpPr>
        <p:grpSpPr>
          <a:xfrm>
            <a:off x="424602" y="-1"/>
            <a:ext cx="1389888" cy="2099322"/>
            <a:chOff x="2413975" y="-1"/>
            <a:chExt cx="1389888" cy="2099322"/>
          </a:xfrm>
        </p:grpSpPr>
        <p:grpSp>
          <p:nvGrpSpPr>
            <p:cNvPr id="11" name="Group 10">
              <a:extLst>
                <a:ext uri="{FF2B5EF4-FFF2-40B4-BE49-F238E27FC236}">
                  <a16:creationId xmlns:a16="http://schemas.microsoft.com/office/drawing/2014/main" id="{F51E37E5-5B14-78B9-B81E-FAFE7B949566}"/>
                </a:ext>
              </a:extLst>
            </p:cNvPr>
            <p:cNvGrpSpPr/>
            <p:nvPr userDrawn="1"/>
          </p:nvGrpSpPr>
          <p:grpSpPr>
            <a:xfrm>
              <a:off x="2413975" y="-1"/>
              <a:ext cx="1389888" cy="2099322"/>
              <a:chOff x="2365422" y="-1"/>
              <a:chExt cx="1460502" cy="2099322"/>
            </a:xfrm>
            <a:effectLst>
              <a:outerShdw blurRad="101600" dist="38100" dir="5400000" sx="102000" sy="102000" algn="t" rotWithShape="0">
                <a:prstClr val="black">
                  <a:alpha val="20000"/>
                </a:prstClr>
              </a:outerShdw>
            </a:effectLst>
          </p:grpSpPr>
          <p:sp>
            <p:nvSpPr>
              <p:cNvPr id="5" name="Rectangle 4">
                <a:extLst>
                  <a:ext uri="{FF2B5EF4-FFF2-40B4-BE49-F238E27FC236}">
                    <a16:creationId xmlns:a16="http://schemas.microsoft.com/office/drawing/2014/main" id="{6205A803-10F0-814A-F1C2-4DA13B159854}"/>
                  </a:ext>
                </a:extLst>
              </p:cNvPr>
              <p:cNvSpPr/>
              <p:nvPr userDrawn="1"/>
            </p:nvSpPr>
            <p:spPr>
              <a:xfrm>
                <a:off x="2365422" y="-1"/>
                <a:ext cx="1460502" cy="1391136"/>
              </a:xfrm>
              <a:prstGeom prst="rect">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B7AE5B-2303-C057-08B0-EEC754290CC2}"/>
                  </a:ext>
                </a:extLst>
              </p:cNvPr>
              <p:cNvSpPr/>
              <p:nvPr userDrawn="1"/>
            </p:nvSpPr>
            <p:spPr>
              <a:xfrm>
                <a:off x="2365422" y="709433"/>
                <a:ext cx="1460502" cy="1389888"/>
              </a:xfrm>
              <a:prstGeom prst="ellipse">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C7DF9D83-A394-ACAD-6ADC-EDFE0CBF82C4}"/>
                </a:ext>
              </a:extLst>
            </p:cNvPr>
            <p:cNvSpPr>
              <a:spLocks noChangeAspect="1"/>
            </p:cNvSpPr>
            <p:nvPr userDrawn="1"/>
          </p:nvSpPr>
          <p:spPr>
            <a:xfrm>
              <a:off x="2514559" y="796774"/>
              <a:ext cx="1188720" cy="1188720"/>
            </a:xfrm>
            <a:prstGeom prst="ellipse">
              <a:avLst/>
            </a:prstGeom>
            <a:solidFill>
              <a:srgbClr val="F6F3EB"/>
            </a:solidFill>
            <a:ln>
              <a:noFill/>
            </a:ln>
            <a:effectLst>
              <a:outerShdw blurRad="101600" dist="38100" dir="5400000" algn="t"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FCCB5F9A-5BBE-B257-708E-CF42AF0E1BC3}"/>
              </a:ext>
            </a:extLst>
          </p:cNvPr>
          <p:cNvSpPr>
            <a:spLocks noChangeAspect="1"/>
          </p:cNvSpPr>
          <p:nvPr userDrawn="1"/>
        </p:nvSpPr>
        <p:spPr>
          <a:xfrm>
            <a:off x="616626" y="888214"/>
            <a:ext cx="1005840" cy="1005840"/>
          </a:xfrm>
          <a:prstGeom prst="ellipse">
            <a:avLst/>
          </a:prstGeom>
          <a:solidFill>
            <a:srgbClr val="60248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E96DC0-3F1B-FC0B-C5A6-9F51804CA40D}"/>
              </a:ext>
            </a:extLst>
          </p:cNvPr>
          <p:cNvSpPr txBox="1"/>
          <p:nvPr userDrawn="1"/>
        </p:nvSpPr>
        <p:spPr>
          <a:xfrm>
            <a:off x="895181" y="1123495"/>
            <a:ext cx="448731" cy="584775"/>
          </a:xfrm>
          <a:prstGeom prst="rect">
            <a:avLst/>
          </a:prstGeom>
          <a:noFill/>
        </p:spPr>
        <p:txBody>
          <a:bodyPr wrap="square" rtlCol="0">
            <a:spAutoFit/>
          </a:bodyPr>
          <a:lstStyle/>
          <a:p>
            <a:pPr algn="ctr"/>
            <a:r>
              <a:rPr lang="en-US" sz="3200" b="1" dirty="0">
                <a:solidFill>
                  <a:srgbClr val="F6F3EB"/>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990315127"/>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6_1 column full-widt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117A0-C88F-968B-3049-C4B25849DF3F}"/>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solidFill>
            <a:srgbClr val="60248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29184" y="1353312"/>
            <a:ext cx="5766816" cy="2130199"/>
          </a:xfrm>
        </p:spPr>
        <p:txBody>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018734"/>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7_1 column full-widt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117A0-C88F-968B-3049-C4B25849DF3F}"/>
              </a:ext>
            </a:extLst>
          </p:cNvPr>
          <p:cNvSpPr/>
          <p:nvPr userDrawn="1"/>
        </p:nvSpPr>
        <p:spPr>
          <a:xfrm>
            <a:off x="0" y="-1"/>
            <a:ext cx="12192000" cy="1463040"/>
          </a:xfrm>
          <a:prstGeom prst="rect">
            <a:avLst/>
          </a:prstGeom>
          <a:solidFill>
            <a:srgbClr val="60248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noFill/>
          <a:ln>
            <a:noFill/>
          </a:ln>
          <a:effectLst>
            <a:innerShdw blurRad="120854" dist="74997" dir="5400000">
              <a:prstClr val="black">
                <a:alpha val="23835"/>
              </a:prst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29184" y="1706351"/>
            <a:ext cx="5766816" cy="2130199"/>
          </a:xfrm>
        </p:spPr>
        <p:txBody>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2914789"/>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4_1 column full-widt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91AD20-86F0-E9FF-99AE-7ABF960624A0}"/>
              </a:ext>
            </a:extLst>
          </p:cNvPr>
          <p:cNvSpPr/>
          <p:nvPr userDrawn="1"/>
        </p:nvSpPr>
        <p:spPr>
          <a:xfrm>
            <a:off x="0" y="0"/>
            <a:ext cx="12192000" cy="1006475"/>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solidFill>
            <a:srgbClr val="60248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29184" y="1392026"/>
            <a:ext cx="5120640" cy="2130199"/>
          </a:xfrm>
        </p:spPr>
        <p:txBody>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FAD52D4-DFE4-9597-5CF9-4CA2C43C90C3}"/>
              </a:ext>
            </a:extLst>
          </p:cNvPr>
          <p:cNvSpPr>
            <a:spLocks noGrp="1"/>
          </p:cNvSpPr>
          <p:nvPr>
            <p:ph idx="10"/>
          </p:nvPr>
        </p:nvSpPr>
        <p:spPr>
          <a:xfrm>
            <a:off x="6094412" y="1392026"/>
            <a:ext cx="5599616" cy="3219728"/>
          </a:xfrm>
          <a:solidFill>
            <a:srgbClr val="F6F3EB"/>
          </a:solidFill>
          <a:ln>
            <a:noFill/>
          </a:ln>
          <a:effectLst>
            <a:outerShdw blurRad="342900" dist="101600" dir="5400000" algn="t" rotWithShape="0">
              <a:prstClr val="black">
                <a:alpha val="40000"/>
              </a:prstClr>
            </a:outerShdw>
          </a:effectLst>
        </p:spPr>
        <p:txBody>
          <a:bodyPr vert="horz" wrap="square" lIns="457200" tIns="457200" rIns="457200" bIns="685800" numCol="1" anchor="t" anchorCtr="0" compatLnSpc="1">
            <a:prstTxWarp prst="textNoShape">
              <a:avLst/>
            </a:prstTxWarp>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140103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1 column, longTitle, halfWidth, fullBleed im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365C6E-196E-114B-CD12-04AF77C21081}"/>
              </a:ext>
            </a:extLst>
          </p:cNvPr>
          <p:cNvSpPr/>
          <p:nvPr/>
        </p:nvSpPr>
        <p:spPr>
          <a:xfrm>
            <a:off x="6556375" y="0"/>
            <a:ext cx="290513"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BD57A95-0A9E-90B4-6296-D45BFE266DC0}"/>
              </a:ext>
            </a:extLst>
          </p:cNvPr>
          <p:cNvSpPr/>
          <p:nvPr/>
        </p:nvSpPr>
        <p:spPr>
          <a:xfrm>
            <a:off x="0" y="0"/>
            <a:ext cx="6556375" cy="1536700"/>
          </a:xfrm>
          <a:prstGeom prst="rect">
            <a:avLst/>
          </a:prstGeom>
          <a:solidFill>
            <a:srgbClr val="00737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708"/>
            <a:ext cx="5897880" cy="574581"/>
          </a:xfrm>
        </p:spPr>
        <p:txBody>
          <a:bodyPr/>
          <a:lstStyle>
            <a:lvl1pPr>
              <a:lnSpc>
                <a:spcPct val="114000"/>
              </a:lnSpc>
              <a:defRPr sz="3000">
                <a:solidFill>
                  <a:srgbClr val="F6F3EB"/>
                </a:solidFill>
              </a:defRPr>
            </a:lvl1pPr>
          </a:lstStyle>
          <a:p>
            <a:r>
              <a:rPr lang="en-US"/>
              <a:t>Click to edit Master title style</a:t>
            </a:r>
            <a:endParaRPr lang="en-US" dirty="0"/>
          </a:p>
        </p:txBody>
      </p:sp>
      <p:sp>
        <p:nvSpPr>
          <p:cNvPr id="14" name="Text Placeholder 13"/>
          <p:cNvSpPr>
            <a:spLocks noGrp="1"/>
          </p:cNvSpPr>
          <p:nvPr>
            <p:ph type="body" sz="quarter" idx="14"/>
          </p:nvPr>
        </p:nvSpPr>
        <p:spPr>
          <a:xfrm>
            <a:off x="329184" y="1817094"/>
            <a:ext cx="5897880" cy="478144"/>
          </a:xfrm>
        </p:spPr>
        <p:txBody>
          <a:bodyPr/>
          <a:lstStyle>
            <a:lvl1pPr marL="0" indent="0">
              <a:buNone/>
              <a:defRPr sz="2400" b="1">
                <a:solidFill>
                  <a:srgbClr val="00737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p:cNvSpPr>
            <a:spLocks noGrp="1"/>
          </p:cNvSpPr>
          <p:nvPr>
            <p:ph sz="half" idx="1"/>
          </p:nvPr>
        </p:nvSpPr>
        <p:spPr>
          <a:xfrm>
            <a:off x="329184" y="2440945"/>
            <a:ext cx="5897880" cy="2130199"/>
          </a:xfrm>
        </p:spPr>
        <p:txBody>
          <a:bodyPr/>
          <a:lstStyle>
            <a:lvl1pPr>
              <a:lnSpc>
                <a:spcPct val="114000"/>
              </a:lnSpc>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6556916" y="0"/>
            <a:ext cx="5635083" cy="6858000"/>
          </a:xfrm>
        </p:spPr>
        <p:txBody>
          <a:bodyPr rtlCol="0"/>
          <a:lstStyle/>
          <a:p>
            <a:pPr lvl="0"/>
            <a:r>
              <a:rPr lang="en-US" noProof="0"/>
              <a:t>Click icon to add picture</a:t>
            </a:r>
          </a:p>
        </p:txBody>
      </p:sp>
    </p:spTree>
    <p:extLst>
      <p:ext uri="{BB962C8B-B14F-4D97-AF65-F5344CB8AC3E}">
        <p14:creationId xmlns:p14="http://schemas.microsoft.com/office/powerpoint/2010/main" val="2656578489"/>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12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F991CF-94F3-5436-7D8E-8D98DD0D1EB3}"/>
              </a:ext>
            </a:extLst>
          </p:cNvPr>
          <p:cNvSpPr/>
          <p:nvPr userDrawn="1"/>
        </p:nvSpPr>
        <p:spPr>
          <a:xfrm>
            <a:off x="0" y="0"/>
            <a:ext cx="12192000" cy="1006475"/>
          </a:xfrm>
          <a:prstGeom prst="rect">
            <a:avLst/>
          </a:prstGeom>
          <a:solidFill>
            <a:srgbClr val="60248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7443" y="1353312"/>
            <a:ext cx="5602357" cy="1794722"/>
          </a:xfrm>
        </p:spPr>
        <p:txBody>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353312"/>
            <a:ext cx="5635487"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7845651"/>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_2column wHead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EFFD9F-D5B2-9D41-731A-F496902DD16D}"/>
              </a:ext>
            </a:extLst>
          </p:cNvPr>
          <p:cNvSpPr/>
          <p:nvPr userDrawn="1"/>
        </p:nvSpPr>
        <p:spPr>
          <a:xfrm>
            <a:off x="0" y="0"/>
            <a:ext cx="12192000" cy="1006475"/>
          </a:xfrm>
          <a:prstGeom prst="rect">
            <a:avLst/>
          </a:prstGeom>
          <a:solidFill>
            <a:srgbClr val="60248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9787" y="1695851"/>
            <a:ext cx="4782312" cy="478144"/>
          </a:xfrm>
        </p:spPr>
        <p:txBody>
          <a:bodyPr/>
          <a:lstStyle>
            <a:lvl1pPr marL="0" indent="0">
              <a:buNone/>
              <a:defRPr sz="2400" b="1" i="0">
                <a:solidFill>
                  <a:srgbClr val="60248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7" y="2273117"/>
            <a:ext cx="4782312"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695851"/>
            <a:ext cx="5029200" cy="478144"/>
          </a:xfrm>
        </p:spPr>
        <p:txBody>
          <a:bodyPr/>
          <a:lstStyle>
            <a:lvl1pPr marL="0" indent="0">
              <a:buNone/>
              <a:defRPr sz="2400" b="1" i="0">
                <a:solidFill>
                  <a:srgbClr val="60248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273117"/>
            <a:ext cx="5029200"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74300868"/>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7_1 column, halfWidth wHeader, fullBleed im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556916" y="0"/>
            <a:ext cx="5635083" cy="6858000"/>
          </a:xfrm>
        </p:spPr>
        <p:txBody>
          <a:bodyPr rtlCol="0"/>
          <a:lstStyle/>
          <a:p>
            <a:pPr lvl="0"/>
            <a:r>
              <a:rPr lang="en-US" noProof="0"/>
              <a:t>Click icon to add picture</a:t>
            </a:r>
          </a:p>
        </p:txBody>
      </p:sp>
      <p:sp>
        <p:nvSpPr>
          <p:cNvPr id="6" name="Rectangle 5">
            <a:extLst>
              <a:ext uri="{FF2B5EF4-FFF2-40B4-BE49-F238E27FC236}">
                <a16:creationId xmlns:a16="http://schemas.microsoft.com/office/drawing/2014/main" id="{2843A688-4FAA-2420-A60C-8ADB70D16098}"/>
              </a:ext>
            </a:extLst>
          </p:cNvPr>
          <p:cNvSpPr/>
          <p:nvPr userDrawn="1"/>
        </p:nvSpPr>
        <p:spPr>
          <a:xfrm>
            <a:off x="0" y="0"/>
            <a:ext cx="6556375" cy="6858000"/>
          </a:xfrm>
          <a:prstGeom prst="rect">
            <a:avLst/>
          </a:prstGeom>
          <a:gradFill>
            <a:gsLst>
              <a:gs pos="100000">
                <a:schemeClr val="accent1">
                  <a:lumMod val="5000"/>
                  <a:lumOff val="95000"/>
                </a:schemeClr>
              </a:gs>
              <a:gs pos="66500">
                <a:srgbClr val="F6F6F4"/>
              </a:gs>
              <a:gs pos="4000">
                <a:srgbClr val="EBDFC2"/>
              </a:gs>
            </a:gsLst>
            <a:lin ang="3600000" scaled="0"/>
          </a:gra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356B4A00-F4D9-3962-19E8-A913326859ED}"/>
              </a:ext>
            </a:extLst>
          </p:cNvPr>
          <p:cNvSpPr/>
          <p:nvPr/>
        </p:nvSpPr>
        <p:spPr>
          <a:xfrm>
            <a:off x="6556375" y="0"/>
            <a:ext cx="290513"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343DD9C-2B72-0B45-8346-644FE25D1AFD}"/>
              </a:ext>
            </a:extLst>
          </p:cNvPr>
          <p:cNvSpPr/>
          <p:nvPr/>
        </p:nvSpPr>
        <p:spPr>
          <a:xfrm>
            <a:off x="0" y="0"/>
            <a:ext cx="6556375" cy="1006475"/>
          </a:xfrm>
          <a:prstGeom prst="rect">
            <a:avLst/>
          </a:prstGeom>
          <a:solidFill>
            <a:srgbClr val="60248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708"/>
            <a:ext cx="5897880" cy="553998"/>
          </a:xfrm>
        </p:spPr>
        <p:txBody>
          <a:bodyPr/>
          <a:lstStyle>
            <a:lvl1pPr>
              <a:defRPr sz="3000">
                <a:solidFill>
                  <a:schemeClr val="bg1"/>
                </a:solidFill>
              </a:defRPr>
            </a:lvl1pPr>
          </a:lstStyle>
          <a:p>
            <a:r>
              <a:rPr lang="en-US" dirty="0"/>
              <a:t>Click to edit Master title style</a:t>
            </a:r>
          </a:p>
        </p:txBody>
      </p:sp>
      <p:sp>
        <p:nvSpPr>
          <p:cNvPr id="14" name="Text Placeholder 13"/>
          <p:cNvSpPr>
            <a:spLocks noGrp="1"/>
          </p:cNvSpPr>
          <p:nvPr>
            <p:ph type="body" sz="quarter" idx="14"/>
          </p:nvPr>
        </p:nvSpPr>
        <p:spPr>
          <a:xfrm>
            <a:off x="329184" y="1331209"/>
            <a:ext cx="5897880" cy="478144"/>
          </a:xfrm>
        </p:spPr>
        <p:txBody>
          <a:bodyPr/>
          <a:lstStyle>
            <a:lvl1pPr marL="0" indent="0">
              <a:buNone/>
              <a:defRPr sz="2400" b="1">
                <a:solidFill>
                  <a:srgbClr val="60248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Content Placeholder 2"/>
          <p:cNvSpPr>
            <a:spLocks noGrp="1"/>
          </p:cNvSpPr>
          <p:nvPr>
            <p:ph sz="half" idx="1"/>
          </p:nvPr>
        </p:nvSpPr>
        <p:spPr>
          <a:xfrm>
            <a:off x="329184" y="1955060"/>
            <a:ext cx="5897880" cy="2098780"/>
          </a:xfrm>
        </p:spPr>
        <p:txBody>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6163802"/>
      </p:ext>
    </p:extLst>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_1 column, longTitle, halfWidth, fullBleed im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365C6E-196E-114B-CD12-04AF77C21081}"/>
              </a:ext>
            </a:extLst>
          </p:cNvPr>
          <p:cNvSpPr/>
          <p:nvPr/>
        </p:nvSpPr>
        <p:spPr>
          <a:xfrm>
            <a:off x="6556375" y="0"/>
            <a:ext cx="290513"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BD57A95-0A9E-90B4-6296-D45BFE266DC0}"/>
              </a:ext>
            </a:extLst>
          </p:cNvPr>
          <p:cNvSpPr/>
          <p:nvPr/>
        </p:nvSpPr>
        <p:spPr>
          <a:xfrm>
            <a:off x="0" y="0"/>
            <a:ext cx="6556375" cy="1536700"/>
          </a:xfrm>
          <a:prstGeom prst="rect">
            <a:avLst/>
          </a:prstGeom>
          <a:solidFill>
            <a:srgbClr val="60248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708"/>
            <a:ext cx="5897880" cy="574581"/>
          </a:xfrm>
        </p:spPr>
        <p:txBody>
          <a:bodyPr/>
          <a:lstStyle>
            <a:lvl1pPr>
              <a:lnSpc>
                <a:spcPct val="114000"/>
              </a:lnSpc>
              <a:defRPr sz="3000">
                <a:solidFill>
                  <a:srgbClr val="F6F3EB"/>
                </a:solidFill>
              </a:defRPr>
            </a:lvl1pPr>
          </a:lstStyle>
          <a:p>
            <a:r>
              <a:rPr lang="en-US" dirty="0"/>
              <a:t>Click to edit Master title style</a:t>
            </a:r>
          </a:p>
        </p:txBody>
      </p:sp>
      <p:sp>
        <p:nvSpPr>
          <p:cNvPr id="14" name="Text Placeholder 13"/>
          <p:cNvSpPr>
            <a:spLocks noGrp="1"/>
          </p:cNvSpPr>
          <p:nvPr>
            <p:ph type="body" sz="quarter" idx="14"/>
          </p:nvPr>
        </p:nvSpPr>
        <p:spPr>
          <a:xfrm>
            <a:off x="329184" y="1817094"/>
            <a:ext cx="5897880" cy="478144"/>
          </a:xfrm>
        </p:spPr>
        <p:txBody>
          <a:bodyPr/>
          <a:lstStyle>
            <a:lvl1pPr marL="0" indent="0">
              <a:buNone/>
              <a:defRPr sz="2400" b="1">
                <a:solidFill>
                  <a:srgbClr val="60248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Content Placeholder 2"/>
          <p:cNvSpPr>
            <a:spLocks noGrp="1"/>
          </p:cNvSpPr>
          <p:nvPr>
            <p:ph sz="half" idx="1"/>
          </p:nvPr>
        </p:nvSpPr>
        <p:spPr>
          <a:xfrm>
            <a:off x="329184" y="2440945"/>
            <a:ext cx="5897880" cy="2130199"/>
          </a:xfrm>
        </p:spPr>
        <p:txBody>
          <a:bodyPr/>
          <a:lstStyle>
            <a:lvl1pPr>
              <a:lnSpc>
                <a:spcPct val="114000"/>
              </a:lnSpc>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6556916" y="0"/>
            <a:ext cx="5635083" cy="6858000"/>
          </a:xfrm>
        </p:spPr>
        <p:txBody>
          <a:bodyPr rtlCol="0"/>
          <a:lstStyle/>
          <a:p>
            <a:pPr lvl="0"/>
            <a:r>
              <a:rPr lang="en-US" noProof="0"/>
              <a:t>Click icon to add picture</a:t>
            </a:r>
          </a:p>
        </p:txBody>
      </p:sp>
    </p:spTree>
    <p:extLst>
      <p:ext uri="{BB962C8B-B14F-4D97-AF65-F5344CB8AC3E}">
        <p14:creationId xmlns:p14="http://schemas.microsoft.com/office/powerpoint/2010/main" val="1840942465"/>
      </p:ext>
    </p:extLst>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6_3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C3F1C4-230A-F87B-71D0-90D996555F8F}"/>
              </a:ext>
            </a:extLst>
          </p:cNvPr>
          <p:cNvSpPr/>
          <p:nvPr userDrawn="1"/>
        </p:nvSpPr>
        <p:spPr>
          <a:xfrm>
            <a:off x="0" y="0"/>
            <a:ext cx="12192000" cy="1006475"/>
          </a:xfrm>
          <a:prstGeom prst="rect">
            <a:avLst/>
          </a:prstGeom>
          <a:solidFill>
            <a:srgbClr val="60248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17443" y="1631247"/>
            <a:ext cx="3352800" cy="2523511"/>
          </a:xfrm>
        </p:spPr>
        <p:txBody>
          <a:bodyPr/>
          <a:lstStyle>
            <a:lvl1pPr marL="22225" indent="0">
              <a:tabLst/>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4520" y="1631247"/>
            <a:ext cx="3352800" cy="2523511"/>
          </a:xfrm>
        </p:spPr>
        <p:txBody>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8411597" y="1631247"/>
            <a:ext cx="3352800" cy="2523511"/>
          </a:xfrm>
        </p:spPr>
        <p:txBody>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83470006"/>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7_3column, head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F81009-DF40-500B-A490-71376D2EACBF}"/>
              </a:ext>
            </a:extLst>
          </p:cNvPr>
          <p:cNvSpPr/>
          <p:nvPr userDrawn="1"/>
        </p:nvSpPr>
        <p:spPr>
          <a:xfrm>
            <a:off x="0" y="0"/>
            <a:ext cx="12192000" cy="1006475"/>
          </a:xfrm>
          <a:prstGeom prst="rect">
            <a:avLst/>
          </a:prstGeom>
          <a:solidFill>
            <a:srgbClr val="60248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17443" y="1584315"/>
            <a:ext cx="3352800" cy="830997"/>
          </a:xfrm>
        </p:spPr>
        <p:txBody>
          <a:bodyPr/>
          <a:lstStyle>
            <a:lvl1pPr marL="0" indent="0">
              <a:lnSpc>
                <a:spcPct val="100000"/>
              </a:lnSpc>
              <a:buNone/>
              <a:defRPr sz="2400" b="1">
                <a:solidFill>
                  <a:srgbClr val="60248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17443" y="2186199"/>
            <a:ext cx="3352800"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4520" y="1584315"/>
            <a:ext cx="3352800" cy="830997"/>
          </a:xfrm>
        </p:spPr>
        <p:txBody>
          <a:bodyPr/>
          <a:lstStyle>
            <a:lvl1pPr marL="0" indent="0">
              <a:lnSpc>
                <a:spcPct val="100000"/>
              </a:lnSpc>
              <a:buNone/>
              <a:defRPr sz="2400" b="1">
                <a:solidFill>
                  <a:srgbClr val="60248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4520" y="2186199"/>
            <a:ext cx="3352800"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p:nvPr>
        </p:nvSpPr>
        <p:spPr>
          <a:xfrm>
            <a:off x="8411596" y="1584315"/>
            <a:ext cx="3362917" cy="830997"/>
          </a:xfrm>
        </p:spPr>
        <p:txBody>
          <a:bodyPr/>
          <a:lstStyle>
            <a:lvl1pPr marL="0" indent="0">
              <a:lnSpc>
                <a:spcPct val="100000"/>
              </a:lnSpc>
              <a:buNone/>
              <a:defRPr sz="2400" b="1">
                <a:solidFill>
                  <a:srgbClr val="60248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4"/>
          </p:nvPr>
        </p:nvSpPr>
        <p:spPr>
          <a:xfrm>
            <a:off x="8411596" y="2186199"/>
            <a:ext cx="3362917"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76216980"/>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0_3column,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56B14A-09D0-3E3B-B0D9-99ED010208F0}"/>
              </a:ext>
            </a:extLst>
          </p:cNvPr>
          <p:cNvSpPr/>
          <p:nvPr userDrawn="1"/>
        </p:nvSpPr>
        <p:spPr>
          <a:xfrm>
            <a:off x="0" y="0"/>
            <a:ext cx="12192000" cy="1006475"/>
          </a:xfrm>
          <a:prstGeom prst="rect">
            <a:avLst/>
          </a:prstGeom>
          <a:solidFill>
            <a:srgbClr val="60248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p:cNvSpPr>
            <a:spLocks noGrp="1"/>
          </p:cNvSpPr>
          <p:nvPr>
            <p:ph sz="half" idx="12"/>
          </p:nvPr>
        </p:nvSpPr>
        <p:spPr>
          <a:xfrm>
            <a:off x="914400" y="1463163"/>
            <a:ext cx="10353040" cy="478144"/>
          </a:xfrm>
        </p:spPr>
        <p:txBody>
          <a:bodyPr/>
          <a:lstStyle>
            <a:lvl1pPr marL="0" indent="0" algn="ctr">
              <a:buNone/>
              <a:tabLst/>
              <a:defRPr sz="2400" b="1">
                <a:solidFill>
                  <a:srgbClr val="602481"/>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dirty="0"/>
              <a:t>Click to edit Master text styles</a:t>
            </a:r>
          </a:p>
        </p:txBody>
      </p:sp>
      <p:sp>
        <p:nvSpPr>
          <p:cNvPr id="3" name="Content Placeholder 1"/>
          <p:cNvSpPr>
            <a:spLocks noGrp="1"/>
          </p:cNvSpPr>
          <p:nvPr>
            <p:ph sz="half" idx="1"/>
          </p:nvPr>
        </p:nvSpPr>
        <p:spPr>
          <a:xfrm>
            <a:off x="914400" y="2123399"/>
            <a:ext cx="3352800" cy="2453364"/>
          </a:xfrm>
        </p:spPr>
        <p:txBody>
          <a:bodyPr/>
          <a:lstStyle>
            <a:lvl1pPr marL="15875" indent="-15875">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sz="half" idx="2"/>
          </p:nvPr>
        </p:nvSpPr>
        <p:spPr>
          <a:xfrm>
            <a:off x="4414520" y="2123399"/>
            <a:ext cx="3352800" cy="2453364"/>
          </a:xfrm>
        </p:spPr>
        <p:txBody>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11"/>
          </p:nvPr>
        </p:nvSpPr>
        <p:spPr>
          <a:xfrm>
            <a:off x="7914640" y="2123399"/>
            <a:ext cx="3352800" cy="2453364"/>
          </a:xfrm>
        </p:spPr>
        <p:txBody>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01349825"/>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4_3column, panel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9BA00F-A47E-03B3-32BC-24C273CDE342}"/>
              </a:ext>
            </a:extLst>
          </p:cNvPr>
          <p:cNvSpPr/>
          <p:nvPr userDrawn="1"/>
        </p:nvSpPr>
        <p:spPr>
          <a:xfrm>
            <a:off x="0" y="0"/>
            <a:ext cx="12192000" cy="1006475"/>
          </a:xfrm>
          <a:prstGeom prst="rect">
            <a:avLst/>
          </a:prstGeom>
          <a:solidFill>
            <a:srgbClr val="60248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21413"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8113643"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96783947"/>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21_4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B696C9-78E2-AEC6-6F1B-E6B350F60340}"/>
              </a:ext>
            </a:extLst>
          </p:cNvPr>
          <p:cNvSpPr/>
          <p:nvPr userDrawn="1"/>
        </p:nvSpPr>
        <p:spPr>
          <a:xfrm>
            <a:off x="0" y="0"/>
            <a:ext cx="12192000" cy="1006475"/>
          </a:xfrm>
          <a:prstGeom prst="rect">
            <a:avLst/>
          </a:prstGeom>
          <a:solidFill>
            <a:srgbClr val="60248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17443" y="148449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37516" y="148449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6257589" y="148449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half" idx="12"/>
          </p:nvPr>
        </p:nvSpPr>
        <p:spPr>
          <a:xfrm>
            <a:off x="9177661" y="148449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20732938"/>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2_4 column, intr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7A47E8-FAE0-CD97-79C4-92F1767E2122}"/>
              </a:ext>
            </a:extLst>
          </p:cNvPr>
          <p:cNvSpPr/>
          <p:nvPr/>
        </p:nvSpPr>
        <p:spPr>
          <a:xfrm>
            <a:off x="0" y="0"/>
            <a:ext cx="12192000" cy="1006475"/>
          </a:xfrm>
          <a:prstGeom prst="rect">
            <a:avLst/>
          </a:prstGeom>
          <a:solidFill>
            <a:srgbClr val="60248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 Placeholder"/>
          <p:cNvSpPr>
            <a:spLocks noGrp="1"/>
          </p:cNvSpPr>
          <p:nvPr>
            <p:ph type="body" sz="quarter" idx="13"/>
          </p:nvPr>
        </p:nvSpPr>
        <p:spPr>
          <a:xfrm>
            <a:off x="914400" y="1371600"/>
            <a:ext cx="10363200" cy="478144"/>
          </a:xfrm>
        </p:spPr>
        <p:txBody>
          <a:bodyPr/>
          <a:lstStyle>
            <a:lvl1pPr marL="0" indent="0" algn="ctr">
              <a:buNone/>
              <a:defRPr b="1">
                <a:solidFill>
                  <a:srgbClr val="602481"/>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dirty="0"/>
              <a:t>Click to edit Master text styles</a:t>
            </a:r>
          </a:p>
        </p:txBody>
      </p:sp>
      <p:sp>
        <p:nvSpPr>
          <p:cNvPr id="3" name="Content Placeholder 1"/>
          <p:cNvSpPr>
            <a:spLocks noGrp="1"/>
          </p:cNvSpPr>
          <p:nvPr>
            <p:ph sz="half" idx="1"/>
          </p:nvPr>
        </p:nvSpPr>
        <p:spPr>
          <a:xfrm>
            <a:off x="914400" y="214312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sz="half" idx="2"/>
          </p:nvPr>
        </p:nvSpPr>
        <p:spPr>
          <a:xfrm>
            <a:off x="3508700" y="214312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11"/>
          </p:nvPr>
        </p:nvSpPr>
        <p:spPr>
          <a:xfrm>
            <a:off x="6103000" y="214312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half" idx="12"/>
          </p:nvPr>
        </p:nvSpPr>
        <p:spPr>
          <a:xfrm>
            <a:off x="8697299" y="214312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9837363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3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C3F1C4-230A-F87B-71D0-90D996555F8F}"/>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17443" y="1631247"/>
            <a:ext cx="3352800" cy="2523511"/>
          </a:xfrm>
        </p:spPr>
        <p:txBody>
          <a:bodyPr/>
          <a:lstStyle>
            <a:lvl1pPr marL="22225" indent="0">
              <a:tabLst/>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4520" y="1631247"/>
            <a:ext cx="3352800" cy="2523511"/>
          </a:xfrm>
        </p:spPr>
        <p:txBody>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8411597" y="1631247"/>
            <a:ext cx="3352800" cy="2523511"/>
          </a:xfrm>
        </p:spPr>
        <p:txBody>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29802680"/>
      </p:ext>
    </p:extLst>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3_3column, pan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00961-44CB-63D4-925A-7B21905B62A7}"/>
              </a:ext>
            </a:extLst>
          </p:cNvPr>
          <p:cNvSpPr/>
          <p:nvPr userDrawn="1"/>
        </p:nvSpPr>
        <p:spPr>
          <a:xfrm>
            <a:off x="0" y="0"/>
            <a:ext cx="12192000" cy="1006475"/>
          </a:xfrm>
          <a:prstGeom prst="rect">
            <a:avLst/>
          </a:prstGeom>
          <a:solidFill>
            <a:srgbClr val="60248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76291"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6223398"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2" name="Content Placeholder 4">
            <a:extLst>
              <a:ext uri="{FF2B5EF4-FFF2-40B4-BE49-F238E27FC236}">
                <a16:creationId xmlns:a16="http://schemas.microsoft.com/office/drawing/2014/main" id="{89D82144-1B72-721A-CC17-2232A4449238}"/>
              </a:ext>
            </a:extLst>
          </p:cNvPr>
          <p:cNvSpPr>
            <a:spLocks noGrp="1"/>
          </p:cNvSpPr>
          <p:nvPr>
            <p:ph sz="half" idx="12"/>
          </p:nvPr>
        </p:nvSpPr>
        <p:spPr>
          <a:xfrm>
            <a:off x="9170504"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71021"/>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26_3column, pan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F56AB-C205-51EE-3E37-5A32C7DFF905}"/>
              </a:ext>
            </a:extLst>
          </p:cNvPr>
          <p:cNvSpPr/>
          <p:nvPr userDrawn="1"/>
        </p:nvSpPr>
        <p:spPr>
          <a:xfrm>
            <a:off x="0" y="0"/>
            <a:ext cx="12192000" cy="1006475"/>
          </a:xfrm>
          <a:prstGeom prst="rect">
            <a:avLst/>
          </a:prstGeom>
          <a:solidFill>
            <a:srgbClr val="60248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76291"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6223398"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2" name="Content Placeholder 4">
            <a:extLst>
              <a:ext uri="{FF2B5EF4-FFF2-40B4-BE49-F238E27FC236}">
                <a16:creationId xmlns:a16="http://schemas.microsoft.com/office/drawing/2014/main" id="{89D82144-1B72-721A-CC17-2232A4449238}"/>
              </a:ext>
            </a:extLst>
          </p:cNvPr>
          <p:cNvSpPr>
            <a:spLocks noGrp="1"/>
          </p:cNvSpPr>
          <p:nvPr>
            <p:ph sz="half" idx="12"/>
          </p:nvPr>
        </p:nvSpPr>
        <p:spPr>
          <a:xfrm>
            <a:off x="9170504"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ECEF01AD-7A47-7FFB-BE9F-DF7F7C6EB13E}"/>
              </a:ext>
            </a:extLst>
          </p:cNvPr>
          <p:cNvSpPr>
            <a:spLocks noGrp="1"/>
          </p:cNvSpPr>
          <p:nvPr>
            <p:ph type="body" sz="quarter" idx="13"/>
          </p:nvPr>
        </p:nvSpPr>
        <p:spPr>
          <a:xfrm>
            <a:off x="328613" y="1422400"/>
            <a:ext cx="11585575"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7714456"/>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2_4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687F2-DEAA-EF4B-10DC-2B7AF97A6FD3}"/>
              </a:ext>
            </a:extLst>
          </p:cNvPr>
          <p:cNvSpPr/>
          <p:nvPr/>
        </p:nvSpPr>
        <p:spPr>
          <a:xfrm>
            <a:off x="0" y="0"/>
            <a:ext cx="12192000" cy="1006475"/>
          </a:xfrm>
          <a:prstGeom prst="rect">
            <a:avLst/>
          </a:prstGeom>
          <a:solidFill>
            <a:srgbClr val="60248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329184"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0" indent="0">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7200"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8256104"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half" idx="12"/>
          </p:nvPr>
        </p:nvSpPr>
        <p:spPr>
          <a:xfrm>
            <a:off x="329184" y="4029975"/>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A83D260D-8D14-CD8C-CFEB-D6595660968F}"/>
              </a:ext>
            </a:extLst>
          </p:cNvPr>
          <p:cNvSpPr>
            <a:spLocks noGrp="1"/>
          </p:cNvSpPr>
          <p:nvPr>
            <p:ph sz="half" idx="13"/>
          </p:nvPr>
        </p:nvSpPr>
        <p:spPr>
          <a:xfrm>
            <a:off x="4292644" y="4037188"/>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8FD1618B-3E18-AF82-CA4A-5620A0D072C9}"/>
              </a:ext>
            </a:extLst>
          </p:cNvPr>
          <p:cNvSpPr>
            <a:spLocks noGrp="1"/>
          </p:cNvSpPr>
          <p:nvPr>
            <p:ph sz="half" idx="14"/>
          </p:nvPr>
        </p:nvSpPr>
        <p:spPr>
          <a:xfrm>
            <a:off x="8256104" y="4029975"/>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7396236"/>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3_4 Column, Head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117EA0-859B-0C4B-3A52-81ECE184CABC}"/>
              </a:ext>
            </a:extLst>
          </p:cNvPr>
          <p:cNvSpPr/>
          <p:nvPr/>
        </p:nvSpPr>
        <p:spPr>
          <a:xfrm>
            <a:off x="0" y="0"/>
            <a:ext cx="12192000" cy="1006475"/>
          </a:xfrm>
          <a:prstGeom prst="rect">
            <a:avLst/>
          </a:prstGeom>
          <a:solidFill>
            <a:srgbClr val="60248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417443" y="1550449"/>
            <a:ext cx="2596896" cy="1200329"/>
          </a:xfrm>
        </p:spPr>
        <p:txBody>
          <a:bodyPr/>
          <a:lstStyle>
            <a:lvl1pPr marL="0" indent="0">
              <a:lnSpc>
                <a:spcPct val="100000"/>
              </a:lnSpc>
              <a:buNone/>
              <a:defRPr sz="2400" b="1">
                <a:solidFill>
                  <a:srgbClr val="60248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17443"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347054" y="1550449"/>
            <a:ext cx="2588223" cy="1200329"/>
          </a:xfrm>
        </p:spPr>
        <p:txBody>
          <a:bodyPr/>
          <a:lstStyle>
            <a:lvl1pPr marL="0" indent="0">
              <a:lnSpc>
                <a:spcPct val="100000"/>
              </a:lnSpc>
              <a:buNone/>
              <a:defRPr sz="2400" b="1">
                <a:solidFill>
                  <a:srgbClr val="60248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47054" y="2152333"/>
            <a:ext cx="2588223"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p:nvPr>
        </p:nvSpPr>
        <p:spPr>
          <a:xfrm>
            <a:off x="6255380" y="1550449"/>
            <a:ext cx="2596896" cy="1200329"/>
          </a:xfrm>
        </p:spPr>
        <p:txBody>
          <a:bodyPr/>
          <a:lstStyle>
            <a:lvl1pPr marL="0" indent="0">
              <a:lnSpc>
                <a:spcPct val="100000"/>
              </a:lnSpc>
              <a:buNone/>
              <a:defRPr sz="2400" b="1">
                <a:solidFill>
                  <a:srgbClr val="60248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4"/>
          </p:nvPr>
        </p:nvSpPr>
        <p:spPr>
          <a:xfrm>
            <a:off x="6255380"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7"/>
          </p:nvPr>
        </p:nvSpPr>
        <p:spPr>
          <a:xfrm>
            <a:off x="9174849" y="1550449"/>
            <a:ext cx="2596896" cy="1200329"/>
          </a:xfrm>
        </p:spPr>
        <p:txBody>
          <a:bodyPr/>
          <a:lstStyle>
            <a:lvl1pPr marL="0" indent="0">
              <a:lnSpc>
                <a:spcPct val="100000"/>
              </a:lnSpc>
              <a:buNone/>
              <a:defRPr sz="2400" b="1">
                <a:solidFill>
                  <a:srgbClr val="60248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8"/>
          </p:nvPr>
        </p:nvSpPr>
        <p:spPr>
          <a:xfrm>
            <a:off x="9174849"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13587990"/>
      </p:ext>
    </p:extLst>
  </p:cSld>
  <p:clrMapOvr>
    <a:masterClrMapping/>
  </p:clrMapOvr>
  <p:transition spd="med">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25_Title Left,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839788" y="1041737"/>
            <a:ext cx="3932237" cy="1015663"/>
          </a:xfrm>
        </p:spPr>
        <p:txBody>
          <a:bodyPr anchor="b"/>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839788" y="2260600"/>
            <a:ext cx="3932237" cy="899157"/>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5183188" y="987425"/>
            <a:ext cx="6172200" cy="606833"/>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4203951200"/>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26_Split Horizontal, text,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6FFA2B-7048-89C9-243C-E9FDB8E18FDF}"/>
              </a:ext>
            </a:extLst>
          </p:cNvPr>
          <p:cNvSpPr/>
          <p:nvPr/>
        </p:nvSpPr>
        <p:spPr>
          <a:xfrm rot="5400000">
            <a:off x="5951537" y="-3273424"/>
            <a:ext cx="288925" cy="12192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B40142B-8E60-7220-166D-5D729C84B988}"/>
              </a:ext>
            </a:extLst>
          </p:cNvPr>
          <p:cNvSpPr/>
          <p:nvPr/>
        </p:nvSpPr>
        <p:spPr>
          <a:xfrm>
            <a:off x="0" y="0"/>
            <a:ext cx="12192000" cy="1006475"/>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0" y="2677887"/>
            <a:ext cx="12192000" cy="418011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329184" y="246888"/>
            <a:ext cx="10374086" cy="553998"/>
          </a:xfrm>
        </p:spPr>
        <p:txBody>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329184" y="1353312"/>
            <a:ext cx="11604172" cy="3495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57385446"/>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1C1CD-0484-F4E6-7FE5-B136042A9152}"/>
              </a:ext>
            </a:extLst>
          </p:cNvPr>
          <p:cNvSpPr/>
          <p:nvPr/>
        </p:nvSpPr>
        <p:spPr>
          <a:xfrm>
            <a:off x="0" y="0"/>
            <a:ext cx="12192000" cy="1006475"/>
          </a:xfrm>
          <a:prstGeom prst="rect">
            <a:avLst/>
          </a:prstGeom>
          <a:solidFill>
            <a:srgbClr val="60248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95886829"/>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28_title only, noPanel">
    <p:spTree>
      <p:nvGrpSpPr>
        <p:cNvPr id="1" name=""/>
        <p:cNvGrpSpPr/>
        <p:nvPr/>
      </p:nvGrpSpPr>
      <p:grpSpPr>
        <a:xfrm>
          <a:off x="0" y="0"/>
          <a:ext cx="0" cy="0"/>
          <a:chOff x="0" y="0"/>
          <a:chExt cx="0" cy="0"/>
        </a:xfrm>
      </p:grpSpPr>
      <p:sp>
        <p:nvSpPr>
          <p:cNvPr id="2" name="Title 1"/>
          <p:cNvSpPr>
            <a:spLocks noGrp="1"/>
          </p:cNvSpPr>
          <p:nvPr>
            <p:ph type="title"/>
          </p:nvPr>
        </p:nvSpPr>
        <p:spPr>
          <a:xfrm>
            <a:off x="329184" y="243708"/>
            <a:ext cx="11435154" cy="553998"/>
          </a:xfrm>
        </p:spPr>
        <p:txBody>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211536780"/>
      </p:ext>
    </p:extLst>
  </p:cSld>
  <p:clrMapOvr>
    <a:masterClrMapping/>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23771"/>
      </p:ext>
    </p:extLst>
  </p:cSld>
  <p:clrMapOvr>
    <a:masterClrMapping/>
  </p:clrMapOvr>
  <p:transition spd="med">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30_quote gree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p:cNvSpPr>
            <a:spLocks noGrp="1"/>
          </p:cNvSpPr>
          <p:nvPr>
            <p:ph type="body" sz="quarter" idx="10"/>
          </p:nvPr>
        </p:nvSpPr>
        <p:spPr>
          <a:xfrm>
            <a:off x="2253342" y="768350"/>
            <a:ext cx="8349343" cy="2157898"/>
          </a:xfrm>
        </p:spPr>
        <p:txBody>
          <a:bodyPr/>
          <a:lstStyle>
            <a:lvl1pPr marL="0" indent="0">
              <a:spcAft>
                <a:spcPts val="600"/>
              </a:spcAft>
              <a:buNone/>
              <a:defRPr>
                <a:solidFill>
                  <a:srgbClr val="60248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EA31DD42-40F6-E706-42E0-A02C4693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965" y="669271"/>
            <a:ext cx="1162319" cy="1162319"/>
          </a:xfrm>
          <a:prstGeom prst="rect">
            <a:avLst/>
          </a:prstGeom>
        </p:spPr>
      </p:pic>
    </p:spTree>
    <p:extLst>
      <p:ext uri="{BB962C8B-B14F-4D97-AF65-F5344CB8AC3E}">
        <p14:creationId xmlns:p14="http://schemas.microsoft.com/office/powerpoint/2010/main" val="264673735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3column, head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F81009-DF40-500B-A490-71376D2EACBF}"/>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17443" y="1584315"/>
            <a:ext cx="3352800" cy="830997"/>
          </a:xfrm>
        </p:spPr>
        <p:txBody>
          <a:bodyPr/>
          <a:lstStyle>
            <a:lvl1pPr marL="0" indent="0">
              <a:lnSpc>
                <a:spcPct val="100000"/>
              </a:lnSpc>
              <a:buNone/>
              <a:defRPr sz="2400" b="1">
                <a:solidFill>
                  <a:srgbClr val="00737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7443" y="2186199"/>
            <a:ext cx="3352800"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4520" y="1584315"/>
            <a:ext cx="3352800" cy="830997"/>
          </a:xfrm>
        </p:spPr>
        <p:txBody>
          <a:bodyPr/>
          <a:lstStyle>
            <a:lvl1pPr marL="0" indent="0">
              <a:lnSpc>
                <a:spcPct val="100000"/>
              </a:lnSpc>
              <a:buNone/>
              <a:defRPr sz="2400" b="1">
                <a:solidFill>
                  <a:srgbClr val="00737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4520" y="2186199"/>
            <a:ext cx="3352800"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p:nvPr>
        </p:nvSpPr>
        <p:spPr>
          <a:xfrm>
            <a:off x="8411596" y="1584315"/>
            <a:ext cx="3362917" cy="830997"/>
          </a:xfrm>
        </p:spPr>
        <p:txBody>
          <a:bodyPr/>
          <a:lstStyle>
            <a:lvl1pPr marL="0" indent="0">
              <a:lnSpc>
                <a:spcPct val="100000"/>
              </a:lnSpc>
              <a:buNone/>
              <a:defRPr sz="2400" b="1">
                <a:solidFill>
                  <a:srgbClr val="00737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4"/>
          </p:nvPr>
        </p:nvSpPr>
        <p:spPr>
          <a:xfrm>
            <a:off x="8411596" y="2186199"/>
            <a:ext cx="3362917"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25794445"/>
      </p:ext>
    </p:extLst>
  </p:cSld>
  <p:clrMapOvr>
    <a:masterClrMapping/>
  </p:clrMapOvr>
  <p:transition spd="med">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11_Quote">
    <p:spTree>
      <p:nvGrpSpPr>
        <p:cNvPr id="1" name=""/>
        <p:cNvGrpSpPr/>
        <p:nvPr/>
      </p:nvGrpSpPr>
      <p:grpSpPr>
        <a:xfrm>
          <a:off x="0" y="0"/>
          <a:ext cx="0" cy="0"/>
          <a:chOff x="0" y="0"/>
          <a:chExt cx="0" cy="0"/>
        </a:xfrm>
      </p:grpSpPr>
      <p:sp>
        <p:nvSpPr>
          <p:cNvPr id="2" name="Title 1"/>
          <p:cNvSpPr>
            <a:spLocks noGrp="1"/>
          </p:cNvSpPr>
          <p:nvPr>
            <p:ph type="title"/>
          </p:nvPr>
        </p:nvSpPr>
        <p:spPr>
          <a:xfrm>
            <a:off x="1674541" y="780744"/>
            <a:ext cx="8842918" cy="776945"/>
          </a:xfrm>
        </p:spPr>
        <p:txBody>
          <a:bodyPr>
            <a:normAutofit/>
          </a:bodyPr>
          <a:lstStyle>
            <a:lvl1pPr algn="ctr">
              <a:defRPr sz="3600">
                <a:solidFill>
                  <a:srgbClr val="602481"/>
                </a:solidFill>
              </a:defRPr>
            </a:lvl1pPr>
          </a:lstStyle>
          <a:p>
            <a:r>
              <a:rPr lang="en-US" dirty="0"/>
              <a:t>Click to edit Master title style</a:t>
            </a:r>
          </a:p>
        </p:txBody>
      </p:sp>
      <p:sp>
        <p:nvSpPr>
          <p:cNvPr id="3" name="Text Placeholder 2"/>
          <p:cNvSpPr>
            <a:spLocks noGrp="1"/>
          </p:cNvSpPr>
          <p:nvPr>
            <p:ph type="body" idx="1"/>
          </p:nvPr>
        </p:nvSpPr>
        <p:spPr>
          <a:xfrm>
            <a:off x="831850" y="168600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11063724"/>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AE1BEE-0A5C-CBB8-222C-E2A22C1D937E}"/>
              </a:ext>
            </a:extLst>
          </p:cNvPr>
          <p:cNvPicPr>
            <a:picLocks noChangeAspect="1"/>
          </p:cNvPicPr>
          <p:nvPr userDrawn="1"/>
        </p:nvPicPr>
        <p:blipFill>
          <a:blip r:embed="rId2"/>
          <a:srcRect l="5" t="24107" r="899"/>
          <a:stretch/>
        </p:blipFill>
        <p:spPr>
          <a:xfrm>
            <a:off x="-40708" y="0"/>
            <a:ext cx="12232707" cy="6858000"/>
          </a:xfrm>
          <a:prstGeom prst="rect">
            <a:avLst/>
          </a:prstGeom>
        </p:spPr>
      </p:pic>
      <p:sp>
        <p:nvSpPr>
          <p:cNvPr id="4" name="Rectangle 3">
            <a:extLst>
              <a:ext uri="{FF2B5EF4-FFF2-40B4-BE49-F238E27FC236}">
                <a16:creationId xmlns:a16="http://schemas.microsoft.com/office/drawing/2014/main" id="{C03ADB77-C57A-5FE1-05E0-42D87F6ED271}"/>
              </a:ext>
            </a:extLst>
          </p:cNvPr>
          <p:cNvSpPr/>
          <p:nvPr userDrawn="1"/>
        </p:nvSpPr>
        <p:spPr>
          <a:xfrm>
            <a:off x="616226" y="576470"/>
            <a:ext cx="10873409" cy="5645426"/>
          </a:xfrm>
          <a:prstGeom prst="rect">
            <a:avLst/>
          </a:prstGeom>
          <a:solidFill>
            <a:srgbClr val="F6F3EB"/>
          </a:solidFill>
          <a:ln>
            <a:noFill/>
          </a:ln>
          <a:effectLst>
            <a:outerShdw blurRad="209195" dist="38100" dir="5400000" algn="t" rotWithShape="0">
              <a:prstClr val="black">
                <a:alpha val="5016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6">
            <a:extLst>
              <a:ext uri="{FF2B5EF4-FFF2-40B4-BE49-F238E27FC236}">
                <a16:creationId xmlns:a16="http://schemas.microsoft.com/office/drawing/2014/main" id="{E7001119-A161-8AAD-76FD-995B733E20E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1546225" y="2543338"/>
            <a:ext cx="4859385" cy="914400"/>
          </a:xfrm>
          <a:prstGeom prst="rect">
            <a:avLst/>
          </a:prstGeom>
        </p:spPr>
      </p:pic>
      <p:grpSp>
        <p:nvGrpSpPr>
          <p:cNvPr id="11" name="Group 10">
            <a:extLst>
              <a:ext uri="{FF2B5EF4-FFF2-40B4-BE49-F238E27FC236}">
                <a16:creationId xmlns:a16="http://schemas.microsoft.com/office/drawing/2014/main" id="{1DCC7C10-35BB-BA27-D43F-3B0BEB2FB892}"/>
              </a:ext>
            </a:extLst>
          </p:cNvPr>
          <p:cNvGrpSpPr/>
          <p:nvPr userDrawn="1"/>
        </p:nvGrpSpPr>
        <p:grpSpPr>
          <a:xfrm>
            <a:off x="7258050" y="1809750"/>
            <a:ext cx="2705100" cy="2705100"/>
            <a:chOff x="7258050" y="2057400"/>
            <a:chExt cx="2705100" cy="2705100"/>
          </a:xfrm>
        </p:grpSpPr>
        <p:sp>
          <p:nvSpPr>
            <p:cNvPr id="10" name="Rectangle 9">
              <a:extLst>
                <a:ext uri="{FF2B5EF4-FFF2-40B4-BE49-F238E27FC236}">
                  <a16:creationId xmlns:a16="http://schemas.microsoft.com/office/drawing/2014/main" id="{EA75D5A4-EA7A-5D75-10FA-7C7C86C4D3A2}"/>
                </a:ext>
              </a:extLst>
            </p:cNvPr>
            <p:cNvSpPr/>
            <p:nvPr userDrawn="1"/>
          </p:nvSpPr>
          <p:spPr>
            <a:xfrm>
              <a:off x="7258050" y="2057400"/>
              <a:ext cx="2705100" cy="2705100"/>
            </a:xfrm>
            <a:prstGeom prst="rect">
              <a:avLst/>
            </a:prstGeom>
            <a:solidFill>
              <a:schemeClr val="bg1"/>
            </a:solidFill>
            <a:ln>
              <a:noFill/>
            </a:ln>
            <a:effectLst>
              <a:outerShdw blurRad="254000" dist="127000" dir="5400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46ACAAA4-C32A-C4EF-36B1-F2B5C0392BA2}"/>
                </a:ext>
              </a:extLst>
            </p:cNvPr>
            <p:cNvSpPr txBox="1">
              <a:spLocks noChangeArrowheads="1"/>
            </p:cNvSpPr>
            <p:nvPr/>
          </p:nvSpPr>
          <p:spPr bwMode="auto">
            <a:xfrm>
              <a:off x="7774921" y="2329150"/>
              <a:ext cx="1671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800" b="1" dirty="0">
                  <a:solidFill>
                    <a:srgbClr val="0070C0"/>
                  </a:solidFill>
                  <a:latin typeface="Arial" panose="020B0604020202020204" pitchFamily="34" charset="0"/>
                  <a:cs typeface="Arial" panose="020B0604020202020204" pitchFamily="34" charset="0"/>
                </a:rPr>
                <a:t>Developed by</a:t>
              </a:r>
            </a:p>
          </p:txBody>
        </p:sp>
        <p:pic>
          <p:nvPicPr>
            <p:cNvPr id="6" name="Google Shape;736;p97">
              <a:extLst>
                <a:ext uri="{FF2B5EF4-FFF2-40B4-BE49-F238E27FC236}">
                  <a16:creationId xmlns:a16="http://schemas.microsoft.com/office/drawing/2014/main" id="{DE21AF08-77CB-E583-806E-2BE0D47A6365}"/>
                </a:ext>
              </a:extLst>
            </p:cNvPr>
            <p:cNvPicPr preferRelativeResize="0"/>
            <p:nvPr userDrawn="1"/>
          </p:nvPicPr>
          <p:blipFill rotWithShape="1">
            <a:blip r:embed="rId5">
              <a:alphaModFix/>
            </a:blip>
            <a:srcRect l="15178" t="11123" r="13596" b="10873"/>
            <a:stretch/>
          </p:blipFill>
          <p:spPr>
            <a:xfrm>
              <a:off x="8059903" y="2965116"/>
              <a:ext cx="1178150" cy="1302150"/>
            </a:xfrm>
            <a:prstGeom prst="rect">
              <a:avLst/>
            </a:prstGeom>
            <a:noFill/>
            <a:ln>
              <a:noFill/>
            </a:ln>
          </p:spPr>
        </p:pic>
      </p:grpSp>
    </p:spTree>
    <p:extLst>
      <p:ext uri="{BB962C8B-B14F-4D97-AF65-F5344CB8AC3E}">
        <p14:creationId xmlns:p14="http://schemas.microsoft.com/office/powerpoint/2010/main" val="301497074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3column,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56B14A-09D0-3E3B-B0D9-99ED010208F0}"/>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p:cNvSpPr>
            <a:spLocks noGrp="1"/>
          </p:cNvSpPr>
          <p:nvPr>
            <p:ph sz="half" idx="12"/>
          </p:nvPr>
        </p:nvSpPr>
        <p:spPr>
          <a:xfrm>
            <a:off x="914400" y="1463163"/>
            <a:ext cx="10353040" cy="478144"/>
          </a:xfrm>
        </p:spPr>
        <p:txBody>
          <a:bodyPr/>
          <a:lstStyle>
            <a:lvl1pPr marL="0" indent="0" algn="ctr">
              <a:buNone/>
              <a:tabLst/>
              <a:defRPr sz="2400" b="1">
                <a:solidFill>
                  <a:srgbClr val="007371"/>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p:cNvSpPr>
            <a:spLocks noGrp="1"/>
          </p:cNvSpPr>
          <p:nvPr>
            <p:ph sz="half" idx="1"/>
          </p:nvPr>
        </p:nvSpPr>
        <p:spPr>
          <a:xfrm>
            <a:off x="914400" y="2123399"/>
            <a:ext cx="3352800" cy="2453364"/>
          </a:xfrm>
        </p:spPr>
        <p:txBody>
          <a:bodyPr/>
          <a:lstStyle>
            <a:lvl1pPr marL="15875" indent="-15875">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sz="half" idx="2"/>
          </p:nvPr>
        </p:nvSpPr>
        <p:spPr>
          <a:xfrm>
            <a:off x="4414520" y="2123399"/>
            <a:ext cx="3352800" cy="2453364"/>
          </a:xfrm>
        </p:spPr>
        <p:txBody>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11"/>
          </p:nvPr>
        </p:nvSpPr>
        <p:spPr>
          <a:xfrm>
            <a:off x="7914640" y="2123399"/>
            <a:ext cx="3352800" cy="2453364"/>
          </a:xfrm>
        </p:spPr>
        <p:txBody>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6356072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3column, panel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9BA00F-A47E-03B3-32BC-24C273CDE342}"/>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21413"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8113643"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94116902"/>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1_4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B696C9-78E2-AEC6-6F1B-E6B350F60340}"/>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17443" y="148449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37516" y="148449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6257589" y="148449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half" idx="12"/>
          </p:nvPr>
        </p:nvSpPr>
        <p:spPr>
          <a:xfrm>
            <a:off x="9177661" y="148449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5980275"/>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4 column, intr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7A47E8-FAE0-CD97-79C4-92F1767E2122}"/>
              </a:ext>
            </a:extLst>
          </p:cNvPr>
          <p:cNvSpPr/>
          <p:nvPr/>
        </p:nvSpPr>
        <p:spPr>
          <a:xfrm>
            <a:off x="0" y="0"/>
            <a:ext cx="12192000" cy="1006475"/>
          </a:xfrm>
          <a:prstGeom prst="rect">
            <a:avLst/>
          </a:prstGeom>
          <a:solidFill>
            <a:srgbClr val="00737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 Placeholder"/>
          <p:cNvSpPr>
            <a:spLocks noGrp="1"/>
          </p:cNvSpPr>
          <p:nvPr>
            <p:ph type="body" sz="quarter" idx="13"/>
          </p:nvPr>
        </p:nvSpPr>
        <p:spPr>
          <a:xfrm>
            <a:off x="914400" y="1371600"/>
            <a:ext cx="10363200" cy="478144"/>
          </a:xfrm>
        </p:spPr>
        <p:txBody>
          <a:bodyPr/>
          <a:lstStyle>
            <a:lvl1pPr marL="0" indent="0" algn="ctr">
              <a:buNone/>
              <a:defRPr b="1">
                <a:solidFill>
                  <a:srgbClr val="007371"/>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a:t>Click to edit Master text styles</a:t>
            </a:r>
          </a:p>
        </p:txBody>
      </p:sp>
      <p:sp>
        <p:nvSpPr>
          <p:cNvPr id="3" name="Content Placeholder 1"/>
          <p:cNvSpPr>
            <a:spLocks noGrp="1"/>
          </p:cNvSpPr>
          <p:nvPr>
            <p:ph sz="half" idx="1"/>
          </p:nvPr>
        </p:nvSpPr>
        <p:spPr>
          <a:xfrm>
            <a:off x="914400" y="214312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sz="half" idx="2"/>
          </p:nvPr>
        </p:nvSpPr>
        <p:spPr>
          <a:xfrm>
            <a:off x="3508700" y="214312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11"/>
          </p:nvPr>
        </p:nvSpPr>
        <p:spPr>
          <a:xfrm>
            <a:off x="6103000" y="214312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half" idx="12"/>
          </p:nvPr>
        </p:nvSpPr>
        <p:spPr>
          <a:xfrm>
            <a:off x="8697299" y="214312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3727820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007371"/>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371"/>
              </a:solidFill>
            </a:endParaRPr>
          </a:p>
        </p:txBody>
      </p:sp>
      <p:sp>
        <p:nvSpPr>
          <p:cNvPr id="7" name="Title 11"/>
          <p:cNvSpPr>
            <a:spLocks noGrp="1"/>
          </p:cNvSpPr>
          <p:nvPr>
            <p:ph type="title"/>
          </p:nvPr>
        </p:nvSpPr>
        <p:spPr>
          <a:xfrm>
            <a:off x="1478702" y="1942299"/>
            <a:ext cx="4899660" cy="1323439"/>
          </a:xfrm>
          <a:noFill/>
          <a:effectLst/>
        </p:spPr>
        <p:txBody>
          <a:bodyPr anchor="b"/>
          <a:lstStyle>
            <a:lvl1pPr algn="ctr">
              <a:defRPr sz="4000" b="1" i="0" spc="-100" baseline="0">
                <a:solidFill>
                  <a:srgbClr val="F6F3E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1478702" y="3340633"/>
            <a:ext cx="4899660" cy="413831"/>
          </a:xfrm>
        </p:spPr>
        <p:txBody>
          <a:bodyPr/>
          <a:lstStyle>
            <a:lvl1pPr marL="0" indent="0" algn="ctr">
              <a:buNone/>
              <a:defRPr sz="2000">
                <a:solidFill>
                  <a:srgbClr val="F6F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9344616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3_3column, pan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00961-44CB-63D4-925A-7B21905B62A7}"/>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6291"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6223398"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
        <p:nvSpPr>
          <p:cNvPr id="2" name="Content Placeholder 4">
            <a:extLst>
              <a:ext uri="{FF2B5EF4-FFF2-40B4-BE49-F238E27FC236}">
                <a16:creationId xmlns:a16="http://schemas.microsoft.com/office/drawing/2014/main" id="{89D82144-1B72-721A-CC17-2232A4449238}"/>
              </a:ext>
            </a:extLst>
          </p:cNvPr>
          <p:cNvSpPr>
            <a:spLocks noGrp="1"/>
          </p:cNvSpPr>
          <p:nvPr>
            <p:ph sz="half" idx="12"/>
          </p:nvPr>
        </p:nvSpPr>
        <p:spPr>
          <a:xfrm>
            <a:off x="9170504"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456027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3column, pan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F56AB-C205-51EE-3E37-5A32C7DFF905}"/>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6291"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6223398"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
        <p:nvSpPr>
          <p:cNvPr id="2" name="Content Placeholder 4">
            <a:extLst>
              <a:ext uri="{FF2B5EF4-FFF2-40B4-BE49-F238E27FC236}">
                <a16:creationId xmlns:a16="http://schemas.microsoft.com/office/drawing/2014/main" id="{89D82144-1B72-721A-CC17-2232A4449238}"/>
              </a:ext>
            </a:extLst>
          </p:cNvPr>
          <p:cNvSpPr>
            <a:spLocks noGrp="1"/>
          </p:cNvSpPr>
          <p:nvPr>
            <p:ph sz="half" idx="12"/>
          </p:nvPr>
        </p:nvSpPr>
        <p:spPr>
          <a:xfrm>
            <a:off x="9170504"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ECEF01AD-7A47-7FFB-BE9F-DF7F7C6EB13E}"/>
              </a:ext>
            </a:extLst>
          </p:cNvPr>
          <p:cNvSpPr>
            <a:spLocks noGrp="1"/>
          </p:cNvSpPr>
          <p:nvPr>
            <p:ph type="body" sz="quarter" idx="13"/>
          </p:nvPr>
        </p:nvSpPr>
        <p:spPr>
          <a:xfrm>
            <a:off x="328613" y="1422400"/>
            <a:ext cx="11585575"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355930"/>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4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687F2-DEAA-EF4B-10DC-2B7AF97A6FD3}"/>
              </a:ext>
            </a:extLst>
          </p:cNvPr>
          <p:cNvSpPr/>
          <p:nvPr/>
        </p:nvSpPr>
        <p:spPr>
          <a:xfrm>
            <a:off x="0" y="0"/>
            <a:ext cx="12192000" cy="1006475"/>
          </a:xfrm>
          <a:prstGeom prst="rect">
            <a:avLst/>
          </a:prstGeom>
          <a:solidFill>
            <a:srgbClr val="00737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329184"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0" indent="0">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67200"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a:t>Click to edit Master text styles</a:t>
            </a:r>
          </a:p>
          <a:p>
            <a:pPr marL="0" lvl="1" indent="0" algn="l" rtl="0" eaLnBrk="1" fontAlgn="base" hangingPunct="1">
              <a:lnSpc>
                <a:spcPct val="114000"/>
              </a:lnSpc>
              <a:spcBef>
                <a:spcPts val="1000"/>
              </a:spcBef>
              <a:spcAft>
                <a:spcPts val="600"/>
              </a:spcAft>
              <a:buFont typeface="Arial" panose="020B0604020202020204" pitchFamily="34" charset="0"/>
              <a:tabLst/>
            </a:pPr>
            <a:r>
              <a:rPr lang="en-US"/>
              <a:t>Second level</a:t>
            </a:r>
          </a:p>
          <a:p>
            <a:pPr marL="0" lvl="2" indent="0" algn="l" rtl="0" eaLnBrk="1" fontAlgn="base" hangingPunct="1">
              <a:lnSpc>
                <a:spcPct val="114000"/>
              </a:lnSpc>
              <a:spcBef>
                <a:spcPts val="1000"/>
              </a:spcBef>
              <a:spcAft>
                <a:spcPts val="600"/>
              </a:spcAft>
              <a:buFont typeface="Arial" panose="020B0604020202020204" pitchFamily="34" charset="0"/>
              <a:tabLst/>
            </a:pPr>
            <a:r>
              <a:rPr lang="en-US"/>
              <a:t>Third level</a:t>
            </a:r>
          </a:p>
          <a:p>
            <a:pPr marL="0" lvl="3" indent="0" algn="l" rtl="0" eaLnBrk="1" fontAlgn="base" hangingPunct="1">
              <a:lnSpc>
                <a:spcPct val="114000"/>
              </a:lnSpc>
              <a:spcBef>
                <a:spcPts val="1000"/>
              </a:spcBef>
              <a:spcAft>
                <a:spcPts val="600"/>
              </a:spcAft>
              <a:buFont typeface="Arial" panose="020B0604020202020204" pitchFamily="34" charset="0"/>
              <a:tabLst/>
            </a:pPr>
            <a:r>
              <a:rPr lang="en-US"/>
              <a:t>Fourth level</a:t>
            </a:r>
          </a:p>
          <a:p>
            <a:pPr marL="0" lvl="4" indent="0" algn="l" rtl="0" eaLnBrk="1" fontAlgn="base" hangingPunct="1">
              <a:lnSpc>
                <a:spcPct val="114000"/>
              </a:lnSpc>
              <a:spcBef>
                <a:spcPts val="1000"/>
              </a:spcBef>
              <a:spcAft>
                <a:spcPts val="600"/>
              </a:spcAft>
              <a:buFont typeface="Arial" panose="020B0604020202020204" pitchFamily="34" charset="0"/>
              <a:tabLst/>
            </a:pPr>
            <a:r>
              <a:rPr lang="en-US"/>
              <a:t>Fifth level</a:t>
            </a:r>
            <a:endParaRPr lang="en-US" dirty="0"/>
          </a:p>
        </p:txBody>
      </p:sp>
      <p:sp>
        <p:nvSpPr>
          <p:cNvPr id="6" name="Content Placeholder 4"/>
          <p:cNvSpPr>
            <a:spLocks noGrp="1"/>
          </p:cNvSpPr>
          <p:nvPr>
            <p:ph sz="half" idx="11"/>
          </p:nvPr>
        </p:nvSpPr>
        <p:spPr>
          <a:xfrm>
            <a:off x="8256104"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a:t>Click to edit Master text styles</a:t>
            </a:r>
          </a:p>
          <a:p>
            <a:pPr marL="0" lvl="1" indent="0" algn="l" rtl="0" eaLnBrk="1" fontAlgn="base" hangingPunct="1">
              <a:lnSpc>
                <a:spcPct val="114000"/>
              </a:lnSpc>
              <a:spcBef>
                <a:spcPts val="1000"/>
              </a:spcBef>
              <a:spcAft>
                <a:spcPts val="600"/>
              </a:spcAft>
              <a:buFont typeface="Arial" panose="020B0604020202020204" pitchFamily="34" charset="0"/>
              <a:tabLst/>
            </a:pPr>
            <a:r>
              <a:rPr lang="en-US"/>
              <a:t>Second level</a:t>
            </a:r>
          </a:p>
          <a:p>
            <a:pPr marL="0" lvl="2" indent="0" algn="l" rtl="0" eaLnBrk="1" fontAlgn="base" hangingPunct="1">
              <a:lnSpc>
                <a:spcPct val="114000"/>
              </a:lnSpc>
              <a:spcBef>
                <a:spcPts val="1000"/>
              </a:spcBef>
              <a:spcAft>
                <a:spcPts val="600"/>
              </a:spcAft>
              <a:buFont typeface="Arial" panose="020B0604020202020204" pitchFamily="34" charset="0"/>
              <a:tabLst/>
            </a:pPr>
            <a:r>
              <a:rPr lang="en-US"/>
              <a:t>Third level</a:t>
            </a:r>
          </a:p>
          <a:p>
            <a:pPr marL="0" lvl="3" indent="0" algn="l" rtl="0" eaLnBrk="1" fontAlgn="base" hangingPunct="1">
              <a:lnSpc>
                <a:spcPct val="114000"/>
              </a:lnSpc>
              <a:spcBef>
                <a:spcPts val="1000"/>
              </a:spcBef>
              <a:spcAft>
                <a:spcPts val="600"/>
              </a:spcAft>
              <a:buFont typeface="Arial" panose="020B0604020202020204" pitchFamily="34" charset="0"/>
              <a:tabLst/>
            </a:pPr>
            <a:r>
              <a:rPr lang="en-US"/>
              <a:t>Fourth level</a:t>
            </a:r>
          </a:p>
          <a:p>
            <a:pPr marL="0" lvl="4" indent="0" algn="l" rtl="0" eaLnBrk="1" fontAlgn="base" hangingPunct="1">
              <a:lnSpc>
                <a:spcPct val="114000"/>
              </a:lnSpc>
              <a:spcBef>
                <a:spcPts val="1000"/>
              </a:spcBef>
              <a:spcAft>
                <a:spcPts val="600"/>
              </a:spcAft>
              <a:buFont typeface="Arial" panose="020B0604020202020204" pitchFamily="34" charset="0"/>
              <a:tabLst/>
            </a:pPr>
            <a:r>
              <a:rPr lang="en-US"/>
              <a:t>Fifth level</a:t>
            </a:r>
            <a:endParaRPr lang="en-US" dirty="0"/>
          </a:p>
        </p:txBody>
      </p:sp>
      <p:sp>
        <p:nvSpPr>
          <p:cNvPr id="7" name="Content Placeholder 5"/>
          <p:cNvSpPr>
            <a:spLocks noGrp="1"/>
          </p:cNvSpPr>
          <p:nvPr>
            <p:ph sz="half" idx="12"/>
          </p:nvPr>
        </p:nvSpPr>
        <p:spPr>
          <a:xfrm>
            <a:off x="329184" y="4029975"/>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a:t>Click to edit Master text styles</a:t>
            </a:r>
          </a:p>
          <a:p>
            <a:pPr marL="0" lvl="1" indent="0" algn="l" rtl="0" eaLnBrk="1" fontAlgn="base" hangingPunct="1">
              <a:lnSpc>
                <a:spcPct val="114000"/>
              </a:lnSpc>
              <a:spcBef>
                <a:spcPts val="1000"/>
              </a:spcBef>
              <a:spcAft>
                <a:spcPts val="600"/>
              </a:spcAft>
              <a:buFont typeface="Arial" panose="020B0604020202020204" pitchFamily="34" charset="0"/>
              <a:tabLst/>
            </a:pPr>
            <a:r>
              <a:rPr lang="en-US"/>
              <a:t>Second level</a:t>
            </a:r>
          </a:p>
          <a:p>
            <a:pPr marL="0" lvl="2" indent="0" algn="l" rtl="0" eaLnBrk="1" fontAlgn="base" hangingPunct="1">
              <a:lnSpc>
                <a:spcPct val="114000"/>
              </a:lnSpc>
              <a:spcBef>
                <a:spcPts val="1000"/>
              </a:spcBef>
              <a:spcAft>
                <a:spcPts val="600"/>
              </a:spcAft>
              <a:buFont typeface="Arial" panose="020B0604020202020204" pitchFamily="34" charset="0"/>
              <a:tabLst/>
            </a:pPr>
            <a:r>
              <a:rPr lang="en-US"/>
              <a:t>Third level</a:t>
            </a:r>
          </a:p>
          <a:p>
            <a:pPr marL="0" lvl="3" indent="0" algn="l" rtl="0" eaLnBrk="1" fontAlgn="base" hangingPunct="1">
              <a:lnSpc>
                <a:spcPct val="114000"/>
              </a:lnSpc>
              <a:spcBef>
                <a:spcPts val="1000"/>
              </a:spcBef>
              <a:spcAft>
                <a:spcPts val="600"/>
              </a:spcAft>
              <a:buFont typeface="Arial" panose="020B0604020202020204" pitchFamily="34" charset="0"/>
              <a:tabLst/>
            </a:pPr>
            <a:r>
              <a:rPr lang="en-US"/>
              <a:t>Fourth level</a:t>
            </a:r>
          </a:p>
          <a:p>
            <a:pPr marL="0" lvl="4" indent="0" algn="l" rtl="0" eaLnBrk="1" fontAlgn="base" hangingPunct="1">
              <a:lnSpc>
                <a:spcPct val="114000"/>
              </a:lnSpc>
              <a:spcBef>
                <a:spcPts val="1000"/>
              </a:spcBef>
              <a:spcAft>
                <a:spcPts val="600"/>
              </a:spcAft>
              <a:buFont typeface="Arial" panose="020B0604020202020204" pitchFamily="34" charset="0"/>
              <a:tabLst/>
            </a:pPr>
            <a:r>
              <a:rPr lang="en-US"/>
              <a:t>Fifth level</a:t>
            </a:r>
            <a:endParaRPr lang="en-US" dirty="0"/>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A83D260D-8D14-CD8C-CFEB-D6595660968F}"/>
              </a:ext>
            </a:extLst>
          </p:cNvPr>
          <p:cNvSpPr>
            <a:spLocks noGrp="1"/>
          </p:cNvSpPr>
          <p:nvPr>
            <p:ph sz="half" idx="13"/>
          </p:nvPr>
        </p:nvSpPr>
        <p:spPr>
          <a:xfrm>
            <a:off x="4292644" y="4037188"/>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a:t>Click to edit Master text styles</a:t>
            </a:r>
          </a:p>
          <a:p>
            <a:pPr marL="0" lvl="1" indent="0" algn="l" rtl="0" eaLnBrk="1" fontAlgn="base" hangingPunct="1">
              <a:lnSpc>
                <a:spcPct val="114000"/>
              </a:lnSpc>
              <a:spcBef>
                <a:spcPts val="1000"/>
              </a:spcBef>
              <a:spcAft>
                <a:spcPts val="600"/>
              </a:spcAft>
              <a:buFont typeface="Arial" panose="020B0604020202020204" pitchFamily="34" charset="0"/>
              <a:tabLst/>
            </a:pPr>
            <a:r>
              <a:rPr lang="en-US"/>
              <a:t>Second level</a:t>
            </a:r>
          </a:p>
          <a:p>
            <a:pPr marL="0" lvl="2" indent="0" algn="l" rtl="0" eaLnBrk="1" fontAlgn="base" hangingPunct="1">
              <a:lnSpc>
                <a:spcPct val="114000"/>
              </a:lnSpc>
              <a:spcBef>
                <a:spcPts val="1000"/>
              </a:spcBef>
              <a:spcAft>
                <a:spcPts val="600"/>
              </a:spcAft>
              <a:buFont typeface="Arial" panose="020B0604020202020204" pitchFamily="34" charset="0"/>
              <a:tabLst/>
            </a:pPr>
            <a:r>
              <a:rPr lang="en-US"/>
              <a:t>Third level</a:t>
            </a:r>
          </a:p>
          <a:p>
            <a:pPr marL="0" lvl="3" indent="0" algn="l" rtl="0" eaLnBrk="1" fontAlgn="base" hangingPunct="1">
              <a:lnSpc>
                <a:spcPct val="114000"/>
              </a:lnSpc>
              <a:spcBef>
                <a:spcPts val="1000"/>
              </a:spcBef>
              <a:spcAft>
                <a:spcPts val="600"/>
              </a:spcAft>
              <a:buFont typeface="Arial" panose="020B0604020202020204" pitchFamily="34" charset="0"/>
              <a:tabLst/>
            </a:pPr>
            <a:r>
              <a:rPr lang="en-US"/>
              <a:t>Fourth level</a:t>
            </a:r>
          </a:p>
          <a:p>
            <a:pPr marL="0" lvl="4" indent="0" algn="l" rtl="0" eaLnBrk="1" fontAlgn="base" hangingPunct="1">
              <a:lnSpc>
                <a:spcPct val="114000"/>
              </a:lnSpc>
              <a:spcBef>
                <a:spcPts val="1000"/>
              </a:spcBef>
              <a:spcAft>
                <a:spcPts val="600"/>
              </a:spcAft>
              <a:buFont typeface="Arial" panose="020B0604020202020204" pitchFamily="34" charset="0"/>
              <a:tabLst/>
            </a:pPr>
            <a:r>
              <a:rPr lang="en-US"/>
              <a:t>Fifth level</a:t>
            </a:r>
            <a:endParaRPr lang="en-US" dirty="0"/>
          </a:p>
        </p:txBody>
      </p:sp>
      <p:sp>
        <p:nvSpPr>
          <p:cNvPr id="8" name="Content Placeholder 5">
            <a:extLst>
              <a:ext uri="{FF2B5EF4-FFF2-40B4-BE49-F238E27FC236}">
                <a16:creationId xmlns:a16="http://schemas.microsoft.com/office/drawing/2014/main" id="{8FD1618B-3E18-AF82-CA4A-5620A0D072C9}"/>
              </a:ext>
            </a:extLst>
          </p:cNvPr>
          <p:cNvSpPr>
            <a:spLocks noGrp="1"/>
          </p:cNvSpPr>
          <p:nvPr>
            <p:ph sz="half" idx="14"/>
          </p:nvPr>
        </p:nvSpPr>
        <p:spPr>
          <a:xfrm>
            <a:off x="8256104" y="4029975"/>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a:t>Click to edit Master text styles</a:t>
            </a:r>
          </a:p>
          <a:p>
            <a:pPr marL="0" lvl="1" indent="0" algn="l" rtl="0" eaLnBrk="1" fontAlgn="base" hangingPunct="1">
              <a:lnSpc>
                <a:spcPct val="114000"/>
              </a:lnSpc>
              <a:spcBef>
                <a:spcPts val="1000"/>
              </a:spcBef>
              <a:spcAft>
                <a:spcPts val="600"/>
              </a:spcAft>
              <a:buFont typeface="Arial" panose="020B0604020202020204" pitchFamily="34" charset="0"/>
              <a:tabLst/>
            </a:pPr>
            <a:r>
              <a:rPr lang="en-US"/>
              <a:t>Second level</a:t>
            </a:r>
          </a:p>
          <a:p>
            <a:pPr marL="0" lvl="2" indent="0" algn="l" rtl="0" eaLnBrk="1" fontAlgn="base" hangingPunct="1">
              <a:lnSpc>
                <a:spcPct val="114000"/>
              </a:lnSpc>
              <a:spcBef>
                <a:spcPts val="1000"/>
              </a:spcBef>
              <a:spcAft>
                <a:spcPts val="600"/>
              </a:spcAft>
              <a:buFont typeface="Arial" panose="020B0604020202020204" pitchFamily="34" charset="0"/>
              <a:tabLst/>
            </a:pPr>
            <a:r>
              <a:rPr lang="en-US"/>
              <a:t>Third level</a:t>
            </a:r>
          </a:p>
          <a:p>
            <a:pPr marL="0" lvl="3" indent="0" algn="l" rtl="0" eaLnBrk="1" fontAlgn="base" hangingPunct="1">
              <a:lnSpc>
                <a:spcPct val="114000"/>
              </a:lnSpc>
              <a:spcBef>
                <a:spcPts val="1000"/>
              </a:spcBef>
              <a:spcAft>
                <a:spcPts val="600"/>
              </a:spcAft>
              <a:buFont typeface="Arial" panose="020B0604020202020204" pitchFamily="34" charset="0"/>
              <a:tabLst/>
            </a:pPr>
            <a:r>
              <a:rPr lang="en-US"/>
              <a:t>Fourth level</a:t>
            </a:r>
          </a:p>
          <a:p>
            <a:pPr marL="0" lvl="4" indent="0" algn="l" rtl="0" eaLnBrk="1" fontAlgn="base" hangingPunct="1">
              <a:lnSpc>
                <a:spcPct val="114000"/>
              </a:lnSpc>
              <a:spcBef>
                <a:spcPts val="1000"/>
              </a:spcBef>
              <a:spcAft>
                <a:spcPts val="600"/>
              </a:spcAft>
              <a:buFont typeface="Arial" panose="020B0604020202020204" pitchFamily="34" charset="0"/>
              <a:tabLst/>
            </a:pPr>
            <a:r>
              <a:rPr lang="en-US"/>
              <a:t>Fifth level</a:t>
            </a:r>
            <a:endParaRPr lang="en-US" dirty="0"/>
          </a:p>
        </p:txBody>
      </p:sp>
    </p:spTree>
    <p:extLst>
      <p:ext uri="{BB962C8B-B14F-4D97-AF65-F5344CB8AC3E}">
        <p14:creationId xmlns:p14="http://schemas.microsoft.com/office/powerpoint/2010/main" val="73716631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4 Column, Head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117EA0-859B-0C4B-3A52-81ECE184CABC}"/>
              </a:ext>
            </a:extLst>
          </p:cNvPr>
          <p:cNvSpPr/>
          <p:nvPr/>
        </p:nvSpPr>
        <p:spPr>
          <a:xfrm>
            <a:off x="0" y="0"/>
            <a:ext cx="12192000" cy="1006475"/>
          </a:xfrm>
          <a:prstGeom prst="rect">
            <a:avLst/>
          </a:prstGeom>
          <a:solidFill>
            <a:srgbClr val="00737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417443" y="1550449"/>
            <a:ext cx="2596896" cy="1200329"/>
          </a:xfrm>
        </p:spPr>
        <p:txBody>
          <a:bodyPr/>
          <a:lstStyle>
            <a:lvl1pPr marL="0" indent="0">
              <a:lnSpc>
                <a:spcPct val="100000"/>
              </a:lnSpc>
              <a:buNone/>
              <a:defRPr sz="2400" b="1">
                <a:solidFill>
                  <a:srgbClr val="00737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7443"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347054" y="1550449"/>
            <a:ext cx="2588223" cy="1200329"/>
          </a:xfrm>
        </p:spPr>
        <p:txBody>
          <a:bodyPr/>
          <a:lstStyle>
            <a:lvl1pPr marL="0" indent="0">
              <a:lnSpc>
                <a:spcPct val="100000"/>
              </a:lnSpc>
              <a:buNone/>
              <a:defRPr sz="2400" b="1">
                <a:solidFill>
                  <a:srgbClr val="00737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47054" y="2152333"/>
            <a:ext cx="2588223"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p:nvPr>
        </p:nvSpPr>
        <p:spPr>
          <a:xfrm>
            <a:off x="6255380" y="1550449"/>
            <a:ext cx="2596896" cy="1200329"/>
          </a:xfrm>
        </p:spPr>
        <p:txBody>
          <a:bodyPr/>
          <a:lstStyle>
            <a:lvl1pPr marL="0" indent="0">
              <a:lnSpc>
                <a:spcPct val="100000"/>
              </a:lnSpc>
              <a:buNone/>
              <a:defRPr sz="2400" b="1">
                <a:solidFill>
                  <a:srgbClr val="00737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4"/>
          </p:nvPr>
        </p:nvSpPr>
        <p:spPr>
          <a:xfrm>
            <a:off x="6255380"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7"/>
          </p:nvPr>
        </p:nvSpPr>
        <p:spPr>
          <a:xfrm>
            <a:off x="9174849" y="1550449"/>
            <a:ext cx="2596896" cy="1200329"/>
          </a:xfrm>
        </p:spPr>
        <p:txBody>
          <a:bodyPr/>
          <a:lstStyle>
            <a:lvl1pPr marL="0" indent="0">
              <a:lnSpc>
                <a:spcPct val="100000"/>
              </a:lnSpc>
              <a:buNone/>
              <a:defRPr sz="2400" b="1">
                <a:solidFill>
                  <a:srgbClr val="00737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8"/>
          </p:nvPr>
        </p:nvSpPr>
        <p:spPr>
          <a:xfrm>
            <a:off x="9174849"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0610871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25_Title Left,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839788" y="1041737"/>
            <a:ext cx="3932237" cy="1015663"/>
          </a:xfrm>
        </p:spPr>
        <p:txBody>
          <a:bodyPr anchor="b"/>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839788" y="2260600"/>
            <a:ext cx="3932237" cy="899157"/>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5183188" y="987425"/>
            <a:ext cx="6172200" cy="606833"/>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80449184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26_Split Horizontal, text,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6FFA2B-7048-89C9-243C-E9FDB8E18FDF}"/>
              </a:ext>
            </a:extLst>
          </p:cNvPr>
          <p:cNvSpPr/>
          <p:nvPr/>
        </p:nvSpPr>
        <p:spPr>
          <a:xfrm rot="5400000">
            <a:off x="5951537" y="-3273424"/>
            <a:ext cx="288925" cy="12192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B40142B-8E60-7220-166D-5D729C84B988}"/>
              </a:ext>
            </a:extLst>
          </p:cNvPr>
          <p:cNvSpPr/>
          <p:nvPr/>
        </p:nvSpPr>
        <p:spPr>
          <a:xfrm>
            <a:off x="0" y="0"/>
            <a:ext cx="12192000" cy="1006475"/>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0" y="2677887"/>
            <a:ext cx="12192000" cy="418011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329184" y="246888"/>
            <a:ext cx="10374086" cy="553998"/>
          </a:xfrm>
        </p:spPr>
        <p:txBody>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329184" y="1353312"/>
            <a:ext cx="11604172" cy="3495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5669464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1C1CD-0484-F4E6-7FE5-B136042A9152}"/>
              </a:ext>
            </a:extLst>
          </p:cNvPr>
          <p:cNvSpPr/>
          <p:nvPr/>
        </p:nvSpPr>
        <p:spPr>
          <a:xfrm>
            <a:off x="0" y="0"/>
            <a:ext cx="12192000" cy="1006475"/>
          </a:xfrm>
          <a:prstGeom prst="rect">
            <a:avLst/>
          </a:prstGeom>
          <a:solidFill>
            <a:srgbClr val="00737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9330701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8_title only, noPanel">
    <p:spTree>
      <p:nvGrpSpPr>
        <p:cNvPr id="1" name=""/>
        <p:cNvGrpSpPr/>
        <p:nvPr/>
      </p:nvGrpSpPr>
      <p:grpSpPr>
        <a:xfrm>
          <a:off x="0" y="0"/>
          <a:ext cx="0" cy="0"/>
          <a:chOff x="0" y="0"/>
          <a:chExt cx="0" cy="0"/>
        </a:xfrm>
      </p:grpSpPr>
      <p:sp>
        <p:nvSpPr>
          <p:cNvPr id="2" name="Title 1"/>
          <p:cNvSpPr>
            <a:spLocks noGrp="1"/>
          </p:cNvSpPr>
          <p:nvPr>
            <p:ph type="title"/>
          </p:nvPr>
        </p:nvSpPr>
        <p:spPr>
          <a:xfrm>
            <a:off x="329184" y="243708"/>
            <a:ext cx="11435154" cy="553998"/>
          </a:xfrm>
        </p:spPr>
        <p:txBody>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407181267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096470"/>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_quote gree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p:cNvSpPr>
            <a:spLocks noGrp="1"/>
          </p:cNvSpPr>
          <p:nvPr>
            <p:ph type="body" sz="quarter" idx="10"/>
          </p:nvPr>
        </p:nvSpPr>
        <p:spPr>
          <a:xfrm>
            <a:off x="2253342" y="768350"/>
            <a:ext cx="8349343" cy="2157898"/>
          </a:xfrm>
        </p:spPr>
        <p:txBody>
          <a:bodyPr/>
          <a:lstStyle>
            <a:lvl1pPr marL="0" indent="0">
              <a:spcAft>
                <a:spcPts val="600"/>
              </a:spcAft>
              <a:buNone/>
              <a:defRPr>
                <a:solidFill>
                  <a:srgbClr val="00737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Graphic 4">
            <a:extLst>
              <a:ext uri="{FF2B5EF4-FFF2-40B4-BE49-F238E27FC236}">
                <a16:creationId xmlns:a16="http://schemas.microsoft.com/office/drawing/2014/main" id="{EA31DD42-40F6-E706-42E0-A02C4693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965" y="669271"/>
            <a:ext cx="1162319" cy="1162319"/>
          </a:xfrm>
          <a:prstGeom prst="rect">
            <a:avLst/>
          </a:prstGeom>
        </p:spPr>
      </p:pic>
    </p:spTree>
    <p:extLst>
      <p:ext uri="{BB962C8B-B14F-4D97-AF65-F5344CB8AC3E}">
        <p14:creationId xmlns:p14="http://schemas.microsoft.com/office/powerpoint/2010/main" val="99921635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1478702" y="1979671"/>
            <a:ext cx="4899660" cy="1286067"/>
          </a:xfrm>
          <a:noFill/>
          <a:effectLst/>
        </p:spPr>
        <p:txBody>
          <a:bodyPr anchor="b"/>
          <a:lstStyle>
            <a:lvl1pPr algn="ctr">
              <a:defRPr sz="4000" b="1" i="0" spc="-100" baseline="0">
                <a:solidFill>
                  <a:srgbClr val="00737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1478702" y="3340633"/>
            <a:ext cx="4899660" cy="413831"/>
          </a:xfrm>
        </p:spPr>
        <p:txBody>
          <a:bodyPr/>
          <a:lstStyle>
            <a:lvl1pPr marL="0" indent="0" algn="ctr">
              <a:buNone/>
              <a:defRPr sz="2000">
                <a:solidFill>
                  <a:srgbClr val="00737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7298523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1_Quote">
    <p:spTree>
      <p:nvGrpSpPr>
        <p:cNvPr id="1" name=""/>
        <p:cNvGrpSpPr/>
        <p:nvPr/>
      </p:nvGrpSpPr>
      <p:grpSpPr>
        <a:xfrm>
          <a:off x="0" y="0"/>
          <a:ext cx="0" cy="0"/>
          <a:chOff x="0" y="0"/>
          <a:chExt cx="0" cy="0"/>
        </a:xfrm>
      </p:grpSpPr>
      <p:sp>
        <p:nvSpPr>
          <p:cNvPr id="2" name="Title 1"/>
          <p:cNvSpPr>
            <a:spLocks noGrp="1"/>
          </p:cNvSpPr>
          <p:nvPr>
            <p:ph type="title"/>
          </p:nvPr>
        </p:nvSpPr>
        <p:spPr>
          <a:xfrm>
            <a:off x="1674541" y="780744"/>
            <a:ext cx="8842918" cy="776945"/>
          </a:xfrm>
        </p:spPr>
        <p:txBody>
          <a:bodyPr>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831850" y="168600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097483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AE1BEE-0A5C-CBB8-222C-E2A22C1D937E}"/>
              </a:ext>
            </a:extLst>
          </p:cNvPr>
          <p:cNvPicPr>
            <a:picLocks noChangeAspect="1"/>
          </p:cNvPicPr>
          <p:nvPr userDrawn="1"/>
        </p:nvPicPr>
        <p:blipFill>
          <a:blip r:embed="rId2"/>
          <a:srcRect l="5" t="24107" r="899"/>
          <a:stretch/>
        </p:blipFill>
        <p:spPr>
          <a:xfrm>
            <a:off x="-40708" y="0"/>
            <a:ext cx="12232707" cy="6858000"/>
          </a:xfrm>
          <a:prstGeom prst="rect">
            <a:avLst/>
          </a:prstGeom>
        </p:spPr>
      </p:pic>
      <p:sp>
        <p:nvSpPr>
          <p:cNvPr id="4" name="Rectangle 3">
            <a:extLst>
              <a:ext uri="{FF2B5EF4-FFF2-40B4-BE49-F238E27FC236}">
                <a16:creationId xmlns:a16="http://schemas.microsoft.com/office/drawing/2014/main" id="{C03ADB77-C57A-5FE1-05E0-42D87F6ED271}"/>
              </a:ext>
            </a:extLst>
          </p:cNvPr>
          <p:cNvSpPr/>
          <p:nvPr userDrawn="1"/>
        </p:nvSpPr>
        <p:spPr>
          <a:xfrm>
            <a:off x="616226" y="576470"/>
            <a:ext cx="10873409" cy="5645426"/>
          </a:xfrm>
          <a:prstGeom prst="rect">
            <a:avLst/>
          </a:prstGeom>
          <a:solidFill>
            <a:srgbClr val="F6F3EB"/>
          </a:solidFill>
          <a:ln>
            <a:noFill/>
          </a:ln>
          <a:effectLst>
            <a:outerShdw blurRad="209195" dist="38100" dir="5400000" algn="t" rotWithShape="0">
              <a:prstClr val="black">
                <a:alpha val="5016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6">
            <a:extLst>
              <a:ext uri="{FF2B5EF4-FFF2-40B4-BE49-F238E27FC236}">
                <a16:creationId xmlns:a16="http://schemas.microsoft.com/office/drawing/2014/main" id="{E7001119-A161-8AAD-76FD-995B733E20E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1546225" y="2543338"/>
            <a:ext cx="4859385" cy="914400"/>
          </a:xfrm>
          <a:prstGeom prst="rect">
            <a:avLst/>
          </a:prstGeom>
        </p:spPr>
      </p:pic>
      <p:grpSp>
        <p:nvGrpSpPr>
          <p:cNvPr id="11" name="Group 10">
            <a:extLst>
              <a:ext uri="{FF2B5EF4-FFF2-40B4-BE49-F238E27FC236}">
                <a16:creationId xmlns:a16="http://schemas.microsoft.com/office/drawing/2014/main" id="{1DCC7C10-35BB-BA27-D43F-3B0BEB2FB892}"/>
              </a:ext>
            </a:extLst>
          </p:cNvPr>
          <p:cNvGrpSpPr/>
          <p:nvPr userDrawn="1"/>
        </p:nvGrpSpPr>
        <p:grpSpPr>
          <a:xfrm>
            <a:off x="7258050" y="1809750"/>
            <a:ext cx="2705100" cy="2705100"/>
            <a:chOff x="7258050" y="2057400"/>
            <a:chExt cx="2705100" cy="2705100"/>
          </a:xfrm>
        </p:grpSpPr>
        <p:sp>
          <p:nvSpPr>
            <p:cNvPr id="10" name="Rectangle 9">
              <a:extLst>
                <a:ext uri="{FF2B5EF4-FFF2-40B4-BE49-F238E27FC236}">
                  <a16:creationId xmlns:a16="http://schemas.microsoft.com/office/drawing/2014/main" id="{EA75D5A4-EA7A-5D75-10FA-7C7C86C4D3A2}"/>
                </a:ext>
              </a:extLst>
            </p:cNvPr>
            <p:cNvSpPr/>
            <p:nvPr userDrawn="1"/>
          </p:nvSpPr>
          <p:spPr>
            <a:xfrm>
              <a:off x="7258050" y="2057400"/>
              <a:ext cx="2705100" cy="2705100"/>
            </a:xfrm>
            <a:prstGeom prst="rect">
              <a:avLst/>
            </a:prstGeom>
            <a:solidFill>
              <a:schemeClr val="bg1"/>
            </a:solidFill>
            <a:ln>
              <a:noFill/>
            </a:ln>
            <a:effectLst>
              <a:outerShdw blurRad="254000" dist="127000" dir="5400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46ACAAA4-C32A-C4EF-36B1-F2B5C0392BA2}"/>
                </a:ext>
              </a:extLst>
            </p:cNvPr>
            <p:cNvSpPr txBox="1">
              <a:spLocks noChangeArrowheads="1"/>
            </p:cNvSpPr>
            <p:nvPr/>
          </p:nvSpPr>
          <p:spPr bwMode="auto">
            <a:xfrm>
              <a:off x="7774921" y="2329150"/>
              <a:ext cx="1671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800" b="1" dirty="0">
                  <a:solidFill>
                    <a:srgbClr val="0070C0"/>
                  </a:solidFill>
                  <a:latin typeface="Arial" panose="020B0604020202020204" pitchFamily="34" charset="0"/>
                  <a:cs typeface="Arial" panose="020B0604020202020204" pitchFamily="34" charset="0"/>
                </a:rPr>
                <a:t>Developed by</a:t>
              </a:r>
            </a:p>
          </p:txBody>
        </p:sp>
        <p:pic>
          <p:nvPicPr>
            <p:cNvPr id="6" name="Google Shape;736;p97">
              <a:extLst>
                <a:ext uri="{FF2B5EF4-FFF2-40B4-BE49-F238E27FC236}">
                  <a16:creationId xmlns:a16="http://schemas.microsoft.com/office/drawing/2014/main" id="{DE21AF08-77CB-E583-806E-2BE0D47A6365}"/>
                </a:ext>
              </a:extLst>
            </p:cNvPr>
            <p:cNvPicPr preferRelativeResize="0"/>
            <p:nvPr userDrawn="1"/>
          </p:nvPicPr>
          <p:blipFill rotWithShape="1">
            <a:blip r:embed="rId5">
              <a:alphaModFix/>
            </a:blip>
            <a:srcRect l="15178" t="11123" r="13596" b="10873"/>
            <a:stretch/>
          </p:blipFill>
          <p:spPr>
            <a:xfrm>
              <a:off x="8059903" y="2965116"/>
              <a:ext cx="1178150" cy="1302150"/>
            </a:xfrm>
            <a:prstGeom prst="rect">
              <a:avLst/>
            </a:prstGeom>
            <a:noFill/>
            <a:ln>
              <a:noFill/>
            </a:ln>
          </p:spPr>
        </p:pic>
      </p:grpSp>
    </p:spTree>
    <p:extLst>
      <p:ext uri="{BB962C8B-B14F-4D97-AF65-F5344CB8AC3E}">
        <p14:creationId xmlns:p14="http://schemas.microsoft.com/office/powerpoint/2010/main" val="242325046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 t="24107" r="899"/>
          <a:stretch/>
        </p:blipFill>
        <p:spPr>
          <a:xfrm>
            <a:off x="-40708" y="0"/>
            <a:ext cx="12232707"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40707" y="1600200"/>
            <a:ext cx="12232707" cy="32766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4">
            <a:extLst>
              <a:ext uri="{FF2B5EF4-FFF2-40B4-BE49-F238E27FC236}">
                <a16:creationId xmlns:a16="http://schemas.microsoft.com/office/drawing/2014/main" id="{446328C6-B724-0018-D3E3-5E843338B8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110087" y="4127656"/>
            <a:ext cx="2933020" cy="551912"/>
          </a:xfrm>
          <a:prstGeom prst="rect">
            <a:avLst/>
          </a:prstGeom>
        </p:spPr>
      </p:pic>
      <p:sp>
        <p:nvSpPr>
          <p:cNvPr id="7" name="Title 11"/>
          <p:cNvSpPr>
            <a:spLocks noGrp="1"/>
          </p:cNvSpPr>
          <p:nvPr>
            <p:ph type="title"/>
          </p:nvPr>
        </p:nvSpPr>
        <p:spPr>
          <a:xfrm>
            <a:off x="1454133" y="2556013"/>
            <a:ext cx="9283734" cy="707886"/>
          </a:xfrm>
          <a:noFill/>
          <a:effectLst/>
        </p:spPr>
        <p:txBody>
          <a:bodyPr anchor="b"/>
          <a:lstStyle>
            <a:lvl1pPr algn="ctr">
              <a:defRPr sz="4000" b="1" i="0" spc="-100" baseline="0">
                <a:solidFill>
                  <a:srgbClr val="9712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1454133" y="3338794"/>
            <a:ext cx="9283734" cy="413831"/>
          </a:xfrm>
        </p:spPr>
        <p:txBody>
          <a:bodyPr/>
          <a:lstStyle>
            <a:lvl1pPr marL="0" indent="0" algn="ctr">
              <a:buNone/>
              <a:defRPr sz="2000">
                <a:solidFill>
                  <a:srgbClr val="9712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88446832"/>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971260"/>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371"/>
              </a:solidFill>
            </a:endParaRPr>
          </a:p>
        </p:txBody>
      </p:sp>
      <p:sp>
        <p:nvSpPr>
          <p:cNvPr id="7" name="Title 11"/>
          <p:cNvSpPr>
            <a:spLocks noGrp="1"/>
          </p:cNvSpPr>
          <p:nvPr>
            <p:ph type="title"/>
          </p:nvPr>
        </p:nvSpPr>
        <p:spPr>
          <a:xfrm>
            <a:off x="1478702" y="1942299"/>
            <a:ext cx="4899660" cy="1323439"/>
          </a:xfrm>
          <a:noFill/>
          <a:effectLst/>
        </p:spPr>
        <p:txBody>
          <a:bodyPr anchor="b"/>
          <a:lstStyle>
            <a:lvl1pPr algn="ctr">
              <a:defRPr sz="4000" b="1" i="0" spc="-100" baseline="0">
                <a:solidFill>
                  <a:srgbClr val="F6F3E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1478702" y="3340633"/>
            <a:ext cx="4899660" cy="413831"/>
          </a:xfrm>
        </p:spPr>
        <p:txBody>
          <a:bodyPr/>
          <a:lstStyle>
            <a:lvl1pPr marL="0" indent="0" algn="ctr">
              <a:buNone/>
              <a:defRPr sz="2000">
                <a:solidFill>
                  <a:srgbClr val="F6F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3175306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971260"/>
              </a:solidFill>
            </a:endParaRPr>
          </a:p>
        </p:txBody>
      </p:sp>
      <p:sp>
        <p:nvSpPr>
          <p:cNvPr id="7" name="Title 11"/>
          <p:cNvSpPr>
            <a:spLocks noGrp="1"/>
          </p:cNvSpPr>
          <p:nvPr>
            <p:ph type="title"/>
          </p:nvPr>
        </p:nvSpPr>
        <p:spPr>
          <a:xfrm>
            <a:off x="1478702" y="1942299"/>
            <a:ext cx="4899660" cy="1323439"/>
          </a:xfrm>
          <a:noFill/>
          <a:effectLst/>
        </p:spPr>
        <p:txBody>
          <a:bodyPr anchor="b"/>
          <a:lstStyle>
            <a:lvl1pPr algn="ctr">
              <a:defRPr sz="4000" b="1" i="0" spc="-100" baseline="0">
                <a:solidFill>
                  <a:srgbClr val="9712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1478702" y="3340633"/>
            <a:ext cx="4899660" cy="413831"/>
          </a:xfrm>
        </p:spPr>
        <p:txBody>
          <a:bodyPr/>
          <a:lstStyle>
            <a:lvl1pPr marL="0" indent="0" algn="ctr">
              <a:buNone/>
              <a:defRPr sz="2000">
                <a:solidFill>
                  <a:srgbClr val="9712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40793425"/>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971260"/>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424602" y="2576747"/>
            <a:ext cx="6858000" cy="707886"/>
          </a:xfrm>
          <a:noFill/>
          <a:effectLst/>
        </p:spPr>
        <p:txBody>
          <a:bodyPr anchor="b"/>
          <a:lstStyle>
            <a:lvl1pPr algn="ctr">
              <a:defRPr sz="4000" b="1" i="0" spc="-100" baseline="0">
                <a:solidFill>
                  <a:srgbClr val="F6F3E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424602" y="3359528"/>
            <a:ext cx="6858000" cy="413831"/>
          </a:xfrm>
        </p:spPr>
        <p:txBody>
          <a:bodyPr/>
          <a:lstStyle>
            <a:lvl1pPr marL="0" indent="0" algn="ctr">
              <a:buNone/>
              <a:defRPr sz="2000">
                <a:solidFill>
                  <a:srgbClr val="F6F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63FB4FC9-83BC-3529-A4BD-36DF39F3708F}"/>
              </a:ext>
            </a:extLst>
          </p:cNvPr>
          <p:cNvGrpSpPr/>
          <p:nvPr userDrawn="1"/>
        </p:nvGrpSpPr>
        <p:grpSpPr>
          <a:xfrm>
            <a:off x="424602" y="-1"/>
            <a:ext cx="1389888" cy="2099322"/>
            <a:chOff x="2413975" y="-1"/>
            <a:chExt cx="1389888" cy="2099322"/>
          </a:xfrm>
        </p:grpSpPr>
        <p:grpSp>
          <p:nvGrpSpPr>
            <p:cNvPr id="11" name="Group 10">
              <a:extLst>
                <a:ext uri="{FF2B5EF4-FFF2-40B4-BE49-F238E27FC236}">
                  <a16:creationId xmlns:a16="http://schemas.microsoft.com/office/drawing/2014/main" id="{F51E37E5-5B14-78B9-B81E-FAFE7B949566}"/>
                </a:ext>
              </a:extLst>
            </p:cNvPr>
            <p:cNvGrpSpPr/>
            <p:nvPr userDrawn="1"/>
          </p:nvGrpSpPr>
          <p:grpSpPr>
            <a:xfrm>
              <a:off x="2413975" y="-1"/>
              <a:ext cx="1389888" cy="2099322"/>
              <a:chOff x="2365422" y="-1"/>
              <a:chExt cx="1460502" cy="2099322"/>
            </a:xfrm>
            <a:effectLst>
              <a:outerShdw blurRad="101600" dist="38100" dir="5400000" sx="102000" sy="102000" algn="t" rotWithShape="0">
                <a:prstClr val="black">
                  <a:alpha val="20000"/>
                </a:prstClr>
              </a:outerShdw>
            </a:effectLst>
          </p:grpSpPr>
          <p:sp>
            <p:nvSpPr>
              <p:cNvPr id="5" name="Rectangle 4">
                <a:extLst>
                  <a:ext uri="{FF2B5EF4-FFF2-40B4-BE49-F238E27FC236}">
                    <a16:creationId xmlns:a16="http://schemas.microsoft.com/office/drawing/2014/main" id="{6205A803-10F0-814A-F1C2-4DA13B159854}"/>
                  </a:ext>
                </a:extLst>
              </p:cNvPr>
              <p:cNvSpPr/>
              <p:nvPr userDrawn="1"/>
            </p:nvSpPr>
            <p:spPr>
              <a:xfrm>
                <a:off x="2365422" y="-1"/>
                <a:ext cx="1460502" cy="1391136"/>
              </a:xfrm>
              <a:prstGeom prst="rect">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B7AE5B-2303-C057-08B0-EEC754290CC2}"/>
                  </a:ext>
                </a:extLst>
              </p:cNvPr>
              <p:cNvSpPr/>
              <p:nvPr userDrawn="1"/>
            </p:nvSpPr>
            <p:spPr>
              <a:xfrm>
                <a:off x="2365422" y="709433"/>
                <a:ext cx="1460502" cy="1389888"/>
              </a:xfrm>
              <a:prstGeom prst="ellipse">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C7DF9D83-A394-ACAD-6ADC-EDFE0CBF82C4}"/>
                </a:ext>
              </a:extLst>
            </p:cNvPr>
            <p:cNvSpPr>
              <a:spLocks noChangeAspect="1"/>
            </p:cNvSpPr>
            <p:nvPr userDrawn="1"/>
          </p:nvSpPr>
          <p:spPr>
            <a:xfrm>
              <a:off x="2514559" y="796774"/>
              <a:ext cx="1188720" cy="1188720"/>
            </a:xfrm>
            <a:prstGeom prst="ellipse">
              <a:avLst/>
            </a:prstGeom>
            <a:solidFill>
              <a:srgbClr val="F6F3EB"/>
            </a:solidFill>
            <a:ln>
              <a:noFill/>
            </a:ln>
            <a:effectLst>
              <a:outerShdw blurRad="101600" dist="38100" dir="5400000" algn="t"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FCCB5F9A-5BBE-B257-708E-CF42AF0E1BC3}"/>
              </a:ext>
            </a:extLst>
          </p:cNvPr>
          <p:cNvSpPr>
            <a:spLocks noChangeAspect="1"/>
          </p:cNvSpPr>
          <p:nvPr userDrawn="1"/>
        </p:nvSpPr>
        <p:spPr>
          <a:xfrm>
            <a:off x="616626" y="888214"/>
            <a:ext cx="1005840" cy="1005840"/>
          </a:xfrm>
          <a:prstGeom prst="ellipse">
            <a:avLst/>
          </a:prstGeom>
          <a:solidFill>
            <a:srgbClr val="97126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E96DC0-3F1B-FC0B-C5A6-9F51804CA40D}"/>
              </a:ext>
            </a:extLst>
          </p:cNvPr>
          <p:cNvSpPr txBox="1"/>
          <p:nvPr userDrawn="1"/>
        </p:nvSpPr>
        <p:spPr>
          <a:xfrm>
            <a:off x="895181" y="1123495"/>
            <a:ext cx="448731" cy="584775"/>
          </a:xfrm>
          <a:prstGeom prst="rect">
            <a:avLst/>
          </a:prstGeom>
          <a:noFill/>
        </p:spPr>
        <p:txBody>
          <a:bodyPr wrap="square" rtlCol="0">
            <a:spAutoFit/>
          </a:bodyPr>
          <a:lstStyle/>
          <a:p>
            <a:pPr algn="ctr"/>
            <a:r>
              <a:rPr lang="en-US" sz="3200" b="1" dirty="0">
                <a:solidFill>
                  <a:srgbClr val="F6F3EB"/>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95099482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424602" y="2576747"/>
            <a:ext cx="6858000" cy="707886"/>
          </a:xfrm>
          <a:noFill/>
          <a:effectLst/>
        </p:spPr>
        <p:txBody>
          <a:bodyPr anchor="b"/>
          <a:lstStyle>
            <a:lvl1pPr algn="ctr">
              <a:defRPr sz="4000" b="1" i="0" spc="-100" baseline="0">
                <a:solidFill>
                  <a:srgbClr val="9712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424602" y="3359528"/>
            <a:ext cx="6858000" cy="413831"/>
          </a:xfrm>
        </p:spPr>
        <p:txBody>
          <a:bodyPr/>
          <a:lstStyle>
            <a:lvl1pPr marL="0" indent="0" algn="ctr">
              <a:buNone/>
              <a:defRPr sz="2000">
                <a:solidFill>
                  <a:srgbClr val="97126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63FB4FC9-83BC-3529-A4BD-36DF39F3708F}"/>
              </a:ext>
            </a:extLst>
          </p:cNvPr>
          <p:cNvGrpSpPr/>
          <p:nvPr userDrawn="1"/>
        </p:nvGrpSpPr>
        <p:grpSpPr>
          <a:xfrm>
            <a:off x="424602" y="-1"/>
            <a:ext cx="1389888" cy="2099322"/>
            <a:chOff x="2413975" y="-1"/>
            <a:chExt cx="1389888" cy="2099322"/>
          </a:xfrm>
        </p:grpSpPr>
        <p:grpSp>
          <p:nvGrpSpPr>
            <p:cNvPr id="11" name="Group 10">
              <a:extLst>
                <a:ext uri="{FF2B5EF4-FFF2-40B4-BE49-F238E27FC236}">
                  <a16:creationId xmlns:a16="http://schemas.microsoft.com/office/drawing/2014/main" id="{F51E37E5-5B14-78B9-B81E-FAFE7B949566}"/>
                </a:ext>
              </a:extLst>
            </p:cNvPr>
            <p:cNvGrpSpPr/>
            <p:nvPr userDrawn="1"/>
          </p:nvGrpSpPr>
          <p:grpSpPr>
            <a:xfrm>
              <a:off x="2413975" y="-1"/>
              <a:ext cx="1389888" cy="2099322"/>
              <a:chOff x="2365422" y="-1"/>
              <a:chExt cx="1460502" cy="2099322"/>
            </a:xfrm>
            <a:effectLst>
              <a:outerShdw blurRad="101600" dist="38100" dir="5400000" sx="102000" sy="102000" algn="t" rotWithShape="0">
                <a:prstClr val="black">
                  <a:alpha val="20000"/>
                </a:prstClr>
              </a:outerShdw>
            </a:effectLst>
          </p:grpSpPr>
          <p:sp>
            <p:nvSpPr>
              <p:cNvPr id="5" name="Rectangle 4">
                <a:extLst>
                  <a:ext uri="{FF2B5EF4-FFF2-40B4-BE49-F238E27FC236}">
                    <a16:creationId xmlns:a16="http://schemas.microsoft.com/office/drawing/2014/main" id="{6205A803-10F0-814A-F1C2-4DA13B159854}"/>
                  </a:ext>
                </a:extLst>
              </p:cNvPr>
              <p:cNvSpPr/>
              <p:nvPr userDrawn="1"/>
            </p:nvSpPr>
            <p:spPr>
              <a:xfrm>
                <a:off x="2365422" y="-1"/>
                <a:ext cx="1460502" cy="1391136"/>
              </a:xfrm>
              <a:prstGeom prst="rect">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B7AE5B-2303-C057-08B0-EEC754290CC2}"/>
                  </a:ext>
                </a:extLst>
              </p:cNvPr>
              <p:cNvSpPr/>
              <p:nvPr userDrawn="1"/>
            </p:nvSpPr>
            <p:spPr>
              <a:xfrm>
                <a:off x="2365422" y="709433"/>
                <a:ext cx="1460502" cy="1389888"/>
              </a:xfrm>
              <a:prstGeom prst="ellipse">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C7DF9D83-A394-ACAD-6ADC-EDFE0CBF82C4}"/>
                </a:ext>
              </a:extLst>
            </p:cNvPr>
            <p:cNvSpPr>
              <a:spLocks noChangeAspect="1"/>
            </p:cNvSpPr>
            <p:nvPr userDrawn="1"/>
          </p:nvSpPr>
          <p:spPr>
            <a:xfrm>
              <a:off x="2514559" y="796774"/>
              <a:ext cx="1188720" cy="1188720"/>
            </a:xfrm>
            <a:prstGeom prst="ellipse">
              <a:avLst/>
            </a:prstGeom>
            <a:solidFill>
              <a:srgbClr val="F6F3EB"/>
            </a:solidFill>
            <a:ln>
              <a:noFill/>
            </a:ln>
            <a:effectLst>
              <a:outerShdw blurRad="101600" dist="38100" dir="5400000" algn="t"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FCCB5F9A-5BBE-B257-708E-CF42AF0E1BC3}"/>
              </a:ext>
            </a:extLst>
          </p:cNvPr>
          <p:cNvSpPr>
            <a:spLocks noChangeAspect="1"/>
          </p:cNvSpPr>
          <p:nvPr userDrawn="1"/>
        </p:nvSpPr>
        <p:spPr>
          <a:xfrm>
            <a:off x="616626" y="888214"/>
            <a:ext cx="1005840" cy="1005840"/>
          </a:xfrm>
          <a:prstGeom prst="ellipse">
            <a:avLst/>
          </a:prstGeom>
          <a:solidFill>
            <a:srgbClr val="97126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E96DC0-3F1B-FC0B-C5A6-9F51804CA40D}"/>
              </a:ext>
            </a:extLst>
          </p:cNvPr>
          <p:cNvSpPr txBox="1"/>
          <p:nvPr userDrawn="1"/>
        </p:nvSpPr>
        <p:spPr>
          <a:xfrm>
            <a:off x="895181" y="1123495"/>
            <a:ext cx="448731" cy="584775"/>
          </a:xfrm>
          <a:prstGeom prst="rect">
            <a:avLst/>
          </a:prstGeom>
          <a:noFill/>
        </p:spPr>
        <p:txBody>
          <a:bodyPr wrap="square" rtlCol="0">
            <a:spAutoFit/>
          </a:bodyPr>
          <a:lstStyle/>
          <a:p>
            <a:pPr algn="ctr"/>
            <a:r>
              <a:rPr lang="en-US" sz="3200" b="1" dirty="0">
                <a:solidFill>
                  <a:srgbClr val="F6F3EB"/>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4073175359"/>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6_1 column full-widt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117A0-C88F-968B-3049-C4B25849DF3F}"/>
              </a:ext>
            </a:extLst>
          </p:cNvPr>
          <p:cNvSpPr/>
          <p:nvPr userDrawn="1"/>
        </p:nvSpPr>
        <p:spPr>
          <a:xfrm>
            <a:off x="0" y="0"/>
            <a:ext cx="12192000" cy="1006475"/>
          </a:xfrm>
          <a:prstGeom prst="rect">
            <a:avLst/>
          </a:prstGeom>
          <a:solidFill>
            <a:srgbClr val="971260"/>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noFill/>
          <a:ln>
            <a:noFill/>
          </a:ln>
          <a:effectLst>
            <a:innerShdw blurRad="120854" dist="74997" dir="5400000">
              <a:prstClr val="black">
                <a:alpha val="23835"/>
              </a:prst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29184" y="1353312"/>
            <a:ext cx="5766816" cy="2130199"/>
          </a:xfrm>
        </p:spPr>
        <p:txBody>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2936990"/>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7_1 column full-widt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117A0-C88F-968B-3049-C4B25849DF3F}"/>
              </a:ext>
            </a:extLst>
          </p:cNvPr>
          <p:cNvSpPr/>
          <p:nvPr userDrawn="1"/>
        </p:nvSpPr>
        <p:spPr>
          <a:xfrm>
            <a:off x="0" y="-1"/>
            <a:ext cx="12192000" cy="1463040"/>
          </a:xfrm>
          <a:prstGeom prst="rect">
            <a:avLst/>
          </a:prstGeom>
          <a:solidFill>
            <a:srgbClr val="971260"/>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noFill/>
          <a:ln>
            <a:noFill/>
          </a:ln>
          <a:effectLst>
            <a:innerShdw blurRad="120854" dist="74997" dir="5400000">
              <a:prstClr val="black">
                <a:alpha val="23835"/>
              </a:prst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29184" y="1706351"/>
            <a:ext cx="5766816" cy="2130199"/>
          </a:xfrm>
        </p:spPr>
        <p:txBody>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881774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4_1 column full-widt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91AD20-86F0-E9FF-99AE-7ABF960624A0}"/>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solidFill>
            <a:srgbClr val="97126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29184" y="1392026"/>
            <a:ext cx="5120640" cy="2130199"/>
          </a:xfrm>
        </p:spPr>
        <p:txBody>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FAD52D4-DFE4-9597-5CF9-4CA2C43C90C3}"/>
              </a:ext>
            </a:extLst>
          </p:cNvPr>
          <p:cNvSpPr>
            <a:spLocks noGrp="1"/>
          </p:cNvSpPr>
          <p:nvPr>
            <p:ph idx="10"/>
          </p:nvPr>
        </p:nvSpPr>
        <p:spPr>
          <a:xfrm>
            <a:off x="6094412" y="1392026"/>
            <a:ext cx="5599616" cy="3219728"/>
          </a:xfrm>
          <a:solidFill>
            <a:srgbClr val="F6F3EB"/>
          </a:solidFill>
          <a:ln>
            <a:noFill/>
          </a:ln>
          <a:effectLst>
            <a:outerShdw blurRad="342900" dist="101600" dir="5400000" algn="t" rotWithShape="0">
              <a:prstClr val="black">
                <a:alpha val="40000"/>
              </a:prstClr>
            </a:outerShdw>
          </a:effectLst>
        </p:spPr>
        <p:txBody>
          <a:bodyPr vert="horz" wrap="square" lIns="457200" tIns="457200" rIns="457200" bIns="685800" numCol="1" anchor="t" anchorCtr="0" compatLnSpc="1">
            <a:prstTxWarp prst="textNoShape">
              <a:avLst/>
            </a:prstTxWarp>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30629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007371"/>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424602" y="2576747"/>
            <a:ext cx="6858000" cy="707886"/>
          </a:xfrm>
          <a:noFill/>
          <a:effectLst/>
        </p:spPr>
        <p:txBody>
          <a:bodyPr anchor="b"/>
          <a:lstStyle>
            <a:lvl1pPr algn="ctr">
              <a:defRPr sz="4000" b="1" i="0" spc="-100" baseline="0">
                <a:solidFill>
                  <a:srgbClr val="F6F3EB"/>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24602" y="3359528"/>
            <a:ext cx="6858000" cy="413831"/>
          </a:xfrm>
        </p:spPr>
        <p:txBody>
          <a:bodyPr/>
          <a:lstStyle>
            <a:lvl1pPr marL="0" indent="0" algn="ctr">
              <a:buNone/>
              <a:defRPr sz="2000">
                <a:solidFill>
                  <a:srgbClr val="F6F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4" name="Group 13">
            <a:extLst>
              <a:ext uri="{FF2B5EF4-FFF2-40B4-BE49-F238E27FC236}">
                <a16:creationId xmlns:a16="http://schemas.microsoft.com/office/drawing/2014/main" id="{63FB4FC9-83BC-3529-A4BD-36DF39F3708F}"/>
              </a:ext>
            </a:extLst>
          </p:cNvPr>
          <p:cNvGrpSpPr/>
          <p:nvPr userDrawn="1"/>
        </p:nvGrpSpPr>
        <p:grpSpPr>
          <a:xfrm>
            <a:off x="424602" y="-1"/>
            <a:ext cx="1389888" cy="2099322"/>
            <a:chOff x="2413975" y="-1"/>
            <a:chExt cx="1389888" cy="2099322"/>
          </a:xfrm>
        </p:grpSpPr>
        <p:grpSp>
          <p:nvGrpSpPr>
            <p:cNvPr id="11" name="Group 10">
              <a:extLst>
                <a:ext uri="{FF2B5EF4-FFF2-40B4-BE49-F238E27FC236}">
                  <a16:creationId xmlns:a16="http://schemas.microsoft.com/office/drawing/2014/main" id="{F51E37E5-5B14-78B9-B81E-FAFE7B949566}"/>
                </a:ext>
              </a:extLst>
            </p:cNvPr>
            <p:cNvGrpSpPr/>
            <p:nvPr userDrawn="1"/>
          </p:nvGrpSpPr>
          <p:grpSpPr>
            <a:xfrm>
              <a:off x="2413975" y="-1"/>
              <a:ext cx="1389888" cy="2099322"/>
              <a:chOff x="2365422" y="-1"/>
              <a:chExt cx="1460502" cy="2099322"/>
            </a:xfrm>
            <a:effectLst>
              <a:outerShdw blurRad="101600" dist="38100" dir="5400000" sx="102000" sy="102000" algn="t" rotWithShape="0">
                <a:prstClr val="black">
                  <a:alpha val="20000"/>
                </a:prstClr>
              </a:outerShdw>
            </a:effectLst>
          </p:grpSpPr>
          <p:sp>
            <p:nvSpPr>
              <p:cNvPr id="5" name="Rectangle 4">
                <a:extLst>
                  <a:ext uri="{FF2B5EF4-FFF2-40B4-BE49-F238E27FC236}">
                    <a16:creationId xmlns:a16="http://schemas.microsoft.com/office/drawing/2014/main" id="{6205A803-10F0-814A-F1C2-4DA13B159854}"/>
                  </a:ext>
                </a:extLst>
              </p:cNvPr>
              <p:cNvSpPr/>
              <p:nvPr userDrawn="1"/>
            </p:nvSpPr>
            <p:spPr>
              <a:xfrm>
                <a:off x="2365422" y="-1"/>
                <a:ext cx="1460502" cy="1391136"/>
              </a:xfrm>
              <a:prstGeom prst="rect">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B7AE5B-2303-C057-08B0-EEC754290CC2}"/>
                  </a:ext>
                </a:extLst>
              </p:cNvPr>
              <p:cNvSpPr/>
              <p:nvPr userDrawn="1"/>
            </p:nvSpPr>
            <p:spPr>
              <a:xfrm>
                <a:off x="2365422" y="709433"/>
                <a:ext cx="1460502" cy="1389888"/>
              </a:xfrm>
              <a:prstGeom prst="ellipse">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C7DF9D83-A394-ACAD-6ADC-EDFE0CBF82C4}"/>
                </a:ext>
              </a:extLst>
            </p:cNvPr>
            <p:cNvSpPr>
              <a:spLocks noChangeAspect="1"/>
            </p:cNvSpPr>
            <p:nvPr userDrawn="1"/>
          </p:nvSpPr>
          <p:spPr>
            <a:xfrm>
              <a:off x="2514559" y="796774"/>
              <a:ext cx="1188720" cy="1188720"/>
            </a:xfrm>
            <a:prstGeom prst="ellipse">
              <a:avLst/>
            </a:prstGeom>
            <a:solidFill>
              <a:srgbClr val="F6F3EB"/>
            </a:solidFill>
            <a:ln>
              <a:noFill/>
            </a:ln>
            <a:effectLst>
              <a:outerShdw blurRad="101600" dist="38100" dir="5400000" algn="t"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FCCB5F9A-5BBE-B257-708E-CF42AF0E1BC3}"/>
              </a:ext>
            </a:extLst>
          </p:cNvPr>
          <p:cNvSpPr>
            <a:spLocks noChangeAspect="1"/>
          </p:cNvSpPr>
          <p:nvPr userDrawn="1"/>
        </p:nvSpPr>
        <p:spPr>
          <a:xfrm>
            <a:off x="616626" y="888214"/>
            <a:ext cx="1005840" cy="1005840"/>
          </a:xfrm>
          <a:prstGeom prst="ellipse">
            <a:avLst/>
          </a:prstGeom>
          <a:solidFill>
            <a:srgbClr val="00737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E96DC0-3F1B-FC0B-C5A6-9F51804CA40D}"/>
              </a:ext>
            </a:extLst>
          </p:cNvPr>
          <p:cNvSpPr txBox="1"/>
          <p:nvPr userDrawn="1"/>
        </p:nvSpPr>
        <p:spPr>
          <a:xfrm>
            <a:off x="895181" y="1123495"/>
            <a:ext cx="448731" cy="584775"/>
          </a:xfrm>
          <a:prstGeom prst="rect">
            <a:avLst/>
          </a:prstGeom>
          <a:noFill/>
        </p:spPr>
        <p:txBody>
          <a:bodyPr wrap="square" rtlCol="0">
            <a:spAutoFit/>
          </a:bodyPr>
          <a:lstStyle/>
          <a:p>
            <a:pPr algn="ctr"/>
            <a:r>
              <a:rPr lang="en-US" sz="3200" b="1" dirty="0">
                <a:solidFill>
                  <a:srgbClr val="F6F3EB"/>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64280268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2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F991CF-94F3-5436-7D8E-8D98DD0D1EB3}"/>
              </a:ext>
            </a:extLst>
          </p:cNvPr>
          <p:cNvSpPr/>
          <p:nvPr userDrawn="1"/>
        </p:nvSpPr>
        <p:spPr>
          <a:xfrm>
            <a:off x="0" y="0"/>
            <a:ext cx="12192000" cy="1006475"/>
          </a:xfrm>
          <a:prstGeom prst="rect">
            <a:avLst/>
          </a:prstGeom>
          <a:solidFill>
            <a:srgbClr val="971260"/>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7443" y="1353312"/>
            <a:ext cx="5602357" cy="1794722"/>
          </a:xfrm>
        </p:spPr>
        <p:txBody>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353312"/>
            <a:ext cx="5635487"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271147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2column wHead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A13EA8-8C69-9861-2C27-60A8FF8F4C63}"/>
              </a:ext>
            </a:extLst>
          </p:cNvPr>
          <p:cNvSpPr/>
          <p:nvPr/>
        </p:nvSpPr>
        <p:spPr>
          <a:xfrm>
            <a:off x="0" y="0"/>
            <a:ext cx="12188825" cy="1006475"/>
          </a:xfrm>
          <a:prstGeom prst="rect">
            <a:avLst/>
          </a:prstGeom>
          <a:solidFill>
            <a:srgbClr val="971260"/>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839787" y="1695851"/>
            <a:ext cx="4782312" cy="478144"/>
          </a:xfrm>
        </p:spPr>
        <p:txBody>
          <a:bodyPr/>
          <a:lstStyle>
            <a:lvl1pPr marL="0" indent="0">
              <a:buNone/>
              <a:defRPr sz="2400" b="1" i="0">
                <a:solidFill>
                  <a:srgbClr val="971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7" y="2273117"/>
            <a:ext cx="4782312"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695851"/>
            <a:ext cx="5029200" cy="478144"/>
          </a:xfrm>
        </p:spPr>
        <p:txBody>
          <a:bodyPr/>
          <a:lstStyle>
            <a:lvl1pPr marL="0" indent="0">
              <a:buNone/>
              <a:defRPr sz="2400" b="1" i="0">
                <a:solidFill>
                  <a:srgbClr val="971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273117"/>
            <a:ext cx="5029200"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11221592"/>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1 column, halfWidth wHeader, fullBleed im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556916" y="0"/>
            <a:ext cx="5635083" cy="6858000"/>
          </a:xfrm>
        </p:spPr>
        <p:txBody>
          <a:bodyPr rtlCol="0"/>
          <a:lstStyle/>
          <a:p>
            <a:pPr lvl="0"/>
            <a:r>
              <a:rPr lang="en-US" noProof="0"/>
              <a:t>Click icon to add picture</a:t>
            </a:r>
          </a:p>
        </p:txBody>
      </p:sp>
      <p:sp>
        <p:nvSpPr>
          <p:cNvPr id="6" name="Rectangle 5">
            <a:extLst>
              <a:ext uri="{FF2B5EF4-FFF2-40B4-BE49-F238E27FC236}">
                <a16:creationId xmlns:a16="http://schemas.microsoft.com/office/drawing/2014/main" id="{2843A688-4FAA-2420-A60C-8ADB70D16098}"/>
              </a:ext>
            </a:extLst>
          </p:cNvPr>
          <p:cNvSpPr/>
          <p:nvPr userDrawn="1"/>
        </p:nvSpPr>
        <p:spPr>
          <a:xfrm>
            <a:off x="0" y="0"/>
            <a:ext cx="6556375" cy="6858000"/>
          </a:xfrm>
          <a:prstGeom prst="rect">
            <a:avLst/>
          </a:prstGeom>
          <a:gradFill>
            <a:gsLst>
              <a:gs pos="100000">
                <a:schemeClr val="accent1">
                  <a:lumMod val="5000"/>
                  <a:lumOff val="95000"/>
                </a:schemeClr>
              </a:gs>
              <a:gs pos="66500">
                <a:srgbClr val="F6F6F4"/>
              </a:gs>
              <a:gs pos="4000">
                <a:srgbClr val="EBDFC2"/>
              </a:gs>
            </a:gsLst>
            <a:lin ang="3600000" scaled="0"/>
          </a:gra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356B4A00-F4D9-3962-19E8-A913326859ED}"/>
              </a:ext>
            </a:extLst>
          </p:cNvPr>
          <p:cNvSpPr/>
          <p:nvPr/>
        </p:nvSpPr>
        <p:spPr>
          <a:xfrm>
            <a:off x="6556375" y="0"/>
            <a:ext cx="290513"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343DD9C-2B72-0B45-8346-644FE25D1AFD}"/>
              </a:ext>
            </a:extLst>
          </p:cNvPr>
          <p:cNvSpPr/>
          <p:nvPr/>
        </p:nvSpPr>
        <p:spPr>
          <a:xfrm>
            <a:off x="0" y="0"/>
            <a:ext cx="6556375" cy="1006475"/>
          </a:xfrm>
          <a:prstGeom prst="rect">
            <a:avLst/>
          </a:prstGeom>
          <a:solidFill>
            <a:srgbClr val="971260"/>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708"/>
            <a:ext cx="5897880" cy="553998"/>
          </a:xfrm>
        </p:spPr>
        <p:txBody>
          <a:bodyPr/>
          <a:lstStyle>
            <a:lvl1pPr>
              <a:defRPr sz="3000">
                <a:solidFill>
                  <a:schemeClr val="bg1"/>
                </a:solidFill>
              </a:defRPr>
            </a:lvl1pPr>
          </a:lstStyle>
          <a:p>
            <a:r>
              <a:rPr lang="en-US" dirty="0"/>
              <a:t>Click to edit Master title style</a:t>
            </a:r>
          </a:p>
        </p:txBody>
      </p:sp>
      <p:sp>
        <p:nvSpPr>
          <p:cNvPr id="14" name="Text Placeholder 13"/>
          <p:cNvSpPr>
            <a:spLocks noGrp="1"/>
          </p:cNvSpPr>
          <p:nvPr>
            <p:ph type="body" sz="quarter" idx="14"/>
          </p:nvPr>
        </p:nvSpPr>
        <p:spPr>
          <a:xfrm>
            <a:off x="329184" y="1331209"/>
            <a:ext cx="5897880" cy="478144"/>
          </a:xfrm>
        </p:spPr>
        <p:txBody>
          <a:bodyPr/>
          <a:lstStyle>
            <a:lvl1pPr marL="0" indent="0">
              <a:buNone/>
              <a:defRPr sz="2400" b="1">
                <a:solidFill>
                  <a:srgbClr val="971260"/>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Content Placeholder 2"/>
          <p:cNvSpPr>
            <a:spLocks noGrp="1"/>
          </p:cNvSpPr>
          <p:nvPr>
            <p:ph sz="half" idx="1"/>
          </p:nvPr>
        </p:nvSpPr>
        <p:spPr>
          <a:xfrm>
            <a:off x="329184" y="1955060"/>
            <a:ext cx="5897880" cy="2098780"/>
          </a:xfrm>
        </p:spPr>
        <p:txBody>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9839467"/>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1 column, longTitle, halfWidth, fullBleed im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365C6E-196E-114B-CD12-04AF77C21081}"/>
              </a:ext>
            </a:extLst>
          </p:cNvPr>
          <p:cNvSpPr/>
          <p:nvPr/>
        </p:nvSpPr>
        <p:spPr>
          <a:xfrm>
            <a:off x="6556375" y="0"/>
            <a:ext cx="290513"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BD57A95-0A9E-90B4-6296-D45BFE266DC0}"/>
              </a:ext>
            </a:extLst>
          </p:cNvPr>
          <p:cNvSpPr/>
          <p:nvPr/>
        </p:nvSpPr>
        <p:spPr>
          <a:xfrm>
            <a:off x="0" y="0"/>
            <a:ext cx="6556375" cy="1536700"/>
          </a:xfrm>
          <a:prstGeom prst="rect">
            <a:avLst/>
          </a:prstGeom>
          <a:solidFill>
            <a:srgbClr val="971260"/>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708"/>
            <a:ext cx="5897880" cy="574581"/>
          </a:xfrm>
        </p:spPr>
        <p:txBody>
          <a:bodyPr/>
          <a:lstStyle>
            <a:lvl1pPr>
              <a:lnSpc>
                <a:spcPct val="114000"/>
              </a:lnSpc>
              <a:defRPr sz="3000">
                <a:solidFill>
                  <a:srgbClr val="F6F3EB"/>
                </a:solidFill>
              </a:defRPr>
            </a:lvl1pPr>
          </a:lstStyle>
          <a:p>
            <a:r>
              <a:rPr lang="en-US" dirty="0"/>
              <a:t>Click to edit Master title style</a:t>
            </a:r>
          </a:p>
        </p:txBody>
      </p:sp>
      <p:sp>
        <p:nvSpPr>
          <p:cNvPr id="14" name="Text Placeholder 13"/>
          <p:cNvSpPr>
            <a:spLocks noGrp="1"/>
          </p:cNvSpPr>
          <p:nvPr>
            <p:ph type="body" sz="quarter" idx="14"/>
          </p:nvPr>
        </p:nvSpPr>
        <p:spPr>
          <a:xfrm>
            <a:off x="329184" y="1817094"/>
            <a:ext cx="5897880" cy="478144"/>
          </a:xfrm>
        </p:spPr>
        <p:txBody>
          <a:bodyPr/>
          <a:lstStyle>
            <a:lvl1pPr marL="0" indent="0">
              <a:buNone/>
              <a:defRPr sz="2400" b="1">
                <a:solidFill>
                  <a:srgbClr val="971260"/>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Content Placeholder 2"/>
          <p:cNvSpPr>
            <a:spLocks noGrp="1"/>
          </p:cNvSpPr>
          <p:nvPr>
            <p:ph sz="half" idx="1"/>
          </p:nvPr>
        </p:nvSpPr>
        <p:spPr>
          <a:xfrm>
            <a:off x="329184" y="2440945"/>
            <a:ext cx="5897880" cy="2130199"/>
          </a:xfrm>
        </p:spPr>
        <p:txBody>
          <a:bodyPr/>
          <a:lstStyle>
            <a:lvl1pPr>
              <a:lnSpc>
                <a:spcPct val="114000"/>
              </a:lnSpc>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6556916" y="0"/>
            <a:ext cx="5635083" cy="6858000"/>
          </a:xfrm>
        </p:spPr>
        <p:txBody>
          <a:bodyPr rtlCol="0"/>
          <a:lstStyle/>
          <a:p>
            <a:pPr lvl="0"/>
            <a:r>
              <a:rPr lang="en-US" noProof="0"/>
              <a:t>Click icon to add picture</a:t>
            </a:r>
          </a:p>
        </p:txBody>
      </p:sp>
    </p:spTree>
    <p:extLst>
      <p:ext uri="{BB962C8B-B14F-4D97-AF65-F5344CB8AC3E}">
        <p14:creationId xmlns:p14="http://schemas.microsoft.com/office/powerpoint/2010/main" val="3245806377"/>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3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C3F1C4-230A-F87B-71D0-90D996555F8F}"/>
              </a:ext>
            </a:extLst>
          </p:cNvPr>
          <p:cNvSpPr/>
          <p:nvPr userDrawn="1"/>
        </p:nvSpPr>
        <p:spPr>
          <a:xfrm>
            <a:off x="0" y="0"/>
            <a:ext cx="12192000" cy="1006475"/>
          </a:xfrm>
          <a:prstGeom prst="rect">
            <a:avLst/>
          </a:prstGeom>
          <a:solidFill>
            <a:srgbClr val="971260"/>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17443" y="1631247"/>
            <a:ext cx="3352800" cy="2523511"/>
          </a:xfrm>
        </p:spPr>
        <p:txBody>
          <a:bodyPr/>
          <a:lstStyle>
            <a:lvl1pPr marL="22225" indent="0">
              <a:tabLst/>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4520" y="1631247"/>
            <a:ext cx="3352800" cy="2523511"/>
          </a:xfrm>
        </p:spPr>
        <p:txBody>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8411597" y="1631247"/>
            <a:ext cx="3352800" cy="2523511"/>
          </a:xfrm>
        </p:spPr>
        <p:txBody>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10794560"/>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3column, head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F81009-DF40-500B-A490-71376D2EACBF}"/>
              </a:ext>
            </a:extLst>
          </p:cNvPr>
          <p:cNvSpPr/>
          <p:nvPr userDrawn="1"/>
        </p:nvSpPr>
        <p:spPr>
          <a:xfrm>
            <a:off x="0" y="0"/>
            <a:ext cx="12192000" cy="1006475"/>
          </a:xfrm>
          <a:prstGeom prst="rect">
            <a:avLst/>
          </a:prstGeom>
          <a:solidFill>
            <a:srgbClr val="971260"/>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17443" y="1584315"/>
            <a:ext cx="3352800" cy="830997"/>
          </a:xfrm>
        </p:spPr>
        <p:txBody>
          <a:bodyPr/>
          <a:lstStyle>
            <a:lvl1pPr marL="0" indent="0">
              <a:lnSpc>
                <a:spcPct val="100000"/>
              </a:lnSpc>
              <a:buNone/>
              <a:defRPr sz="2400" b="1">
                <a:solidFill>
                  <a:srgbClr val="971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17443" y="2186199"/>
            <a:ext cx="3352800"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4520" y="1584315"/>
            <a:ext cx="3352800" cy="830997"/>
          </a:xfrm>
        </p:spPr>
        <p:txBody>
          <a:bodyPr/>
          <a:lstStyle>
            <a:lvl1pPr marL="0" indent="0">
              <a:lnSpc>
                <a:spcPct val="100000"/>
              </a:lnSpc>
              <a:buNone/>
              <a:defRPr sz="2400" b="1">
                <a:solidFill>
                  <a:srgbClr val="971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4520" y="2186199"/>
            <a:ext cx="3352800"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p:nvPr>
        </p:nvSpPr>
        <p:spPr>
          <a:xfrm>
            <a:off x="8411596" y="1584315"/>
            <a:ext cx="3362917" cy="830997"/>
          </a:xfrm>
        </p:spPr>
        <p:txBody>
          <a:bodyPr/>
          <a:lstStyle>
            <a:lvl1pPr marL="0" indent="0">
              <a:lnSpc>
                <a:spcPct val="100000"/>
              </a:lnSpc>
              <a:buNone/>
              <a:defRPr sz="2400" b="1">
                <a:solidFill>
                  <a:srgbClr val="971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4"/>
          </p:nvPr>
        </p:nvSpPr>
        <p:spPr>
          <a:xfrm>
            <a:off x="8411596" y="2186199"/>
            <a:ext cx="3362917"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01453247"/>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0_3column,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56B14A-09D0-3E3B-B0D9-99ED010208F0}"/>
              </a:ext>
            </a:extLst>
          </p:cNvPr>
          <p:cNvSpPr/>
          <p:nvPr userDrawn="1"/>
        </p:nvSpPr>
        <p:spPr>
          <a:xfrm>
            <a:off x="0" y="0"/>
            <a:ext cx="12192000" cy="1006475"/>
          </a:xfrm>
          <a:prstGeom prst="rect">
            <a:avLst/>
          </a:prstGeom>
          <a:solidFill>
            <a:srgbClr val="971260"/>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p:cNvSpPr>
            <a:spLocks noGrp="1"/>
          </p:cNvSpPr>
          <p:nvPr>
            <p:ph sz="half" idx="12"/>
          </p:nvPr>
        </p:nvSpPr>
        <p:spPr>
          <a:xfrm>
            <a:off x="914400" y="1463163"/>
            <a:ext cx="10353040" cy="478144"/>
          </a:xfrm>
        </p:spPr>
        <p:txBody>
          <a:bodyPr/>
          <a:lstStyle>
            <a:lvl1pPr marL="0" indent="0" algn="ctr">
              <a:buNone/>
              <a:tabLst/>
              <a:defRPr sz="2400" b="1">
                <a:solidFill>
                  <a:srgbClr val="971260"/>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dirty="0"/>
              <a:t>Click to edit Master text styles</a:t>
            </a:r>
          </a:p>
        </p:txBody>
      </p:sp>
      <p:sp>
        <p:nvSpPr>
          <p:cNvPr id="3" name="Content Placeholder 1"/>
          <p:cNvSpPr>
            <a:spLocks noGrp="1"/>
          </p:cNvSpPr>
          <p:nvPr>
            <p:ph sz="half" idx="1"/>
          </p:nvPr>
        </p:nvSpPr>
        <p:spPr>
          <a:xfrm>
            <a:off x="914400" y="2123399"/>
            <a:ext cx="3352800" cy="2453364"/>
          </a:xfrm>
        </p:spPr>
        <p:txBody>
          <a:bodyPr/>
          <a:lstStyle>
            <a:lvl1pPr marL="15875" indent="-15875">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sz="half" idx="2"/>
          </p:nvPr>
        </p:nvSpPr>
        <p:spPr>
          <a:xfrm>
            <a:off x="4414520" y="2123399"/>
            <a:ext cx="3352800" cy="2453364"/>
          </a:xfrm>
        </p:spPr>
        <p:txBody>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11"/>
          </p:nvPr>
        </p:nvSpPr>
        <p:spPr>
          <a:xfrm>
            <a:off x="7914640" y="2123399"/>
            <a:ext cx="3352800" cy="2453364"/>
          </a:xfrm>
        </p:spPr>
        <p:txBody>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93378665"/>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3column, panel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9BA00F-A47E-03B3-32BC-24C273CDE342}"/>
              </a:ext>
            </a:extLst>
          </p:cNvPr>
          <p:cNvSpPr/>
          <p:nvPr userDrawn="1"/>
        </p:nvSpPr>
        <p:spPr>
          <a:xfrm>
            <a:off x="0" y="0"/>
            <a:ext cx="12192000" cy="1006475"/>
          </a:xfrm>
          <a:prstGeom prst="rect">
            <a:avLst/>
          </a:prstGeom>
          <a:solidFill>
            <a:srgbClr val="971260"/>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21413"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8113643"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71347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1_4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B696C9-78E2-AEC6-6F1B-E6B350F60340}"/>
              </a:ext>
            </a:extLst>
          </p:cNvPr>
          <p:cNvSpPr/>
          <p:nvPr userDrawn="1"/>
        </p:nvSpPr>
        <p:spPr>
          <a:xfrm>
            <a:off x="0" y="0"/>
            <a:ext cx="12192000" cy="1006475"/>
          </a:xfrm>
          <a:prstGeom prst="rect">
            <a:avLst/>
          </a:prstGeom>
          <a:solidFill>
            <a:srgbClr val="971260"/>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17443" y="148449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37516" y="148449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6257589" y="148449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half" idx="12"/>
          </p:nvPr>
        </p:nvSpPr>
        <p:spPr>
          <a:xfrm>
            <a:off x="9177661" y="148449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56299087"/>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2_4 column, intr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7A47E8-FAE0-CD97-79C4-92F1767E2122}"/>
              </a:ext>
            </a:extLst>
          </p:cNvPr>
          <p:cNvSpPr/>
          <p:nvPr/>
        </p:nvSpPr>
        <p:spPr>
          <a:xfrm>
            <a:off x="0" y="0"/>
            <a:ext cx="12192000" cy="1006475"/>
          </a:xfrm>
          <a:prstGeom prst="rect">
            <a:avLst/>
          </a:prstGeom>
          <a:solidFill>
            <a:srgbClr val="971260"/>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 Placeholder"/>
          <p:cNvSpPr>
            <a:spLocks noGrp="1"/>
          </p:cNvSpPr>
          <p:nvPr>
            <p:ph type="body" sz="quarter" idx="13"/>
          </p:nvPr>
        </p:nvSpPr>
        <p:spPr>
          <a:xfrm>
            <a:off x="914400" y="1371600"/>
            <a:ext cx="10363200" cy="478144"/>
          </a:xfrm>
        </p:spPr>
        <p:txBody>
          <a:bodyPr/>
          <a:lstStyle>
            <a:lvl1pPr marL="0" indent="0" algn="ctr">
              <a:buNone/>
              <a:defRPr b="1">
                <a:solidFill>
                  <a:srgbClr val="971260"/>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dirty="0"/>
              <a:t>Click to edit Master text styles</a:t>
            </a:r>
          </a:p>
        </p:txBody>
      </p:sp>
      <p:sp>
        <p:nvSpPr>
          <p:cNvPr id="3" name="Content Placeholder 1"/>
          <p:cNvSpPr>
            <a:spLocks noGrp="1"/>
          </p:cNvSpPr>
          <p:nvPr>
            <p:ph sz="half" idx="1"/>
          </p:nvPr>
        </p:nvSpPr>
        <p:spPr>
          <a:xfrm>
            <a:off x="914400" y="214312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sz="half" idx="2"/>
          </p:nvPr>
        </p:nvSpPr>
        <p:spPr>
          <a:xfrm>
            <a:off x="3508700" y="214312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11"/>
          </p:nvPr>
        </p:nvSpPr>
        <p:spPr>
          <a:xfrm>
            <a:off x="6103000" y="214312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half" idx="12"/>
          </p:nvPr>
        </p:nvSpPr>
        <p:spPr>
          <a:xfrm>
            <a:off x="8697299" y="214312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2623819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424602" y="2576747"/>
            <a:ext cx="6858000" cy="707886"/>
          </a:xfrm>
          <a:noFill/>
          <a:effectLst/>
        </p:spPr>
        <p:txBody>
          <a:bodyPr anchor="b"/>
          <a:lstStyle>
            <a:lvl1pPr algn="ctr">
              <a:defRPr sz="4000" b="1" i="0" spc="-100" baseline="0">
                <a:solidFill>
                  <a:srgbClr val="00737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24602" y="3359528"/>
            <a:ext cx="6858000" cy="413831"/>
          </a:xfrm>
        </p:spPr>
        <p:txBody>
          <a:bodyPr/>
          <a:lstStyle>
            <a:lvl1pPr marL="0" indent="0" algn="ctr">
              <a:buNone/>
              <a:defRPr sz="2000">
                <a:solidFill>
                  <a:srgbClr val="00737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4" name="Group 13">
            <a:extLst>
              <a:ext uri="{FF2B5EF4-FFF2-40B4-BE49-F238E27FC236}">
                <a16:creationId xmlns:a16="http://schemas.microsoft.com/office/drawing/2014/main" id="{63FB4FC9-83BC-3529-A4BD-36DF39F3708F}"/>
              </a:ext>
            </a:extLst>
          </p:cNvPr>
          <p:cNvGrpSpPr/>
          <p:nvPr userDrawn="1"/>
        </p:nvGrpSpPr>
        <p:grpSpPr>
          <a:xfrm>
            <a:off x="424602" y="-1"/>
            <a:ext cx="1389888" cy="2099322"/>
            <a:chOff x="2413975" y="-1"/>
            <a:chExt cx="1389888" cy="2099322"/>
          </a:xfrm>
        </p:grpSpPr>
        <p:grpSp>
          <p:nvGrpSpPr>
            <p:cNvPr id="11" name="Group 10">
              <a:extLst>
                <a:ext uri="{FF2B5EF4-FFF2-40B4-BE49-F238E27FC236}">
                  <a16:creationId xmlns:a16="http://schemas.microsoft.com/office/drawing/2014/main" id="{F51E37E5-5B14-78B9-B81E-FAFE7B949566}"/>
                </a:ext>
              </a:extLst>
            </p:cNvPr>
            <p:cNvGrpSpPr/>
            <p:nvPr userDrawn="1"/>
          </p:nvGrpSpPr>
          <p:grpSpPr>
            <a:xfrm>
              <a:off x="2413975" y="-1"/>
              <a:ext cx="1389888" cy="2099322"/>
              <a:chOff x="2365422" y="-1"/>
              <a:chExt cx="1460502" cy="2099322"/>
            </a:xfrm>
            <a:effectLst>
              <a:outerShdw blurRad="101600" dist="38100" dir="5400000" sx="102000" sy="102000" algn="t" rotWithShape="0">
                <a:prstClr val="black">
                  <a:alpha val="20000"/>
                </a:prstClr>
              </a:outerShdw>
            </a:effectLst>
          </p:grpSpPr>
          <p:sp>
            <p:nvSpPr>
              <p:cNvPr id="5" name="Rectangle 4">
                <a:extLst>
                  <a:ext uri="{FF2B5EF4-FFF2-40B4-BE49-F238E27FC236}">
                    <a16:creationId xmlns:a16="http://schemas.microsoft.com/office/drawing/2014/main" id="{6205A803-10F0-814A-F1C2-4DA13B159854}"/>
                  </a:ext>
                </a:extLst>
              </p:cNvPr>
              <p:cNvSpPr/>
              <p:nvPr userDrawn="1"/>
            </p:nvSpPr>
            <p:spPr>
              <a:xfrm>
                <a:off x="2365422" y="-1"/>
                <a:ext cx="1460502" cy="1391136"/>
              </a:xfrm>
              <a:prstGeom prst="rect">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B7AE5B-2303-C057-08B0-EEC754290CC2}"/>
                  </a:ext>
                </a:extLst>
              </p:cNvPr>
              <p:cNvSpPr/>
              <p:nvPr userDrawn="1"/>
            </p:nvSpPr>
            <p:spPr>
              <a:xfrm>
                <a:off x="2365422" y="709433"/>
                <a:ext cx="1460502" cy="1389888"/>
              </a:xfrm>
              <a:prstGeom prst="ellipse">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C7DF9D83-A394-ACAD-6ADC-EDFE0CBF82C4}"/>
                </a:ext>
              </a:extLst>
            </p:cNvPr>
            <p:cNvSpPr>
              <a:spLocks noChangeAspect="1"/>
            </p:cNvSpPr>
            <p:nvPr userDrawn="1"/>
          </p:nvSpPr>
          <p:spPr>
            <a:xfrm>
              <a:off x="2514559" y="796774"/>
              <a:ext cx="1188720" cy="1188720"/>
            </a:xfrm>
            <a:prstGeom prst="ellipse">
              <a:avLst/>
            </a:prstGeom>
            <a:solidFill>
              <a:srgbClr val="F6F3EB"/>
            </a:solidFill>
            <a:ln>
              <a:noFill/>
            </a:ln>
            <a:effectLst>
              <a:outerShdw blurRad="101600" dist="38100" dir="5400000" algn="t"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FCCB5F9A-5BBE-B257-708E-CF42AF0E1BC3}"/>
              </a:ext>
            </a:extLst>
          </p:cNvPr>
          <p:cNvSpPr>
            <a:spLocks noChangeAspect="1"/>
          </p:cNvSpPr>
          <p:nvPr userDrawn="1"/>
        </p:nvSpPr>
        <p:spPr>
          <a:xfrm>
            <a:off x="616626" y="888214"/>
            <a:ext cx="1005840" cy="1005840"/>
          </a:xfrm>
          <a:prstGeom prst="ellipse">
            <a:avLst/>
          </a:prstGeom>
          <a:solidFill>
            <a:srgbClr val="00737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E96DC0-3F1B-FC0B-C5A6-9F51804CA40D}"/>
              </a:ext>
            </a:extLst>
          </p:cNvPr>
          <p:cNvSpPr txBox="1"/>
          <p:nvPr userDrawn="1"/>
        </p:nvSpPr>
        <p:spPr>
          <a:xfrm>
            <a:off x="895181" y="1123495"/>
            <a:ext cx="448731" cy="584775"/>
          </a:xfrm>
          <a:prstGeom prst="rect">
            <a:avLst/>
          </a:prstGeom>
          <a:noFill/>
        </p:spPr>
        <p:txBody>
          <a:bodyPr wrap="square" rtlCol="0">
            <a:spAutoFit/>
          </a:bodyPr>
          <a:lstStyle/>
          <a:p>
            <a:pPr algn="ctr"/>
            <a:r>
              <a:rPr lang="en-US" sz="3200" b="1" dirty="0">
                <a:solidFill>
                  <a:srgbClr val="F6F3EB"/>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79403461"/>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3_3column, pan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00961-44CB-63D4-925A-7B21905B62A7}"/>
              </a:ext>
            </a:extLst>
          </p:cNvPr>
          <p:cNvSpPr/>
          <p:nvPr userDrawn="1"/>
        </p:nvSpPr>
        <p:spPr>
          <a:xfrm>
            <a:off x="0" y="0"/>
            <a:ext cx="12192000" cy="1006475"/>
          </a:xfrm>
          <a:prstGeom prst="rect">
            <a:avLst/>
          </a:prstGeom>
          <a:solidFill>
            <a:srgbClr val="971260"/>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76291"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6223398"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2" name="Content Placeholder 4">
            <a:extLst>
              <a:ext uri="{FF2B5EF4-FFF2-40B4-BE49-F238E27FC236}">
                <a16:creationId xmlns:a16="http://schemas.microsoft.com/office/drawing/2014/main" id="{89D82144-1B72-721A-CC17-2232A4449238}"/>
              </a:ext>
            </a:extLst>
          </p:cNvPr>
          <p:cNvSpPr>
            <a:spLocks noGrp="1"/>
          </p:cNvSpPr>
          <p:nvPr>
            <p:ph sz="half" idx="12"/>
          </p:nvPr>
        </p:nvSpPr>
        <p:spPr>
          <a:xfrm>
            <a:off x="9170504"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1316753"/>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6_3column, pan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F56AB-C205-51EE-3E37-5A32C7DFF905}"/>
              </a:ext>
            </a:extLst>
          </p:cNvPr>
          <p:cNvSpPr/>
          <p:nvPr userDrawn="1"/>
        </p:nvSpPr>
        <p:spPr>
          <a:xfrm>
            <a:off x="0" y="0"/>
            <a:ext cx="12192000" cy="1006475"/>
          </a:xfrm>
          <a:prstGeom prst="rect">
            <a:avLst/>
          </a:prstGeom>
          <a:solidFill>
            <a:srgbClr val="971260"/>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76291"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6223398"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2" name="Content Placeholder 4">
            <a:extLst>
              <a:ext uri="{FF2B5EF4-FFF2-40B4-BE49-F238E27FC236}">
                <a16:creationId xmlns:a16="http://schemas.microsoft.com/office/drawing/2014/main" id="{89D82144-1B72-721A-CC17-2232A4449238}"/>
              </a:ext>
            </a:extLst>
          </p:cNvPr>
          <p:cNvSpPr>
            <a:spLocks noGrp="1"/>
          </p:cNvSpPr>
          <p:nvPr>
            <p:ph sz="half" idx="12"/>
          </p:nvPr>
        </p:nvSpPr>
        <p:spPr>
          <a:xfrm>
            <a:off x="9170504"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ECEF01AD-7A47-7FFB-BE9F-DF7F7C6EB13E}"/>
              </a:ext>
            </a:extLst>
          </p:cNvPr>
          <p:cNvSpPr>
            <a:spLocks noGrp="1"/>
          </p:cNvSpPr>
          <p:nvPr>
            <p:ph type="body" sz="quarter" idx="13"/>
          </p:nvPr>
        </p:nvSpPr>
        <p:spPr>
          <a:xfrm>
            <a:off x="328613" y="1422400"/>
            <a:ext cx="11585575"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9925083"/>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4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687F2-DEAA-EF4B-10DC-2B7AF97A6FD3}"/>
              </a:ext>
            </a:extLst>
          </p:cNvPr>
          <p:cNvSpPr/>
          <p:nvPr/>
        </p:nvSpPr>
        <p:spPr>
          <a:xfrm>
            <a:off x="0" y="0"/>
            <a:ext cx="12192000" cy="1006475"/>
          </a:xfrm>
          <a:prstGeom prst="rect">
            <a:avLst/>
          </a:prstGeom>
          <a:solidFill>
            <a:srgbClr val="971260"/>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329184"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0" indent="0">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7200"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8256104"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half" idx="12"/>
          </p:nvPr>
        </p:nvSpPr>
        <p:spPr>
          <a:xfrm>
            <a:off x="329184" y="4029975"/>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A83D260D-8D14-CD8C-CFEB-D6595660968F}"/>
              </a:ext>
            </a:extLst>
          </p:cNvPr>
          <p:cNvSpPr>
            <a:spLocks noGrp="1"/>
          </p:cNvSpPr>
          <p:nvPr>
            <p:ph sz="half" idx="13"/>
          </p:nvPr>
        </p:nvSpPr>
        <p:spPr>
          <a:xfrm>
            <a:off x="4292644" y="4037188"/>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8FD1618B-3E18-AF82-CA4A-5620A0D072C9}"/>
              </a:ext>
            </a:extLst>
          </p:cNvPr>
          <p:cNvSpPr>
            <a:spLocks noGrp="1"/>
          </p:cNvSpPr>
          <p:nvPr>
            <p:ph sz="half" idx="14"/>
          </p:nvPr>
        </p:nvSpPr>
        <p:spPr>
          <a:xfrm>
            <a:off x="8256104" y="4029975"/>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2872225"/>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3_4 Column, Head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117EA0-859B-0C4B-3A52-81ECE184CABC}"/>
              </a:ext>
            </a:extLst>
          </p:cNvPr>
          <p:cNvSpPr/>
          <p:nvPr/>
        </p:nvSpPr>
        <p:spPr>
          <a:xfrm>
            <a:off x="0" y="0"/>
            <a:ext cx="12192000" cy="1006475"/>
          </a:xfrm>
          <a:prstGeom prst="rect">
            <a:avLst/>
          </a:prstGeom>
          <a:solidFill>
            <a:srgbClr val="971260"/>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417443" y="1550449"/>
            <a:ext cx="2596896" cy="1200329"/>
          </a:xfrm>
        </p:spPr>
        <p:txBody>
          <a:bodyPr/>
          <a:lstStyle>
            <a:lvl1pPr marL="0" indent="0">
              <a:lnSpc>
                <a:spcPct val="100000"/>
              </a:lnSpc>
              <a:buNone/>
              <a:defRPr sz="2400" b="1">
                <a:solidFill>
                  <a:srgbClr val="971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17443"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347054" y="1550449"/>
            <a:ext cx="2588223" cy="1200329"/>
          </a:xfrm>
        </p:spPr>
        <p:txBody>
          <a:bodyPr/>
          <a:lstStyle>
            <a:lvl1pPr marL="0" indent="0">
              <a:lnSpc>
                <a:spcPct val="100000"/>
              </a:lnSpc>
              <a:buNone/>
              <a:defRPr sz="2400" b="1">
                <a:solidFill>
                  <a:srgbClr val="971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47054" y="2152333"/>
            <a:ext cx="2588223"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p:nvPr>
        </p:nvSpPr>
        <p:spPr>
          <a:xfrm>
            <a:off x="6255380" y="1550449"/>
            <a:ext cx="2596896" cy="1200329"/>
          </a:xfrm>
        </p:spPr>
        <p:txBody>
          <a:bodyPr/>
          <a:lstStyle>
            <a:lvl1pPr marL="0" indent="0">
              <a:lnSpc>
                <a:spcPct val="100000"/>
              </a:lnSpc>
              <a:buNone/>
              <a:defRPr sz="2400" b="1">
                <a:solidFill>
                  <a:srgbClr val="971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4"/>
          </p:nvPr>
        </p:nvSpPr>
        <p:spPr>
          <a:xfrm>
            <a:off x="6255380"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7"/>
          </p:nvPr>
        </p:nvSpPr>
        <p:spPr>
          <a:xfrm>
            <a:off x="9174849" y="1550449"/>
            <a:ext cx="2596896" cy="1200329"/>
          </a:xfrm>
        </p:spPr>
        <p:txBody>
          <a:bodyPr/>
          <a:lstStyle>
            <a:lvl1pPr marL="0" indent="0">
              <a:lnSpc>
                <a:spcPct val="100000"/>
              </a:lnSpc>
              <a:buNone/>
              <a:defRPr sz="2400" b="1">
                <a:solidFill>
                  <a:srgbClr val="97126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8"/>
          </p:nvPr>
        </p:nvSpPr>
        <p:spPr>
          <a:xfrm>
            <a:off x="9174849"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09663782"/>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25_Title Left,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839788" y="1041737"/>
            <a:ext cx="3932237" cy="1015663"/>
          </a:xfrm>
        </p:spPr>
        <p:txBody>
          <a:bodyPr anchor="b"/>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839788" y="2260600"/>
            <a:ext cx="3932237" cy="899157"/>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5183188" y="987425"/>
            <a:ext cx="6172200" cy="606833"/>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3730035124"/>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26_Split Horizontal, text,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6FFA2B-7048-89C9-243C-E9FDB8E18FDF}"/>
              </a:ext>
            </a:extLst>
          </p:cNvPr>
          <p:cNvSpPr/>
          <p:nvPr/>
        </p:nvSpPr>
        <p:spPr>
          <a:xfrm rot="5400000">
            <a:off x="5951537" y="-3273424"/>
            <a:ext cx="288925" cy="12192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B40142B-8E60-7220-166D-5D729C84B988}"/>
              </a:ext>
            </a:extLst>
          </p:cNvPr>
          <p:cNvSpPr/>
          <p:nvPr/>
        </p:nvSpPr>
        <p:spPr>
          <a:xfrm>
            <a:off x="0" y="0"/>
            <a:ext cx="12192000" cy="1006475"/>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0" y="2677887"/>
            <a:ext cx="12192000" cy="418011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329184" y="246888"/>
            <a:ext cx="10374086" cy="553998"/>
          </a:xfrm>
        </p:spPr>
        <p:txBody>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329184" y="1353312"/>
            <a:ext cx="11604172" cy="3495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0635637"/>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1C1CD-0484-F4E6-7FE5-B136042A9152}"/>
              </a:ext>
            </a:extLst>
          </p:cNvPr>
          <p:cNvSpPr/>
          <p:nvPr/>
        </p:nvSpPr>
        <p:spPr>
          <a:xfrm>
            <a:off x="0" y="0"/>
            <a:ext cx="12192000" cy="1006475"/>
          </a:xfrm>
          <a:prstGeom prst="rect">
            <a:avLst/>
          </a:prstGeom>
          <a:solidFill>
            <a:srgbClr val="971260"/>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16056178"/>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28_title only, noPanel">
    <p:spTree>
      <p:nvGrpSpPr>
        <p:cNvPr id="1" name=""/>
        <p:cNvGrpSpPr/>
        <p:nvPr/>
      </p:nvGrpSpPr>
      <p:grpSpPr>
        <a:xfrm>
          <a:off x="0" y="0"/>
          <a:ext cx="0" cy="0"/>
          <a:chOff x="0" y="0"/>
          <a:chExt cx="0" cy="0"/>
        </a:xfrm>
      </p:grpSpPr>
      <p:sp>
        <p:nvSpPr>
          <p:cNvPr id="2" name="Title 1"/>
          <p:cNvSpPr>
            <a:spLocks noGrp="1"/>
          </p:cNvSpPr>
          <p:nvPr>
            <p:ph type="title"/>
          </p:nvPr>
        </p:nvSpPr>
        <p:spPr>
          <a:xfrm>
            <a:off x="329184" y="243708"/>
            <a:ext cx="11435154" cy="553998"/>
          </a:xfrm>
        </p:spPr>
        <p:txBody>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2911652343"/>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529082"/>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0_quote gree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p:cNvSpPr>
            <a:spLocks noGrp="1"/>
          </p:cNvSpPr>
          <p:nvPr>
            <p:ph type="body" sz="quarter" idx="10"/>
          </p:nvPr>
        </p:nvSpPr>
        <p:spPr>
          <a:xfrm>
            <a:off x="2253342" y="768350"/>
            <a:ext cx="8349343" cy="2157898"/>
          </a:xfrm>
        </p:spPr>
        <p:txBody>
          <a:bodyPr/>
          <a:lstStyle>
            <a:lvl1pPr marL="0" indent="0">
              <a:spcAft>
                <a:spcPts val="600"/>
              </a:spcAft>
              <a:buNone/>
              <a:defRPr>
                <a:solidFill>
                  <a:srgbClr val="971260"/>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EA31DD42-40F6-E706-42E0-A02C4693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965" y="669271"/>
            <a:ext cx="1162319" cy="1162319"/>
          </a:xfrm>
          <a:prstGeom prst="rect">
            <a:avLst/>
          </a:prstGeom>
        </p:spPr>
      </p:pic>
    </p:spTree>
    <p:extLst>
      <p:ext uri="{BB962C8B-B14F-4D97-AF65-F5344CB8AC3E}">
        <p14:creationId xmlns:p14="http://schemas.microsoft.com/office/powerpoint/2010/main" val="68333975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1 column full-widt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117A0-C88F-968B-3049-C4B25849DF3F}"/>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noFill/>
          <a:ln>
            <a:noFill/>
          </a:ln>
          <a:effectLst>
            <a:innerShdw blurRad="120854" dist="74997" dir="5400000">
              <a:prstClr val="black">
                <a:alpha val="23835"/>
              </a:prst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29184" y="1353312"/>
            <a:ext cx="5766816" cy="2130199"/>
          </a:xfrm>
        </p:spPr>
        <p:txBody>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9269038"/>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11_Quote">
    <p:spTree>
      <p:nvGrpSpPr>
        <p:cNvPr id="1" name=""/>
        <p:cNvGrpSpPr/>
        <p:nvPr/>
      </p:nvGrpSpPr>
      <p:grpSpPr>
        <a:xfrm>
          <a:off x="0" y="0"/>
          <a:ext cx="0" cy="0"/>
          <a:chOff x="0" y="0"/>
          <a:chExt cx="0" cy="0"/>
        </a:xfrm>
      </p:grpSpPr>
      <p:sp>
        <p:nvSpPr>
          <p:cNvPr id="2" name="Title 1"/>
          <p:cNvSpPr>
            <a:spLocks noGrp="1"/>
          </p:cNvSpPr>
          <p:nvPr>
            <p:ph type="title"/>
          </p:nvPr>
        </p:nvSpPr>
        <p:spPr>
          <a:xfrm>
            <a:off x="1674541" y="780744"/>
            <a:ext cx="8842918" cy="776945"/>
          </a:xfrm>
        </p:spPr>
        <p:txBody>
          <a:bodyPr>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831850" y="168600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05549948"/>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AE1BEE-0A5C-CBB8-222C-E2A22C1D937E}"/>
              </a:ext>
            </a:extLst>
          </p:cNvPr>
          <p:cNvPicPr>
            <a:picLocks noChangeAspect="1"/>
          </p:cNvPicPr>
          <p:nvPr userDrawn="1"/>
        </p:nvPicPr>
        <p:blipFill>
          <a:blip r:embed="rId2"/>
          <a:srcRect l="5" t="24107" r="899"/>
          <a:stretch/>
        </p:blipFill>
        <p:spPr>
          <a:xfrm>
            <a:off x="-40708" y="0"/>
            <a:ext cx="12232707" cy="6858000"/>
          </a:xfrm>
          <a:prstGeom prst="rect">
            <a:avLst/>
          </a:prstGeom>
        </p:spPr>
      </p:pic>
      <p:sp>
        <p:nvSpPr>
          <p:cNvPr id="4" name="Rectangle 3">
            <a:extLst>
              <a:ext uri="{FF2B5EF4-FFF2-40B4-BE49-F238E27FC236}">
                <a16:creationId xmlns:a16="http://schemas.microsoft.com/office/drawing/2014/main" id="{C03ADB77-C57A-5FE1-05E0-42D87F6ED271}"/>
              </a:ext>
            </a:extLst>
          </p:cNvPr>
          <p:cNvSpPr/>
          <p:nvPr userDrawn="1"/>
        </p:nvSpPr>
        <p:spPr>
          <a:xfrm>
            <a:off x="616226" y="576470"/>
            <a:ext cx="10873409" cy="5645426"/>
          </a:xfrm>
          <a:prstGeom prst="rect">
            <a:avLst/>
          </a:prstGeom>
          <a:solidFill>
            <a:srgbClr val="F6F3EB"/>
          </a:solidFill>
          <a:ln>
            <a:noFill/>
          </a:ln>
          <a:effectLst>
            <a:outerShdw blurRad="209195" dist="38100" dir="5400000" algn="t" rotWithShape="0">
              <a:prstClr val="black">
                <a:alpha val="5016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6">
            <a:extLst>
              <a:ext uri="{FF2B5EF4-FFF2-40B4-BE49-F238E27FC236}">
                <a16:creationId xmlns:a16="http://schemas.microsoft.com/office/drawing/2014/main" id="{E7001119-A161-8AAD-76FD-995B733E20E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1546225" y="2543338"/>
            <a:ext cx="4859385" cy="914400"/>
          </a:xfrm>
          <a:prstGeom prst="rect">
            <a:avLst/>
          </a:prstGeom>
        </p:spPr>
      </p:pic>
      <p:grpSp>
        <p:nvGrpSpPr>
          <p:cNvPr id="11" name="Group 10">
            <a:extLst>
              <a:ext uri="{FF2B5EF4-FFF2-40B4-BE49-F238E27FC236}">
                <a16:creationId xmlns:a16="http://schemas.microsoft.com/office/drawing/2014/main" id="{1DCC7C10-35BB-BA27-D43F-3B0BEB2FB892}"/>
              </a:ext>
            </a:extLst>
          </p:cNvPr>
          <p:cNvGrpSpPr/>
          <p:nvPr userDrawn="1"/>
        </p:nvGrpSpPr>
        <p:grpSpPr>
          <a:xfrm>
            <a:off x="7258050" y="1809750"/>
            <a:ext cx="2705100" cy="2705100"/>
            <a:chOff x="7258050" y="2057400"/>
            <a:chExt cx="2705100" cy="2705100"/>
          </a:xfrm>
        </p:grpSpPr>
        <p:sp>
          <p:nvSpPr>
            <p:cNvPr id="10" name="Rectangle 9">
              <a:extLst>
                <a:ext uri="{FF2B5EF4-FFF2-40B4-BE49-F238E27FC236}">
                  <a16:creationId xmlns:a16="http://schemas.microsoft.com/office/drawing/2014/main" id="{EA75D5A4-EA7A-5D75-10FA-7C7C86C4D3A2}"/>
                </a:ext>
              </a:extLst>
            </p:cNvPr>
            <p:cNvSpPr/>
            <p:nvPr userDrawn="1"/>
          </p:nvSpPr>
          <p:spPr>
            <a:xfrm>
              <a:off x="7258050" y="2057400"/>
              <a:ext cx="2705100" cy="2705100"/>
            </a:xfrm>
            <a:prstGeom prst="rect">
              <a:avLst/>
            </a:prstGeom>
            <a:solidFill>
              <a:schemeClr val="bg1"/>
            </a:solidFill>
            <a:ln>
              <a:noFill/>
            </a:ln>
            <a:effectLst>
              <a:outerShdw blurRad="254000" dist="127000" dir="5400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46ACAAA4-C32A-C4EF-36B1-F2B5C0392BA2}"/>
                </a:ext>
              </a:extLst>
            </p:cNvPr>
            <p:cNvSpPr txBox="1">
              <a:spLocks noChangeArrowheads="1"/>
            </p:cNvSpPr>
            <p:nvPr/>
          </p:nvSpPr>
          <p:spPr bwMode="auto">
            <a:xfrm>
              <a:off x="7774921" y="2329150"/>
              <a:ext cx="1671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800" b="1" dirty="0">
                  <a:solidFill>
                    <a:srgbClr val="0070C0"/>
                  </a:solidFill>
                  <a:latin typeface="Arial" panose="020B0604020202020204" pitchFamily="34" charset="0"/>
                  <a:cs typeface="Arial" panose="020B0604020202020204" pitchFamily="34" charset="0"/>
                </a:rPr>
                <a:t>Developed by</a:t>
              </a:r>
            </a:p>
          </p:txBody>
        </p:sp>
        <p:pic>
          <p:nvPicPr>
            <p:cNvPr id="6" name="Google Shape;736;p97">
              <a:extLst>
                <a:ext uri="{FF2B5EF4-FFF2-40B4-BE49-F238E27FC236}">
                  <a16:creationId xmlns:a16="http://schemas.microsoft.com/office/drawing/2014/main" id="{DE21AF08-77CB-E583-806E-2BE0D47A6365}"/>
                </a:ext>
              </a:extLst>
            </p:cNvPr>
            <p:cNvPicPr preferRelativeResize="0"/>
            <p:nvPr userDrawn="1"/>
          </p:nvPicPr>
          <p:blipFill rotWithShape="1">
            <a:blip r:embed="rId5">
              <a:alphaModFix/>
            </a:blip>
            <a:srcRect l="15178" t="11123" r="13596" b="10873"/>
            <a:stretch/>
          </p:blipFill>
          <p:spPr>
            <a:xfrm>
              <a:off x="8059903" y="2965116"/>
              <a:ext cx="1178150" cy="1302150"/>
            </a:xfrm>
            <a:prstGeom prst="rect">
              <a:avLst/>
            </a:prstGeom>
            <a:noFill/>
            <a:ln>
              <a:noFill/>
            </a:ln>
          </p:spPr>
        </p:pic>
      </p:grpSp>
    </p:spTree>
    <p:extLst>
      <p:ext uri="{BB962C8B-B14F-4D97-AF65-F5344CB8AC3E}">
        <p14:creationId xmlns:p14="http://schemas.microsoft.com/office/powerpoint/2010/main" val="433571237"/>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 t="24107" r="899"/>
          <a:stretch/>
        </p:blipFill>
        <p:spPr>
          <a:xfrm>
            <a:off x="-40708" y="0"/>
            <a:ext cx="12232707"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40707" y="1600200"/>
            <a:ext cx="12232707" cy="32766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4">
            <a:extLst>
              <a:ext uri="{FF2B5EF4-FFF2-40B4-BE49-F238E27FC236}">
                <a16:creationId xmlns:a16="http://schemas.microsoft.com/office/drawing/2014/main" id="{446328C6-B724-0018-D3E3-5E843338B8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110087" y="4127656"/>
            <a:ext cx="2933020" cy="551912"/>
          </a:xfrm>
          <a:prstGeom prst="rect">
            <a:avLst/>
          </a:prstGeom>
        </p:spPr>
      </p:pic>
      <p:sp>
        <p:nvSpPr>
          <p:cNvPr id="7" name="Title 11"/>
          <p:cNvSpPr>
            <a:spLocks noGrp="1"/>
          </p:cNvSpPr>
          <p:nvPr>
            <p:ph type="title"/>
          </p:nvPr>
        </p:nvSpPr>
        <p:spPr>
          <a:xfrm>
            <a:off x="1454133" y="2556013"/>
            <a:ext cx="9283734" cy="707886"/>
          </a:xfrm>
          <a:noFill/>
          <a:effectLst/>
        </p:spPr>
        <p:txBody>
          <a:bodyPr anchor="b"/>
          <a:lstStyle>
            <a:lvl1pPr algn="ctr">
              <a:defRPr sz="4000" b="1" i="0" spc="-100" baseline="0">
                <a:solidFill>
                  <a:srgbClr val="B4532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1454133" y="3338794"/>
            <a:ext cx="9283734" cy="413831"/>
          </a:xfrm>
        </p:spPr>
        <p:txBody>
          <a:bodyPr/>
          <a:lstStyle>
            <a:lvl1pPr marL="0" indent="0" algn="ctr">
              <a:buNone/>
              <a:defRPr sz="2000">
                <a:solidFill>
                  <a:srgbClr val="B4532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49388157"/>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B45325"/>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7371"/>
              </a:solidFill>
            </a:endParaRPr>
          </a:p>
        </p:txBody>
      </p:sp>
      <p:sp>
        <p:nvSpPr>
          <p:cNvPr id="7" name="Title 11"/>
          <p:cNvSpPr>
            <a:spLocks noGrp="1"/>
          </p:cNvSpPr>
          <p:nvPr>
            <p:ph type="title"/>
          </p:nvPr>
        </p:nvSpPr>
        <p:spPr>
          <a:xfrm>
            <a:off x="1478702" y="1942299"/>
            <a:ext cx="4899660" cy="1323439"/>
          </a:xfrm>
          <a:noFill/>
          <a:effectLst/>
        </p:spPr>
        <p:txBody>
          <a:bodyPr anchor="b"/>
          <a:lstStyle>
            <a:lvl1pPr algn="ctr">
              <a:defRPr sz="4000" b="1" i="0" spc="-100" baseline="0">
                <a:solidFill>
                  <a:srgbClr val="F6F3E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1478702" y="3340633"/>
            <a:ext cx="4899660" cy="413831"/>
          </a:xfrm>
        </p:spPr>
        <p:txBody>
          <a:bodyPr/>
          <a:lstStyle>
            <a:lvl1pPr marL="0" indent="0" algn="ctr">
              <a:buNone/>
              <a:defRPr sz="2000">
                <a:solidFill>
                  <a:srgbClr val="F6F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663716800"/>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1478702" y="1942299"/>
            <a:ext cx="4899660" cy="1323439"/>
          </a:xfrm>
          <a:noFill/>
          <a:effectLst/>
        </p:spPr>
        <p:txBody>
          <a:bodyPr anchor="b"/>
          <a:lstStyle>
            <a:lvl1pPr algn="ctr">
              <a:defRPr sz="4000" b="1" i="0" spc="-100" baseline="0">
                <a:solidFill>
                  <a:srgbClr val="B4532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1478702" y="3340633"/>
            <a:ext cx="4899660" cy="413831"/>
          </a:xfrm>
        </p:spPr>
        <p:txBody>
          <a:bodyPr/>
          <a:lstStyle>
            <a:lvl1pPr marL="0" indent="0" algn="ctr">
              <a:buNone/>
              <a:defRPr sz="2000">
                <a:solidFill>
                  <a:srgbClr val="B4532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02219309"/>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4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B45325"/>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424602" y="2576747"/>
            <a:ext cx="6858000" cy="707886"/>
          </a:xfrm>
          <a:noFill/>
          <a:effectLst/>
        </p:spPr>
        <p:txBody>
          <a:bodyPr anchor="b"/>
          <a:lstStyle>
            <a:lvl1pPr algn="ctr">
              <a:defRPr sz="4000" b="1" i="0" spc="-100" baseline="0">
                <a:solidFill>
                  <a:srgbClr val="F6F3E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424602" y="3359528"/>
            <a:ext cx="6858000" cy="413831"/>
          </a:xfrm>
        </p:spPr>
        <p:txBody>
          <a:bodyPr/>
          <a:lstStyle>
            <a:lvl1pPr marL="0" indent="0" algn="ctr">
              <a:buNone/>
              <a:defRPr sz="2000">
                <a:solidFill>
                  <a:srgbClr val="F6F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63FB4FC9-83BC-3529-A4BD-36DF39F3708F}"/>
              </a:ext>
            </a:extLst>
          </p:cNvPr>
          <p:cNvGrpSpPr/>
          <p:nvPr userDrawn="1"/>
        </p:nvGrpSpPr>
        <p:grpSpPr>
          <a:xfrm>
            <a:off x="424602" y="-1"/>
            <a:ext cx="1389888" cy="2099322"/>
            <a:chOff x="2413975" y="-1"/>
            <a:chExt cx="1389888" cy="2099322"/>
          </a:xfrm>
        </p:grpSpPr>
        <p:grpSp>
          <p:nvGrpSpPr>
            <p:cNvPr id="11" name="Group 10">
              <a:extLst>
                <a:ext uri="{FF2B5EF4-FFF2-40B4-BE49-F238E27FC236}">
                  <a16:creationId xmlns:a16="http://schemas.microsoft.com/office/drawing/2014/main" id="{F51E37E5-5B14-78B9-B81E-FAFE7B949566}"/>
                </a:ext>
              </a:extLst>
            </p:cNvPr>
            <p:cNvGrpSpPr/>
            <p:nvPr userDrawn="1"/>
          </p:nvGrpSpPr>
          <p:grpSpPr>
            <a:xfrm>
              <a:off x="2413975" y="-1"/>
              <a:ext cx="1389888" cy="2099322"/>
              <a:chOff x="2365422" y="-1"/>
              <a:chExt cx="1460502" cy="2099322"/>
            </a:xfrm>
            <a:effectLst>
              <a:outerShdw blurRad="101600" dist="38100" dir="5400000" sx="102000" sy="102000" algn="t" rotWithShape="0">
                <a:prstClr val="black">
                  <a:alpha val="20000"/>
                </a:prstClr>
              </a:outerShdw>
            </a:effectLst>
          </p:grpSpPr>
          <p:sp>
            <p:nvSpPr>
              <p:cNvPr id="5" name="Rectangle 4">
                <a:extLst>
                  <a:ext uri="{FF2B5EF4-FFF2-40B4-BE49-F238E27FC236}">
                    <a16:creationId xmlns:a16="http://schemas.microsoft.com/office/drawing/2014/main" id="{6205A803-10F0-814A-F1C2-4DA13B159854}"/>
                  </a:ext>
                </a:extLst>
              </p:cNvPr>
              <p:cNvSpPr/>
              <p:nvPr userDrawn="1"/>
            </p:nvSpPr>
            <p:spPr>
              <a:xfrm>
                <a:off x="2365422" y="-1"/>
                <a:ext cx="1460502" cy="1391136"/>
              </a:xfrm>
              <a:prstGeom prst="rect">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B7AE5B-2303-C057-08B0-EEC754290CC2}"/>
                  </a:ext>
                </a:extLst>
              </p:cNvPr>
              <p:cNvSpPr/>
              <p:nvPr userDrawn="1"/>
            </p:nvSpPr>
            <p:spPr>
              <a:xfrm>
                <a:off x="2365422" y="709433"/>
                <a:ext cx="1460502" cy="1389888"/>
              </a:xfrm>
              <a:prstGeom prst="ellipse">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C7DF9D83-A394-ACAD-6ADC-EDFE0CBF82C4}"/>
                </a:ext>
              </a:extLst>
            </p:cNvPr>
            <p:cNvSpPr>
              <a:spLocks noChangeAspect="1"/>
            </p:cNvSpPr>
            <p:nvPr userDrawn="1"/>
          </p:nvSpPr>
          <p:spPr>
            <a:xfrm>
              <a:off x="2514559" y="796774"/>
              <a:ext cx="1188720" cy="1188720"/>
            </a:xfrm>
            <a:prstGeom prst="ellipse">
              <a:avLst/>
            </a:prstGeom>
            <a:solidFill>
              <a:srgbClr val="F6F3EB"/>
            </a:solidFill>
            <a:ln>
              <a:noFill/>
            </a:ln>
            <a:effectLst>
              <a:outerShdw blurRad="101600" dist="38100" dir="5400000" algn="t"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FCCB5F9A-5BBE-B257-708E-CF42AF0E1BC3}"/>
              </a:ext>
            </a:extLst>
          </p:cNvPr>
          <p:cNvSpPr>
            <a:spLocks noChangeAspect="1"/>
          </p:cNvSpPr>
          <p:nvPr userDrawn="1"/>
        </p:nvSpPr>
        <p:spPr>
          <a:xfrm>
            <a:off x="616626" y="888214"/>
            <a:ext cx="1005840" cy="1005840"/>
          </a:xfrm>
          <a:prstGeom prst="ellipse">
            <a:avLst/>
          </a:prstGeom>
          <a:solidFill>
            <a:srgbClr val="B4532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E96DC0-3F1B-FC0B-C5A6-9F51804CA40D}"/>
              </a:ext>
            </a:extLst>
          </p:cNvPr>
          <p:cNvSpPr txBox="1"/>
          <p:nvPr userDrawn="1"/>
        </p:nvSpPr>
        <p:spPr>
          <a:xfrm>
            <a:off x="895181" y="1123495"/>
            <a:ext cx="448731" cy="584775"/>
          </a:xfrm>
          <a:prstGeom prst="rect">
            <a:avLst/>
          </a:prstGeom>
          <a:noFill/>
        </p:spPr>
        <p:txBody>
          <a:bodyPr wrap="square" rtlCol="0">
            <a:spAutoFit/>
          </a:bodyPr>
          <a:lstStyle/>
          <a:p>
            <a:pPr algn="ctr"/>
            <a:r>
              <a:rPr lang="en-US" sz="3200" b="1" dirty="0">
                <a:solidFill>
                  <a:srgbClr val="F6F3EB"/>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018679016"/>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424602" y="2576747"/>
            <a:ext cx="6858000" cy="707886"/>
          </a:xfrm>
          <a:noFill/>
          <a:effectLst/>
        </p:spPr>
        <p:txBody>
          <a:bodyPr anchor="b"/>
          <a:lstStyle>
            <a:lvl1pPr algn="ctr">
              <a:defRPr sz="4000" b="1" i="0" spc="-100" baseline="0">
                <a:solidFill>
                  <a:srgbClr val="B4532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424602" y="3359528"/>
            <a:ext cx="6858000" cy="413831"/>
          </a:xfrm>
        </p:spPr>
        <p:txBody>
          <a:bodyPr/>
          <a:lstStyle>
            <a:lvl1pPr marL="0" indent="0" algn="ctr">
              <a:buNone/>
              <a:defRPr sz="2000">
                <a:solidFill>
                  <a:srgbClr val="B45325"/>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63FB4FC9-83BC-3529-A4BD-36DF39F3708F}"/>
              </a:ext>
            </a:extLst>
          </p:cNvPr>
          <p:cNvGrpSpPr/>
          <p:nvPr userDrawn="1"/>
        </p:nvGrpSpPr>
        <p:grpSpPr>
          <a:xfrm>
            <a:off x="424602" y="-1"/>
            <a:ext cx="1389888" cy="2099322"/>
            <a:chOff x="2413975" y="-1"/>
            <a:chExt cx="1389888" cy="2099322"/>
          </a:xfrm>
        </p:grpSpPr>
        <p:grpSp>
          <p:nvGrpSpPr>
            <p:cNvPr id="11" name="Group 10">
              <a:extLst>
                <a:ext uri="{FF2B5EF4-FFF2-40B4-BE49-F238E27FC236}">
                  <a16:creationId xmlns:a16="http://schemas.microsoft.com/office/drawing/2014/main" id="{F51E37E5-5B14-78B9-B81E-FAFE7B949566}"/>
                </a:ext>
              </a:extLst>
            </p:cNvPr>
            <p:cNvGrpSpPr/>
            <p:nvPr userDrawn="1"/>
          </p:nvGrpSpPr>
          <p:grpSpPr>
            <a:xfrm>
              <a:off x="2413975" y="-1"/>
              <a:ext cx="1389888" cy="2099322"/>
              <a:chOff x="2365422" y="-1"/>
              <a:chExt cx="1460502" cy="2099322"/>
            </a:xfrm>
            <a:effectLst>
              <a:outerShdw blurRad="101600" dist="38100" dir="5400000" sx="102000" sy="102000" algn="t" rotWithShape="0">
                <a:prstClr val="black">
                  <a:alpha val="20000"/>
                </a:prstClr>
              </a:outerShdw>
            </a:effectLst>
          </p:grpSpPr>
          <p:sp>
            <p:nvSpPr>
              <p:cNvPr id="5" name="Rectangle 4">
                <a:extLst>
                  <a:ext uri="{FF2B5EF4-FFF2-40B4-BE49-F238E27FC236}">
                    <a16:creationId xmlns:a16="http://schemas.microsoft.com/office/drawing/2014/main" id="{6205A803-10F0-814A-F1C2-4DA13B159854}"/>
                  </a:ext>
                </a:extLst>
              </p:cNvPr>
              <p:cNvSpPr/>
              <p:nvPr userDrawn="1"/>
            </p:nvSpPr>
            <p:spPr>
              <a:xfrm>
                <a:off x="2365422" y="-1"/>
                <a:ext cx="1460502" cy="1391136"/>
              </a:xfrm>
              <a:prstGeom prst="rect">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B7AE5B-2303-C057-08B0-EEC754290CC2}"/>
                  </a:ext>
                </a:extLst>
              </p:cNvPr>
              <p:cNvSpPr/>
              <p:nvPr userDrawn="1"/>
            </p:nvSpPr>
            <p:spPr>
              <a:xfrm>
                <a:off x="2365422" y="709433"/>
                <a:ext cx="1460502" cy="1389888"/>
              </a:xfrm>
              <a:prstGeom prst="ellipse">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C7DF9D83-A394-ACAD-6ADC-EDFE0CBF82C4}"/>
                </a:ext>
              </a:extLst>
            </p:cNvPr>
            <p:cNvSpPr>
              <a:spLocks noChangeAspect="1"/>
            </p:cNvSpPr>
            <p:nvPr userDrawn="1"/>
          </p:nvSpPr>
          <p:spPr>
            <a:xfrm>
              <a:off x="2514559" y="796774"/>
              <a:ext cx="1188720" cy="1188720"/>
            </a:xfrm>
            <a:prstGeom prst="ellipse">
              <a:avLst/>
            </a:prstGeom>
            <a:solidFill>
              <a:srgbClr val="F6F3EB"/>
            </a:solidFill>
            <a:ln>
              <a:noFill/>
            </a:ln>
            <a:effectLst>
              <a:outerShdw blurRad="101600" dist="38100" dir="5400000" algn="t"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FCCB5F9A-5BBE-B257-708E-CF42AF0E1BC3}"/>
              </a:ext>
            </a:extLst>
          </p:cNvPr>
          <p:cNvSpPr>
            <a:spLocks noChangeAspect="1"/>
          </p:cNvSpPr>
          <p:nvPr userDrawn="1"/>
        </p:nvSpPr>
        <p:spPr>
          <a:xfrm>
            <a:off x="616626" y="888214"/>
            <a:ext cx="1005840" cy="1005840"/>
          </a:xfrm>
          <a:prstGeom prst="ellipse">
            <a:avLst/>
          </a:prstGeom>
          <a:solidFill>
            <a:srgbClr val="B4532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E96DC0-3F1B-FC0B-C5A6-9F51804CA40D}"/>
              </a:ext>
            </a:extLst>
          </p:cNvPr>
          <p:cNvSpPr txBox="1"/>
          <p:nvPr userDrawn="1"/>
        </p:nvSpPr>
        <p:spPr>
          <a:xfrm>
            <a:off x="895181" y="1123495"/>
            <a:ext cx="448731" cy="584775"/>
          </a:xfrm>
          <a:prstGeom prst="rect">
            <a:avLst/>
          </a:prstGeom>
          <a:noFill/>
        </p:spPr>
        <p:txBody>
          <a:bodyPr wrap="square" rtlCol="0">
            <a:spAutoFit/>
          </a:bodyPr>
          <a:lstStyle/>
          <a:p>
            <a:pPr algn="ctr"/>
            <a:r>
              <a:rPr lang="en-US" sz="3200" b="1" dirty="0">
                <a:solidFill>
                  <a:srgbClr val="F6F3EB"/>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4244882183"/>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6_1 column full-widt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117A0-C88F-968B-3049-C4B25849DF3F}"/>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solidFill>
            <a:srgbClr val="B45325"/>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29184" y="1353312"/>
            <a:ext cx="5766816" cy="2130199"/>
          </a:xfrm>
        </p:spPr>
        <p:txBody>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5611247"/>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7_1 column full-widt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117A0-C88F-968B-3049-C4B25849DF3F}"/>
              </a:ext>
            </a:extLst>
          </p:cNvPr>
          <p:cNvSpPr/>
          <p:nvPr userDrawn="1"/>
        </p:nvSpPr>
        <p:spPr>
          <a:xfrm>
            <a:off x="0" y="-1"/>
            <a:ext cx="12192000" cy="1463040"/>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noFill/>
          <a:ln>
            <a:noFill/>
          </a:ln>
          <a:effectLst>
            <a:innerShdw blurRad="120854" dist="74997" dir="5400000">
              <a:prstClr val="black">
                <a:alpha val="23835"/>
              </a:prst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29184" y="1706351"/>
            <a:ext cx="5766816" cy="2130199"/>
          </a:xfrm>
        </p:spPr>
        <p:txBody>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0294542"/>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4_1 column full-widt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91AD20-86F0-E9FF-99AE-7ABF960624A0}"/>
              </a:ext>
            </a:extLst>
          </p:cNvPr>
          <p:cNvSpPr/>
          <p:nvPr userDrawn="1"/>
        </p:nvSpPr>
        <p:spPr>
          <a:xfrm>
            <a:off x="0" y="0"/>
            <a:ext cx="12192000" cy="1006475"/>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noFill/>
          <a:ln>
            <a:noFill/>
          </a:ln>
          <a:effectLst>
            <a:innerShdw blurRad="120854" dist="74997" dir="5400000">
              <a:prstClr val="black">
                <a:alpha val="23835"/>
              </a:prst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29184" y="1392026"/>
            <a:ext cx="5120640" cy="2130199"/>
          </a:xfrm>
        </p:spPr>
        <p:txBody>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FAD52D4-DFE4-9597-5CF9-4CA2C43C90C3}"/>
              </a:ext>
            </a:extLst>
          </p:cNvPr>
          <p:cNvSpPr>
            <a:spLocks noGrp="1"/>
          </p:cNvSpPr>
          <p:nvPr>
            <p:ph idx="10"/>
          </p:nvPr>
        </p:nvSpPr>
        <p:spPr>
          <a:xfrm>
            <a:off x="6094412" y="1392026"/>
            <a:ext cx="5599616" cy="3219728"/>
          </a:xfrm>
          <a:solidFill>
            <a:srgbClr val="F6F3EB"/>
          </a:solidFill>
          <a:ln>
            <a:noFill/>
          </a:ln>
          <a:effectLst>
            <a:outerShdw blurRad="342900" dist="101600" dir="5400000" algn="t" rotWithShape="0">
              <a:prstClr val="black">
                <a:alpha val="40000"/>
              </a:prstClr>
            </a:outerShdw>
          </a:effectLst>
        </p:spPr>
        <p:txBody>
          <a:bodyPr vert="horz" wrap="square" lIns="457200" tIns="457200" rIns="457200" bIns="685800" numCol="1" anchor="t" anchorCtr="0" compatLnSpc="1">
            <a:prstTxWarp prst="textNoShape">
              <a:avLst/>
            </a:prstTxWarp>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371028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1 column full-widt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117A0-C88F-968B-3049-C4B25849DF3F}"/>
              </a:ext>
            </a:extLst>
          </p:cNvPr>
          <p:cNvSpPr/>
          <p:nvPr userDrawn="1"/>
        </p:nvSpPr>
        <p:spPr>
          <a:xfrm>
            <a:off x="0" y="-1"/>
            <a:ext cx="12192000" cy="1463040"/>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noFill/>
          <a:ln>
            <a:noFill/>
          </a:ln>
          <a:effectLst>
            <a:innerShdw blurRad="120854" dist="74997" dir="5400000">
              <a:prstClr val="black">
                <a:alpha val="23835"/>
              </a:prst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29184" y="1706351"/>
            <a:ext cx="5766816" cy="2130199"/>
          </a:xfrm>
        </p:spPr>
        <p:txBody>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04517903"/>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12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F991CF-94F3-5436-7D8E-8D98DD0D1EB3}"/>
              </a:ext>
            </a:extLst>
          </p:cNvPr>
          <p:cNvSpPr/>
          <p:nvPr userDrawn="1"/>
        </p:nvSpPr>
        <p:spPr>
          <a:xfrm>
            <a:off x="0" y="0"/>
            <a:ext cx="12192000" cy="1006475"/>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17443" y="1353312"/>
            <a:ext cx="5602357" cy="1794722"/>
          </a:xfrm>
        </p:spPr>
        <p:txBody>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353312"/>
            <a:ext cx="5635487"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1008048"/>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3_2column wHead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EFFD9F-D5B2-9D41-731A-F496902DD16D}"/>
              </a:ext>
            </a:extLst>
          </p:cNvPr>
          <p:cNvSpPr/>
          <p:nvPr userDrawn="1"/>
        </p:nvSpPr>
        <p:spPr>
          <a:xfrm>
            <a:off x="0" y="0"/>
            <a:ext cx="12192000" cy="1006475"/>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839787" y="1695851"/>
            <a:ext cx="4782312" cy="478144"/>
          </a:xfrm>
        </p:spPr>
        <p:txBody>
          <a:bodyPr/>
          <a:lstStyle>
            <a:lvl1pPr marL="0" indent="0">
              <a:buNone/>
              <a:defRPr sz="2400" b="1" i="0">
                <a:solidFill>
                  <a:srgbClr val="B4532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7" y="2273117"/>
            <a:ext cx="4782312"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6188" y="1695851"/>
            <a:ext cx="5029200" cy="478144"/>
          </a:xfrm>
        </p:spPr>
        <p:txBody>
          <a:bodyPr/>
          <a:lstStyle>
            <a:lvl1pPr marL="0" indent="0">
              <a:buNone/>
              <a:defRPr sz="2400" b="1" i="0">
                <a:solidFill>
                  <a:srgbClr val="B4532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6188" y="2273117"/>
            <a:ext cx="5029200"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26378503"/>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1 column, halfWidth wHeader, fullBleed im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556916" y="0"/>
            <a:ext cx="5635083" cy="6858000"/>
          </a:xfrm>
        </p:spPr>
        <p:txBody>
          <a:bodyPr rtlCol="0"/>
          <a:lstStyle/>
          <a:p>
            <a:pPr lvl="0"/>
            <a:r>
              <a:rPr lang="en-US" noProof="0"/>
              <a:t>Click icon to add picture</a:t>
            </a:r>
          </a:p>
        </p:txBody>
      </p:sp>
      <p:sp>
        <p:nvSpPr>
          <p:cNvPr id="6" name="Rectangle 5">
            <a:extLst>
              <a:ext uri="{FF2B5EF4-FFF2-40B4-BE49-F238E27FC236}">
                <a16:creationId xmlns:a16="http://schemas.microsoft.com/office/drawing/2014/main" id="{2843A688-4FAA-2420-A60C-8ADB70D16098}"/>
              </a:ext>
            </a:extLst>
          </p:cNvPr>
          <p:cNvSpPr/>
          <p:nvPr userDrawn="1"/>
        </p:nvSpPr>
        <p:spPr>
          <a:xfrm>
            <a:off x="0" y="0"/>
            <a:ext cx="6556375" cy="6858000"/>
          </a:xfrm>
          <a:prstGeom prst="rect">
            <a:avLst/>
          </a:prstGeom>
          <a:gradFill>
            <a:gsLst>
              <a:gs pos="100000">
                <a:schemeClr val="accent1">
                  <a:lumMod val="5000"/>
                  <a:lumOff val="95000"/>
                </a:schemeClr>
              </a:gs>
              <a:gs pos="66500">
                <a:srgbClr val="F6F6F4"/>
              </a:gs>
              <a:gs pos="4000">
                <a:srgbClr val="EBDFC2"/>
              </a:gs>
            </a:gsLst>
            <a:lin ang="3600000" scaled="0"/>
          </a:gra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a:extLst>
              <a:ext uri="{FF2B5EF4-FFF2-40B4-BE49-F238E27FC236}">
                <a16:creationId xmlns:a16="http://schemas.microsoft.com/office/drawing/2014/main" id="{356B4A00-F4D9-3962-19E8-A913326859ED}"/>
              </a:ext>
            </a:extLst>
          </p:cNvPr>
          <p:cNvSpPr/>
          <p:nvPr/>
        </p:nvSpPr>
        <p:spPr>
          <a:xfrm>
            <a:off x="6556375" y="0"/>
            <a:ext cx="290513"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E343DD9C-2B72-0B45-8346-644FE25D1AFD}"/>
              </a:ext>
            </a:extLst>
          </p:cNvPr>
          <p:cNvSpPr/>
          <p:nvPr/>
        </p:nvSpPr>
        <p:spPr>
          <a:xfrm>
            <a:off x="0" y="0"/>
            <a:ext cx="6556375" cy="1006475"/>
          </a:xfrm>
          <a:prstGeom prst="rect">
            <a:avLst/>
          </a:prstGeom>
          <a:solidFill>
            <a:srgbClr val="B45325"/>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708"/>
            <a:ext cx="5897880" cy="553998"/>
          </a:xfrm>
        </p:spPr>
        <p:txBody>
          <a:bodyPr/>
          <a:lstStyle>
            <a:lvl1pPr>
              <a:defRPr sz="3000">
                <a:solidFill>
                  <a:schemeClr val="bg1"/>
                </a:solidFill>
              </a:defRPr>
            </a:lvl1pPr>
          </a:lstStyle>
          <a:p>
            <a:r>
              <a:rPr lang="en-US" dirty="0"/>
              <a:t>Click to edit Master title style</a:t>
            </a:r>
          </a:p>
        </p:txBody>
      </p:sp>
      <p:sp>
        <p:nvSpPr>
          <p:cNvPr id="14" name="Text Placeholder 13"/>
          <p:cNvSpPr>
            <a:spLocks noGrp="1"/>
          </p:cNvSpPr>
          <p:nvPr>
            <p:ph type="body" sz="quarter" idx="14"/>
          </p:nvPr>
        </p:nvSpPr>
        <p:spPr>
          <a:xfrm>
            <a:off x="329184" y="1331209"/>
            <a:ext cx="5897880" cy="478144"/>
          </a:xfrm>
        </p:spPr>
        <p:txBody>
          <a:bodyPr/>
          <a:lstStyle>
            <a:lvl1pPr marL="0" indent="0">
              <a:buNone/>
              <a:defRPr sz="2400" b="1">
                <a:solidFill>
                  <a:srgbClr val="B45325"/>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Content Placeholder 2"/>
          <p:cNvSpPr>
            <a:spLocks noGrp="1"/>
          </p:cNvSpPr>
          <p:nvPr>
            <p:ph sz="half" idx="1"/>
          </p:nvPr>
        </p:nvSpPr>
        <p:spPr>
          <a:xfrm>
            <a:off x="329184" y="1955060"/>
            <a:ext cx="5897880" cy="2098780"/>
          </a:xfrm>
        </p:spPr>
        <p:txBody>
          <a:bodyPr/>
          <a:lstStyle>
            <a:lvl1pPr>
              <a:lnSpc>
                <a:spcPct val="114000"/>
              </a:lnSpc>
              <a:defRPr sz="22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3552292"/>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_1 column, longTitle, halfWidth, fullBleed im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365C6E-196E-114B-CD12-04AF77C21081}"/>
              </a:ext>
            </a:extLst>
          </p:cNvPr>
          <p:cNvSpPr/>
          <p:nvPr/>
        </p:nvSpPr>
        <p:spPr>
          <a:xfrm>
            <a:off x="6556375" y="0"/>
            <a:ext cx="290513" cy="6858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1BD57A95-0A9E-90B4-6296-D45BFE266DC0}"/>
              </a:ext>
            </a:extLst>
          </p:cNvPr>
          <p:cNvSpPr/>
          <p:nvPr/>
        </p:nvSpPr>
        <p:spPr>
          <a:xfrm>
            <a:off x="0" y="0"/>
            <a:ext cx="6556375" cy="1536700"/>
          </a:xfrm>
          <a:prstGeom prst="rect">
            <a:avLst/>
          </a:prstGeom>
          <a:solidFill>
            <a:srgbClr val="B45325"/>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708"/>
            <a:ext cx="5897880" cy="574581"/>
          </a:xfrm>
        </p:spPr>
        <p:txBody>
          <a:bodyPr/>
          <a:lstStyle>
            <a:lvl1pPr>
              <a:lnSpc>
                <a:spcPct val="114000"/>
              </a:lnSpc>
              <a:defRPr sz="3000">
                <a:solidFill>
                  <a:srgbClr val="F6F3EB"/>
                </a:solidFill>
              </a:defRPr>
            </a:lvl1pPr>
          </a:lstStyle>
          <a:p>
            <a:r>
              <a:rPr lang="en-US" dirty="0"/>
              <a:t>Click to edit Master title style</a:t>
            </a:r>
          </a:p>
        </p:txBody>
      </p:sp>
      <p:sp>
        <p:nvSpPr>
          <p:cNvPr id="14" name="Text Placeholder 13"/>
          <p:cNvSpPr>
            <a:spLocks noGrp="1"/>
          </p:cNvSpPr>
          <p:nvPr>
            <p:ph type="body" sz="quarter" idx="14"/>
          </p:nvPr>
        </p:nvSpPr>
        <p:spPr>
          <a:xfrm>
            <a:off x="329184" y="1817094"/>
            <a:ext cx="5897880" cy="478144"/>
          </a:xfrm>
        </p:spPr>
        <p:txBody>
          <a:bodyPr/>
          <a:lstStyle>
            <a:lvl1pPr marL="0" indent="0">
              <a:buNone/>
              <a:defRPr sz="2400" b="1">
                <a:solidFill>
                  <a:srgbClr val="B45325"/>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3" name="Content Placeholder 2"/>
          <p:cNvSpPr>
            <a:spLocks noGrp="1"/>
          </p:cNvSpPr>
          <p:nvPr>
            <p:ph sz="half" idx="1"/>
          </p:nvPr>
        </p:nvSpPr>
        <p:spPr>
          <a:xfrm>
            <a:off x="329184" y="2440945"/>
            <a:ext cx="5897880" cy="2130199"/>
          </a:xfrm>
        </p:spPr>
        <p:txBody>
          <a:bodyPr/>
          <a:lstStyle>
            <a:lvl1pPr>
              <a:lnSpc>
                <a:spcPct val="114000"/>
              </a:lnSpc>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6556916" y="0"/>
            <a:ext cx="5635083" cy="6858000"/>
          </a:xfrm>
        </p:spPr>
        <p:txBody>
          <a:bodyPr rtlCol="0"/>
          <a:lstStyle/>
          <a:p>
            <a:pPr lvl="0"/>
            <a:r>
              <a:rPr lang="en-US" noProof="0"/>
              <a:t>Click icon to add picture</a:t>
            </a:r>
          </a:p>
        </p:txBody>
      </p:sp>
    </p:spTree>
    <p:extLst>
      <p:ext uri="{BB962C8B-B14F-4D97-AF65-F5344CB8AC3E}">
        <p14:creationId xmlns:p14="http://schemas.microsoft.com/office/powerpoint/2010/main" val="1558619477"/>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3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5C3F1C4-230A-F87B-71D0-90D996555F8F}"/>
              </a:ext>
            </a:extLst>
          </p:cNvPr>
          <p:cNvSpPr/>
          <p:nvPr userDrawn="1"/>
        </p:nvSpPr>
        <p:spPr>
          <a:xfrm>
            <a:off x="0" y="0"/>
            <a:ext cx="12192000" cy="1006475"/>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17443" y="1631247"/>
            <a:ext cx="3352800" cy="2523511"/>
          </a:xfrm>
        </p:spPr>
        <p:txBody>
          <a:bodyPr/>
          <a:lstStyle>
            <a:lvl1pPr marL="22225" indent="0">
              <a:tabLst/>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4520" y="1631247"/>
            <a:ext cx="3352800" cy="2523511"/>
          </a:xfrm>
        </p:spPr>
        <p:txBody>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8411597" y="1631247"/>
            <a:ext cx="3352800" cy="2523511"/>
          </a:xfrm>
        </p:spPr>
        <p:txBody>
          <a:bodyPr/>
          <a:lstStyle>
            <a:lvl1pPr marL="22225" indent="0">
              <a:tabLst/>
              <a:defRPr lang="en-US" sz="2400" kern="120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2971890"/>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7_3column, heade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F81009-DF40-500B-A490-71376D2EACBF}"/>
              </a:ext>
            </a:extLst>
          </p:cNvPr>
          <p:cNvSpPr/>
          <p:nvPr userDrawn="1"/>
        </p:nvSpPr>
        <p:spPr>
          <a:xfrm>
            <a:off x="0" y="0"/>
            <a:ext cx="12192000" cy="1006475"/>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17443" y="1584315"/>
            <a:ext cx="3352800" cy="830997"/>
          </a:xfrm>
        </p:spPr>
        <p:txBody>
          <a:bodyPr/>
          <a:lstStyle>
            <a:lvl1pPr marL="0" indent="0">
              <a:lnSpc>
                <a:spcPct val="100000"/>
              </a:lnSpc>
              <a:buNone/>
              <a:defRPr sz="2400" b="1">
                <a:solidFill>
                  <a:srgbClr val="B4532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17443" y="2186199"/>
            <a:ext cx="3352800"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4520" y="1584315"/>
            <a:ext cx="3352800" cy="830997"/>
          </a:xfrm>
        </p:spPr>
        <p:txBody>
          <a:bodyPr/>
          <a:lstStyle>
            <a:lvl1pPr marL="0" indent="0">
              <a:lnSpc>
                <a:spcPct val="100000"/>
              </a:lnSpc>
              <a:buNone/>
              <a:defRPr sz="2400" b="1">
                <a:solidFill>
                  <a:srgbClr val="B4532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4520" y="2186199"/>
            <a:ext cx="3352800"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p:nvPr>
        </p:nvSpPr>
        <p:spPr>
          <a:xfrm>
            <a:off x="8411596" y="1584315"/>
            <a:ext cx="3362917" cy="830997"/>
          </a:xfrm>
        </p:spPr>
        <p:txBody>
          <a:bodyPr/>
          <a:lstStyle>
            <a:lvl1pPr marL="0" indent="0">
              <a:lnSpc>
                <a:spcPct val="100000"/>
              </a:lnSpc>
              <a:buNone/>
              <a:defRPr sz="2400" b="1">
                <a:solidFill>
                  <a:srgbClr val="B4532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4"/>
          </p:nvPr>
        </p:nvSpPr>
        <p:spPr>
          <a:xfrm>
            <a:off x="8411596" y="2186199"/>
            <a:ext cx="3362917" cy="2215735"/>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91288698"/>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0_3column, intro">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56B14A-09D0-3E3B-B0D9-99ED010208F0}"/>
              </a:ext>
            </a:extLst>
          </p:cNvPr>
          <p:cNvSpPr/>
          <p:nvPr userDrawn="1"/>
        </p:nvSpPr>
        <p:spPr>
          <a:xfrm>
            <a:off x="0" y="0"/>
            <a:ext cx="12192000" cy="1006475"/>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p:cNvSpPr>
            <a:spLocks noGrp="1"/>
          </p:cNvSpPr>
          <p:nvPr>
            <p:ph sz="half" idx="12"/>
          </p:nvPr>
        </p:nvSpPr>
        <p:spPr>
          <a:xfrm>
            <a:off x="914400" y="1463163"/>
            <a:ext cx="10353040" cy="478144"/>
          </a:xfrm>
        </p:spPr>
        <p:txBody>
          <a:bodyPr/>
          <a:lstStyle>
            <a:lvl1pPr marL="0" indent="0" algn="ctr">
              <a:buNone/>
              <a:tabLst/>
              <a:defRPr sz="2400" b="1">
                <a:solidFill>
                  <a:srgbClr val="B45325"/>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dirty="0"/>
              <a:t>Click to edit Master text styles</a:t>
            </a:r>
          </a:p>
        </p:txBody>
      </p:sp>
      <p:sp>
        <p:nvSpPr>
          <p:cNvPr id="3" name="Content Placeholder 1"/>
          <p:cNvSpPr>
            <a:spLocks noGrp="1"/>
          </p:cNvSpPr>
          <p:nvPr>
            <p:ph sz="half" idx="1"/>
          </p:nvPr>
        </p:nvSpPr>
        <p:spPr>
          <a:xfrm>
            <a:off x="914400" y="2123399"/>
            <a:ext cx="3352800" cy="2453364"/>
          </a:xfrm>
        </p:spPr>
        <p:txBody>
          <a:bodyPr/>
          <a:lstStyle>
            <a:lvl1pPr marL="15875" indent="-15875">
              <a:tabLst/>
              <a:defRPr sz="22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sz="half" idx="2"/>
          </p:nvPr>
        </p:nvSpPr>
        <p:spPr>
          <a:xfrm>
            <a:off x="4414520" y="2123399"/>
            <a:ext cx="3352800" cy="2453364"/>
          </a:xfrm>
        </p:spPr>
        <p:txBody>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11"/>
          </p:nvPr>
        </p:nvSpPr>
        <p:spPr>
          <a:xfrm>
            <a:off x="7914640" y="2123399"/>
            <a:ext cx="3352800" cy="2453364"/>
          </a:xfrm>
        </p:spPr>
        <p:txBody>
          <a:bodyPr/>
          <a:lstStyle>
            <a:lvl1pPr marL="0" indent="0">
              <a:tabLst/>
              <a:defRPr lang="en-US" sz="2200" kern="1200" dirty="0">
                <a:solidFill>
                  <a:srgbClr val="1E1E2D"/>
                </a:solidFill>
                <a:latin typeface="Arial" panose="020B0604020202020204" pitchFamily="34" charset="0"/>
                <a:ea typeface="+mn-ea"/>
                <a:cs typeface="Arial" panose="020B0604020202020204" pitchFamily="34" charset="0"/>
              </a:defRPr>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944739396"/>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4_3column, panel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9BA00F-A47E-03B3-32BC-24C273CDE342}"/>
              </a:ext>
            </a:extLst>
          </p:cNvPr>
          <p:cNvSpPr/>
          <p:nvPr userDrawn="1"/>
        </p:nvSpPr>
        <p:spPr>
          <a:xfrm>
            <a:off x="0" y="0"/>
            <a:ext cx="12192000" cy="1006475"/>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21413"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8113643" y="1665114"/>
            <a:ext cx="3749173"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17435607"/>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1_4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B696C9-78E2-AEC6-6F1B-E6B350F60340}"/>
              </a:ext>
            </a:extLst>
          </p:cNvPr>
          <p:cNvSpPr/>
          <p:nvPr userDrawn="1"/>
        </p:nvSpPr>
        <p:spPr>
          <a:xfrm>
            <a:off x="0" y="0"/>
            <a:ext cx="12192000" cy="1006475"/>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17443" y="148449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337516" y="148449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4"/>
          <p:cNvSpPr>
            <a:spLocks noGrp="1"/>
          </p:cNvSpPr>
          <p:nvPr>
            <p:ph sz="half" idx="11"/>
          </p:nvPr>
        </p:nvSpPr>
        <p:spPr>
          <a:xfrm>
            <a:off x="6257589" y="148449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p:cNvSpPr>
            <a:spLocks noGrp="1"/>
          </p:cNvSpPr>
          <p:nvPr>
            <p:ph sz="half" idx="12"/>
          </p:nvPr>
        </p:nvSpPr>
        <p:spPr>
          <a:xfrm>
            <a:off x="9177661" y="148449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5714305"/>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2_4 column, intr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7A47E8-FAE0-CD97-79C4-92F1767E2122}"/>
              </a:ext>
            </a:extLst>
          </p:cNvPr>
          <p:cNvSpPr/>
          <p:nvPr/>
        </p:nvSpPr>
        <p:spPr>
          <a:xfrm>
            <a:off x="0" y="0"/>
            <a:ext cx="12192000" cy="1006475"/>
          </a:xfrm>
          <a:prstGeom prst="rect">
            <a:avLst/>
          </a:prstGeom>
          <a:solidFill>
            <a:srgbClr val="B45325"/>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 Placeholder"/>
          <p:cNvSpPr>
            <a:spLocks noGrp="1"/>
          </p:cNvSpPr>
          <p:nvPr>
            <p:ph type="body" sz="quarter" idx="13"/>
          </p:nvPr>
        </p:nvSpPr>
        <p:spPr>
          <a:xfrm>
            <a:off x="914400" y="1371600"/>
            <a:ext cx="10363200" cy="478144"/>
          </a:xfrm>
        </p:spPr>
        <p:txBody>
          <a:bodyPr/>
          <a:lstStyle>
            <a:lvl1pPr marL="0" indent="0" algn="ctr">
              <a:buNone/>
              <a:defRPr b="1">
                <a:solidFill>
                  <a:srgbClr val="B45325"/>
                </a:solidFill>
              </a:defRPr>
            </a:lvl1pPr>
            <a:lvl2pPr marL="457188" indent="0" algn="ctr">
              <a:buNone/>
              <a:defRPr/>
            </a:lvl2pPr>
            <a:lvl3pPr marL="914377" indent="0" algn="ctr">
              <a:buNone/>
              <a:defRPr/>
            </a:lvl3pPr>
            <a:lvl4pPr marL="1371566" indent="0" algn="ctr">
              <a:buNone/>
              <a:defRPr/>
            </a:lvl4pPr>
            <a:lvl5pPr marL="1828755" indent="0" algn="ctr">
              <a:buNone/>
              <a:defRPr/>
            </a:lvl5pPr>
          </a:lstStyle>
          <a:p>
            <a:pPr lvl="0"/>
            <a:r>
              <a:rPr lang="en-US" dirty="0"/>
              <a:t>Click to edit Master text styles</a:t>
            </a:r>
          </a:p>
        </p:txBody>
      </p:sp>
      <p:sp>
        <p:nvSpPr>
          <p:cNvPr id="3" name="Content Placeholder 1"/>
          <p:cNvSpPr>
            <a:spLocks noGrp="1"/>
          </p:cNvSpPr>
          <p:nvPr>
            <p:ph sz="half" idx="1"/>
          </p:nvPr>
        </p:nvSpPr>
        <p:spPr>
          <a:xfrm>
            <a:off x="914400" y="214312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sz="half" idx="2"/>
          </p:nvPr>
        </p:nvSpPr>
        <p:spPr>
          <a:xfrm>
            <a:off x="3508700" y="214312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11"/>
          </p:nvPr>
        </p:nvSpPr>
        <p:spPr>
          <a:xfrm>
            <a:off x="6103000" y="2143120"/>
            <a:ext cx="2596896" cy="2352439"/>
          </a:xfrm>
        </p:spPr>
        <p:txBody>
          <a:bodyPr/>
          <a:lstStyle>
            <a:lvl1pPr marL="233363" indent="-233363">
              <a:tabLst/>
              <a:defRPr sz="2000" i="0"/>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4"/>
          <p:cNvSpPr>
            <a:spLocks noGrp="1"/>
          </p:cNvSpPr>
          <p:nvPr>
            <p:ph sz="half" idx="12"/>
          </p:nvPr>
        </p:nvSpPr>
        <p:spPr>
          <a:xfrm>
            <a:off x="8697299" y="2143120"/>
            <a:ext cx="2596896" cy="2352439"/>
          </a:xfrm>
        </p:spPr>
        <p:txBody>
          <a:bodyPr/>
          <a:lstStyle>
            <a:lvl1pPr marL="233363" indent="-233363">
              <a:tabLst/>
              <a:defRPr sz="2000"/>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1467359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1 column full-widt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91AD20-86F0-E9FF-99AE-7ABF960624A0}"/>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noFill/>
          <a:ln>
            <a:noFill/>
          </a:ln>
          <a:effectLst>
            <a:innerShdw blurRad="120854" dist="74997" dir="5400000">
              <a:prstClr val="black">
                <a:alpha val="23835"/>
              </a:prst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29184" y="1392026"/>
            <a:ext cx="5120640" cy="2130199"/>
          </a:xfrm>
        </p:spPr>
        <p:txBody>
          <a:bodyPr/>
          <a:lstStyle>
            <a:lvl1pPr>
              <a:defRPr sz="2400"/>
            </a:lvl1pPr>
            <a:lvl2pPr>
              <a:defRPr sz="2000"/>
            </a:lvl2pPr>
            <a:lvl3pPr>
              <a:defRPr sz="20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CFAD52D4-DFE4-9597-5CF9-4CA2C43C90C3}"/>
              </a:ext>
            </a:extLst>
          </p:cNvPr>
          <p:cNvSpPr>
            <a:spLocks noGrp="1"/>
          </p:cNvSpPr>
          <p:nvPr>
            <p:ph idx="10"/>
          </p:nvPr>
        </p:nvSpPr>
        <p:spPr>
          <a:xfrm>
            <a:off x="6094412" y="1392026"/>
            <a:ext cx="5599616" cy="3219728"/>
          </a:xfrm>
          <a:solidFill>
            <a:srgbClr val="F6F3EB"/>
          </a:solidFill>
          <a:ln>
            <a:noFill/>
          </a:ln>
          <a:effectLst>
            <a:outerShdw blurRad="342900" dist="101600" dir="5400000" algn="t" rotWithShape="0">
              <a:prstClr val="black">
                <a:alpha val="40000"/>
              </a:prstClr>
            </a:outerShdw>
          </a:effectLst>
        </p:spPr>
        <p:txBody>
          <a:bodyPr vert="horz" wrap="square" lIns="457200" tIns="457200" rIns="457200" bIns="685800" numCol="1" anchor="t" anchorCtr="0" compatLnSpc="1">
            <a:prstTxWarp prst="textNoShape">
              <a:avLst/>
            </a:prstTxWarp>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7290072"/>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3_3column, pan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B00961-44CB-63D4-925A-7B21905B62A7}"/>
              </a:ext>
            </a:extLst>
          </p:cNvPr>
          <p:cNvSpPr/>
          <p:nvPr userDrawn="1"/>
        </p:nvSpPr>
        <p:spPr>
          <a:xfrm>
            <a:off x="0" y="0"/>
            <a:ext cx="12192000" cy="1006475"/>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76291"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6223398"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2" name="Content Placeholder 4">
            <a:extLst>
              <a:ext uri="{FF2B5EF4-FFF2-40B4-BE49-F238E27FC236}">
                <a16:creationId xmlns:a16="http://schemas.microsoft.com/office/drawing/2014/main" id="{89D82144-1B72-721A-CC17-2232A4449238}"/>
              </a:ext>
            </a:extLst>
          </p:cNvPr>
          <p:cNvSpPr>
            <a:spLocks noGrp="1"/>
          </p:cNvSpPr>
          <p:nvPr>
            <p:ph sz="half" idx="12"/>
          </p:nvPr>
        </p:nvSpPr>
        <p:spPr>
          <a:xfrm>
            <a:off x="9170504" y="16651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39623"/>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6_3column, panel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F56AB-C205-51EE-3E37-5A32C7DFF905}"/>
              </a:ext>
            </a:extLst>
          </p:cNvPr>
          <p:cNvSpPr/>
          <p:nvPr userDrawn="1"/>
        </p:nvSpPr>
        <p:spPr>
          <a:xfrm>
            <a:off x="0" y="0"/>
            <a:ext cx="12192000" cy="1006475"/>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329184"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276291"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6223398"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2" name="Content Placeholder 4">
            <a:extLst>
              <a:ext uri="{FF2B5EF4-FFF2-40B4-BE49-F238E27FC236}">
                <a16:creationId xmlns:a16="http://schemas.microsoft.com/office/drawing/2014/main" id="{89D82144-1B72-721A-CC17-2232A4449238}"/>
              </a:ext>
            </a:extLst>
          </p:cNvPr>
          <p:cNvSpPr>
            <a:spLocks noGrp="1"/>
          </p:cNvSpPr>
          <p:nvPr>
            <p:ph sz="half" idx="12"/>
          </p:nvPr>
        </p:nvSpPr>
        <p:spPr>
          <a:xfrm>
            <a:off x="9170504" y="2579514"/>
            <a:ext cx="2743200" cy="3053528"/>
          </a:xfrm>
          <a:solidFill>
            <a:schemeClr val="bg1"/>
          </a:solidFill>
          <a:effectLst>
            <a:outerShdw blurRad="165100" dist="76200" dir="5400000" algn="t" rotWithShape="0">
              <a:prstClr val="black">
                <a:alpha val="30000"/>
              </a:prstClr>
            </a:outerShdw>
          </a:effectLst>
        </p:spPr>
        <p:txBody>
          <a:bodyPr lIns="228600" tIns="228600" rIns="228600" bIns="457200"/>
          <a:lstStyle>
            <a:lvl1pPr marL="0" indent="0">
              <a:buFont typeface="Arial" panose="020B0604020202020204" pitchFamily="34" charset="0"/>
              <a:buNone/>
              <a:tabLst/>
              <a:defRPr sz="22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ECEF01AD-7A47-7FFB-BE9F-DF7F7C6EB13E}"/>
              </a:ext>
            </a:extLst>
          </p:cNvPr>
          <p:cNvSpPr>
            <a:spLocks noGrp="1"/>
          </p:cNvSpPr>
          <p:nvPr>
            <p:ph type="body" sz="quarter" idx="13"/>
          </p:nvPr>
        </p:nvSpPr>
        <p:spPr>
          <a:xfrm>
            <a:off x="328613" y="1422400"/>
            <a:ext cx="11585575"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392810"/>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2_4 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9687F2-DEAA-EF4B-10DC-2B7AF97A6FD3}"/>
              </a:ext>
            </a:extLst>
          </p:cNvPr>
          <p:cNvSpPr/>
          <p:nvPr/>
        </p:nvSpPr>
        <p:spPr>
          <a:xfrm>
            <a:off x="0" y="0"/>
            <a:ext cx="12192000" cy="1006475"/>
          </a:xfrm>
          <a:prstGeom prst="rect">
            <a:avLst/>
          </a:prstGeom>
          <a:solidFill>
            <a:srgbClr val="B45325"/>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Content Placeholder 2"/>
          <p:cNvSpPr>
            <a:spLocks noGrp="1"/>
          </p:cNvSpPr>
          <p:nvPr>
            <p:ph sz="half" idx="1"/>
          </p:nvPr>
        </p:nvSpPr>
        <p:spPr>
          <a:xfrm>
            <a:off x="329184"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0" indent="0">
              <a:tabLst/>
              <a:defRPr sz="2000"/>
            </a:lvl1pPr>
            <a:lvl2pPr marL="577850" indent="-263525">
              <a:tabLst/>
              <a:defRPr sz="2000"/>
            </a:lvl2pPr>
            <a:lvl3pPr marL="863600" indent="-203200">
              <a:tabLst/>
              <a:defRPr/>
            </a:lvl3pPr>
            <a:lvl4pPr marL="1208088" indent="-203200">
              <a:tabLst/>
              <a:defRPr sz="1800"/>
            </a:lvl4pPr>
            <a:lvl5pPr marL="1603375" indent="-276225">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67200"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3375" indent="-276225">
              <a:tabLst/>
              <a:defRPr sz="1800" i="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half" idx="11"/>
          </p:nvPr>
        </p:nvSpPr>
        <p:spPr>
          <a:xfrm>
            <a:off x="8256104" y="1217790"/>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half" idx="12"/>
          </p:nvPr>
        </p:nvSpPr>
        <p:spPr>
          <a:xfrm>
            <a:off x="329184" y="4029975"/>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A83D260D-8D14-CD8C-CFEB-D6595660968F}"/>
              </a:ext>
            </a:extLst>
          </p:cNvPr>
          <p:cNvSpPr>
            <a:spLocks noGrp="1"/>
          </p:cNvSpPr>
          <p:nvPr>
            <p:ph sz="half" idx="13"/>
          </p:nvPr>
        </p:nvSpPr>
        <p:spPr>
          <a:xfrm>
            <a:off x="4292644" y="4037188"/>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i="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a:extLst>
              <a:ext uri="{FF2B5EF4-FFF2-40B4-BE49-F238E27FC236}">
                <a16:creationId xmlns:a16="http://schemas.microsoft.com/office/drawing/2014/main" id="{8FD1618B-3E18-AF82-CA4A-5620A0D072C9}"/>
              </a:ext>
            </a:extLst>
          </p:cNvPr>
          <p:cNvSpPr>
            <a:spLocks noGrp="1"/>
          </p:cNvSpPr>
          <p:nvPr>
            <p:ph sz="half" idx="14"/>
          </p:nvPr>
        </p:nvSpPr>
        <p:spPr>
          <a:xfrm>
            <a:off x="8256104" y="4029975"/>
            <a:ext cx="3657600" cy="2669449"/>
          </a:xfrm>
          <a:solidFill>
            <a:srgbClr val="F6F3EB"/>
          </a:solidFill>
          <a:effectLst>
            <a:outerShdw blurRad="221597" dist="38100" dir="5400000" algn="t" rotWithShape="0">
              <a:prstClr val="black">
                <a:alpha val="40000"/>
              </a:prstClr>
            </a:outerShdw>
          </a:effectLst>
        </p:spPr>
        <p:txBody>
          <a:bodyPr lIns="228600" tIns="118872" rIns="228600" bIns="228600"/>
          <a:lstStyle>
            <a:lvl1pPr marL="233363" indent="-233363">
              <a:tabLst/>
              <a:defRPr lang="en-US" sz="2000" kern="1200" dirty="0">
                <a:solidFill>
                  <a:srgbClr val="1E1E2D"/>
                </a:solidFill>
                <a:latin typeface="Arial" panose="020B0604020202020204" pitchFamily="34" charset="0"/>
                <a:ea typeface="+mn-ea"/>
                <a:cs typeface="Arial" panose="020B0604020202020204" pitchFamily="34" charset="0"/>
              </a:defRPr>
            </a:lvl1pPr>
            <a:lvl2pPr marL="577850" indent="-263525">
              <a:tabLst/>
              <a:defRPr sz="2000"/>
            </a:lvl2pPr>
            <a:lvl3pPr marL="863600" indent="-203200">
              <a:tabLst/>
              <a:defRPr/>
            </a:lvl3pPr>
            <a:lvl4pPr marL="1208088" indent="-203200">
              <a:tabLst/>
              <a:defRPr sz="1800"/>
            </a:lvl4pPr>
            <a:lvl5pPr marL="1604963" indent="-254000">
              <a:tabLst/>
              <a:defRPr sz="1800"/>
            </a:lvl5pPr>
          </a:lstStyle>
          <a:p>
            <a:pPr marL="0" lvl="0" indent="0" algn="l" rtl="0" eaLnBrk="1" fontAlgn="base" hangingPunct="1">
              <a:lnSpc>
                <a:spcPct val="114000"/>
              </a:lnSpc>
              <a:spcBef>
                <a:spcPts val="1000"/>
              </a:spcBef>
              <a:spcAft>
                <a:spcPts val="600"/>
              </a:spcAft>
              <a:buFont typeface="Arial" panose="020B0604020202020204" pitchFamily="34" charset="0"/>
              <a:tabLst/>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5846589"/>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3_4 Column, Header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117EA0-859B-0C4B-3A52-81ECE184CABC}"/>
              </a:ext>
            </a:extLst>
          </p:cNvPr>
          <p:cNvSpPr/>
          <p:nvPr/>
        </p:nvSpPr>
        <p:spPr>
          <a:xfrm>
            <a:off x="0" y="0"/>
            <a:ext cx="12192000" cy="1006475"/>
          </a:xfrm>
          <a:prstGeom prst="rect">
            <a:avLst/>
          </a:prstGeom>
          <a:solidFill>
            <a:srgbClr val="B45325"/>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417443" y="1550449"/>
            <a:ext cx="2596896" cy="1200329"/>
          </a:xfrm>
        </p:spPr>
        <p:txBody>
          <a:bodyPr/>
          <a:lstStyle>
            <a:lvl1pPr marL="0" indent="0">
              <a:lnSpc>
                <a:spcPct val="100000"/>
              </a:lnSpc>
              <a:buNone/>
              <a:defRPr sz="2400" b="1">
                <a:solidFill>
                  <a:srgbClr val="B4532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17443"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347054" y="1550449"/>
            <a:ext cx="2588223" cy="1200329"/>
          </a:xfrm>
        </p:spPr>
        <p:txBody>
          <a:bodyPr/>
          <a:lstStyle>
            <a:lvl1pPr marL="0" indent="0">
              <a:lnSpc>
                <a:spcPct val="100000"/>
              </a:lnSpc>
              <a:buNone/>
              <a:defRPr sz="2400" b="1">
                <a:solidFill>
                  <a:srgbClr val="B4532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347054" y="2152333"/>
            <a:ext cx="2588223"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13"/>
          </p:nvPr>
        </p:nvSpPr>
        <p:spPr>
          <a:xfrm>
            <a:off x="6255380" y="1550449"/>
            <a:ext cx="2596896" cy="1200329"/>
          </a:xfrm>
        </p:spPr>
        <p:txBody>
          <a:bodyPr/>
          <a:lstStyle>
            <a:lvl1pPr marL="0" indent="0">
              <a:lnSpc>
                <a:spcPct val="100000"/>
              </a:lnSpc>
              <a:buNone/>
              <a:defRPr sz="2400" b="1">
                <a:solidFill>
                  <a:srgbClr val="B4532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p:cNvSpPr>
            <a:spLocks noGrp="1"/>
          </p:cNvSpPr>
          <p:nvPr>
            <p:ph sz="quarter" idx="14"/>
          </p:nvPr>
        </p:nvSpPr>
        <p:spPr>
          <a:xfrm>
            <a:off x="6255380"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17"/>
          </p:nvPr>
        </p:nvSpPr>
        <p:spPr>
          <a:xfrm>
            <a:off x="9174849" y="1550449"/>
            <a:ext cx="2596896" cy="1200329"/>
          </a:xfrm>
        </p:spPr>
        <p:txBody>
          <a:bodyPr/>
          <a:lstStyle>
            <a:lvl1pPr marL="0" indent="0">
              <a:lnSpc>
                <a:spcPct val="100000"/>
              </a:lnSpc>
              <a:buNone/>
              <a:defRPr sz="2400" b="1">
                <a:solidFill>
                  <a:srgbClr val="B45325"/>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18"/>
          </p:nvPr>
        </p:nvSpPr>
        <p:spPr>
          <a:xfrm>
            <a:off x="9174849" y="2152333"/>
            <a:ext cx="2596896" cy="3633944"/>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12214254"/>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25_Title Left,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839788" y="1041737"/>
            <a:ext cx="3932237" cy="1015663"/>
          </a:xfrm>
        </p:spPr>
        <p:txBody>
          <a:bodyPr anchor="b"/>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839788" y="2260600"/>
            <a:ext cx="3932237" cy="899157"/>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p:cNvSpPr>
            <a:spLocks noGrp="1"/>
          </p:cNvSpPr>
          <p:nvPr>
            <p:ph type="pic" idx="1"/>
          </p:nvPr>
        </p:nvSpPr>
        <p:spPr>
          <a:xfrm>
            <a:off x="5183188" y="987425"/>
            <a:ext cx="6172200" cy="606833"/>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extLst>
      <p:ext uri="{BB962C8B-B14F-4D97-AF65-F5344CB8AC3E}">
        <p14:creationId xmlns:p14="http://schemas.microsoft.com/office/powerpoint/2010/main" val="2549260298"/>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26_Split Horizontal, text, pictur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26FFA2B-7048-89C9-243C-E9FDB8E18FDF}"/>
              </a:ext>
            </a:extLst>
          </p:cNvPr>
          <p:cNvSpPr/>
          <p:nvPr/>
        </p:nvSpPr>
        <p:spPr>
          <a:xfrm rot="5400000">
            <a:off x="5951537" y="-3273424"/>
            <a:ext cx="288925" cy="12192000"/>
          </a:xfrm>
          <a:prstGeom prst="rect">
            <a:avLst/>
          </a:prstGeom>
          <a:gradFill>
            <a:gsLst>
              <a:gs pos="0">
                <a:schemeClr val="tx1">
                  <a:alpha val="2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0B40142B-8E60-7220-166D-5D729C84B988}"/>
              </a:ext>
            </a:extLst>
          </p:cNvPr>
          <p:cNvSpPr/>
          <p:nvPr/>
        </p:nvSpPr>
        <p:spPr>
          <a:xfrm>
            <a:off x="0" y="0"/>
            <a:ext cx="12192000" cy="1006475"/>
          </a:xfrm>
          <a:prstGeom prst="rect">
            <a:avLst/>
          </a:prstGeom>
          <a:solidFill>
            <a:schemeClr val="bg1"/>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Picture Placeholder 2"/>
          <p:cNvSpPr>
            <a:spLocks noGrp="1"/>
          </p:cNvSpPr>
          <p:nvPr>
            <p:ph type="pic" idx="1"/>
          </p:nvPr>
        </p:nvSpPr>
        <p:spPr>
          <a:xfrm>
            <a:off x="0" y="2677887"/>
            <a:ext cx="12192000" cy="4180114"/>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329184" y="246888"/>
            <a:ext cx="10374086" cy="553998"/>
          </a:xfrm>
        </p:spPr>
        <p:txBody>
          <a:bodyPr/>
          <a:lstStyle>
            <a:lvl1pPr>
              <a:defRPr sz="3000"/>
            </a:lvl1pPr>
          </a:lstStyle>
          <a:p>
            <a:r>
              <a:rPr lang="en-US"/>
              <a:t>Click to edit Master title style</a:t>
            </a:r>
            <a:endParaRPr lang="en-US" dirty="0"/>
          </a:p>
        </p:txBody>
      </p:sp>
      <p:sp>
        <p:nvSpPr>
          <p:cNvPr id="4" name="Text Placeholder 3"/>
          <p:cNvSpPr>
            <a:spLocks noGrp="1"/>
          </p:cNvSpPr>
          <p:nvPr>
            <p:ph type="body" sz="half" idx="2"/>
          </p:nvPr>
        </p:nvSpPr>
        <p:spPr>
          <a:xfrm>
            <a:off x="329184" y="1353312"/>
            <a:ext cx="11604172" cy="3495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64900711"/>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7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71C1CD-0484-F4E6-7FE5-B136042A9152}"/>
              </a:ext>
            </a:extLst>
          </p:cNvPr>
          <p:cNvSpPr/>
          <p:nvPr/>
        </p:nvSpPr>
        <p:spPr>
          <a:xfrm>
            <a:off x="0" y="0"/>
            <a:ext cx="12192000" cy="1006475"/>
          </a:xfrm>
          <a:prstGeom prst="rect">
            <a:avLst/>
          </a:prstGeom>
          <a:solidFill>
            <a:srgbClr val="B45325"/>
          </a:solidFill>
          <a:ln>
            <a:noFill/>
          </a:ln>
          <a:effectLst>
            <a:outerShdw blurRad="355142" dist="38100" dir="5400000" algn="t"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71811911"/>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28_title only, noPanel">
    <p:spTree>
      <p:nvGrpSpPr>
        <p:cNvPr id="1" name=""/>
        <p:cNvGrpSpPr/>
        <p:nvPr/>
      </p:nvGrpSpPr>
      <p:grpSpPr>
        <a:xfrm>
          <a:off x="0" y="0"/>
          <a:ext cx="0" cy="0"/>
          <a:chOff x="0" y="0"/>
          <a:chExt cx="0" cy="0"/>
        </a:xfrm>
      </p:grpSpPr>
      <p:sp>
        <p:nvSpPr>
          <p:cNvPr id="2" name="Title 1"/>
          <p:cNvSpPr>
            <a:spLocks noGrp="1"/>
          </p:cNvSpPr>
          <p:nvPr>
            <p:ph type="title"/>
          </p:nvPr>
        </p:nvSpPr>
        <p:spPr>
          <a:xfrm>
            <a:off x="329184" y="243708"/>
            <a:ext cx="11435154" cy="553998"/>
          </a:xfrm>
        </p:spPr>
        <p:txBody>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125953118"/>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22142"/>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0_quote gree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53342" y="5543240"/>
            <a:ext cx="9094107" cy="395173"/>
          </a:xfrm>
        </p:spPr>
        <p:txBody>
          <a:bodyPr/>
          <a:lstStyle>
            <a:lvl1pPr marL="0" indent="0" algn="l">
              <a:buNone/>
              <a:defRPr sz="18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Text Placeholder 5"/>
          <p:cNvSpPr>
            <a:spLocks noGrp="1"/>
          </p:cNvSpPr>
          <p:nvPr>
            <p:ph type="body" sz="quarter" idx="10"/>
          </p:nvPr>
        </p:nvSpPr>
        <p:spPr>
          <a:xfrm>
            <a:off x="2253342" y="768350"/>
            <a:ext cx="8349343" cy="2157898"/>
          </a:xfrm>
        </p:spPr>
        <p:txBody>
          <a:bodyPr/>
          <a:lstStyle>
            <a:lvl1pPr marL="0" indent="0">
              <a:spcAft>
                <a:spcPts val="600"/>
              </a:spcAft>
              <a:buNone/>
              <a:defRPr>
                <a:solidFill>
                  <a:srgbClr val="B45325"/>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Graphic 4">
            <a:extLst>
              <a:ext uri="{FF2B5EF4-FFF2-40B4-BE49-F238E27FC236}">
                <a16:creationId xmlns:a16="http://schemas.microsoft.com/office/drawing/2014/main" id="{EA31DD42-40F6-E706-42E0-A02C4693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965" y="669271"/>
            <a:ext cx="1162319" cy="1162319"/>
          </a:xfrm>
          <a:prstGeom prst="rect">
            <a:avLst/>
          </a:prstGeom>
        </p:spPr>
      </p:pic>
    </p:spTree>
    <p:extLst>
      <p:ext uri="{BB962C8B-B14F-4D97-AF65-F5344CB8AC3E}">
        <p14:creationId xmlns:p14="http://schemas.microsoft.com/office/powerpoint/2010/main" val="352498987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2_2 colum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F991CF-94F3-5436-7D8E-8D98DD0D1EB3}"/>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9184" y="243708"/>
            <a:ext cx="11584520" cy="553998"/>
          </a:xfrm>
        </p:spPr>
        <p:txBody>
          <a:bodyPr/>
          <a:lstStyle>
            <a:lvl1pPr>
              <a:defRPr sz="3000">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17443" y="1353312"/>
            <a:ext cx="5602357" cy="1794722"/>
          </a:xfrm>
        </p:spPr>
        <p:txBody>
          <a:bodyPr/>
          <a:lstStyle>
            <a:lvl1pPr>
              <a:lnSpc>
                <a:spcPct val="114000"/>
              </a:lnSpc>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353312"/>
            <a:ext cx="5635487" cy="1794722"/>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5559435"/>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11_Quote">
    <p:spTree>
      <p:nvGrpSpPr>
        <p:cNvPr id="1" name=""/>
        <p:cNvGrpSpPr/>
        <p:nvPr/>
      </p:nvGrpSpPr>
      <p:grpSpPr>
        <a:xfrm>
          <a:off x="0" y="0"/>
          <a:ext cx="0" cy="0"/>
          <a:chOff x="0" y="0"/>
          <a:chExt cx="0" cy="0"/>
        </a:xfrm>
      </p:grpSpPr>
      <p:sp>
        <p:nvSpPr>
          <p:cNvPr id="2" name="Title 1"/>
          <p:cNvSpPr>
            <a:spLocks noGrp="1"/>
          </p:cNvSpPr>
          <p:nvPr>
            <p:ph type="title"/>
          </p:nvPr>
        </p:nvSpPr>
        <p:spPr>
          <a:xfrm>
            <a:off x="1674541" y="780744"/>
            <a:ext cx="8842918" cy="776945"/>
          </a:xfrm>
        </p:spPr>
        <p:txBody>
          <a:bodyPr>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831850" y="1686000"/>
            <a:ext cx="10515600" cy="496098"/>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22085878"/>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AE1BEE-0A5C-CBB8-222C-E2A22C1D937E}"/>
              </a:ext>
            </a:extLst>
          </p:cNvPr>
          <p:cNvPicPr>
            <a:picLocks noChangeAspect="1"/>
          </p:cNvPicPr>
          <p:nvPr userDrawn="1"/>
        </p:nvPicPr>
        <p:blipFill>
          <a:blip r:embed="rId2"/>
          <a:srcRect l="5" t="24107" r="899"/>
          <a:stretch/>
        </p:blipFill>
        <p:spPr>
          <a:xfrm>
            <a:off x="-40708" y="0"/>
            <a:ext cx="12232707" cy="6858000"/>
          </a:xfrm>
          <a:prstGeom prst="rect">
            <a:avLst/>
          </a:prstGeom>
        </p:spPr>
      </p:pic>
      <p:sp>
        <p:nvSpPr>
          <p:cNvPr id="4" name="Rectangle 3">
            <a:extLst>
              <a:ext uri="{FF2B5EF4-FFF2-40B4-BE49-F238E27FC236}">
                <a16:creationId xmlns:a16="http://schemas.microsoft.com/office/drawing/2014/main" id="{C03ADB77-C57A-5FE1-05E0-42D87F6ED271}"/>
              </a:ext>
            </a:extLst>
          </p:cNvPr>
          <p:cNvSpPr/>
          <p:nvPr userDrawn="1"/>
        </p:nvSpPr>
        <p:spPr>
          <a:xfrm>
            <a:off x="616226" y="576470"/>
            <a:ext cx="10873409" cy="5645426"/>
          </a:xfrm>
          <a:prstGeom prst="rect">
            <a:avLst/>
          </a:prstGeom>
          <a:solidFill>
            <a:srgbClr val="F6F3EB"/>
          </a:solidFill>
          <a:ln>
            <a:noFill/>
          </a:ln>
          <a:effectLst>
            <a:outerShdw blurRad="209195" dist="38100" dir="5400000" algn="t" rotWithShape="0">
              <a:prstClr val="black">
                <a:alpha val="50164"/>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6">
            <a:extLst>
              <a:ext uri="{FF2B5EF4-FFF2-40B4-BE49-F238E27FC236}">
                <a16:creationId xmlns:a16="http://schemas.microsoft.com/office/drawing/2014/main" id="{E7001119-A161-8AAD-76FD-995B733E20EF}"/>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bwMode="auto">
          <a:xfrm>
            <a:off x="1546225" y="2543338"/>
            <a:ext cx="4859385" cy="914400"/>
          </a:xfrm>
          <a:prstGeom prst="rect">
            <a:avLst/>
          </a:prstGeom>
        </p:spPr>
      </p:pic>
      <p:grpSp>
        <p:nvGrpSpPr>
          <p:cNvPr id="11" name="Group 10">
            <a:extLst>
              <a:ext uri="{FF2B5EF4-FFF2-40B4-BE49-F238E27FC236}">
                <a16:creationId xmlns:a16="http://schemas.microsoft.com/office/drawing/2014/main" id="{1DCC7C10-35BB-BA27-D43F-3B0BEB2FB892}"/>
              </a:ext>
            </a:extLst>
          </p:cNvPr>
          <p:cNvGrpSpPr/>
          <p:nvPr userDrawn="1"/>
        </p:nvGrpSpPr>
        <p:grpSpPr>
          <a:xfrm>
            <a:off x="7258050" y="1809750"/>
            <a:ext cx="2705100" cy="2705100"/>
            <a:chOff x="7258050" y="2057400"/>
            <a:chExt cx="2705100" cy="2705100"/>
          </a:xfrm>
        </p:grpSpPr>
        <p:sp>
          <p:nvSpPr>
            <p:cNvPr id="10" name="Rectangle 9">
              <a:extLst>
                <a:ext uri="{FF2B5EF4-FFF2-40B4-BE49-F238E27FC236}">
                  <a16:creationId xmlns:a16="http://schemas.microsoft.com/office/drawing/2014/main" id="{EA75D5A4-EA7A-5D75-10FA-7C7C86C4D3A2}"/>
                </a:ext>
              </a:extLst>
            </p:cNvPr>
            <p:cNvSpPr/>
            <p:nvPr userDrawn="1"/>
          </p:nvSpPr>
          <p:spPr>
            <a:xfrm>
              <a:off x="7258050" y="2057400"/>
              <a:ext cx="2705100" cy="2705100"/>
            </a:xfrm>
            <a:prstGeom prst="rect">
              <a:avLst/>
            </a:prstGeom>
            <a:solidFill>
              <a:schemeClr val="bg1"/>
            </a:solidFill>
            <a:ln>
              <a:noFill/>
            </a:ln>
            <a:effectLst>
              <a:outerShdw blurRad="254000" dist="127000" dir="5400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4">
              <a:extLst>
                <a:ext uri="{FF2B5EF4-FFF2-40B4-BE49-F238E27FC236}">
                  <a16:creationId xmlns:a16="http://schemas.microsoft.com/office/drawing/2014/main" id="{46ACAAA4-C32A-C4EF-36B1-F2B5C0392BA2}"/>
                </a:ext>
              </a:extLst>
            </p:cNvPr>
            <p:cNvSpPr txBox="1">
              <a:spLocks noChangeArrowheads="1"/>
            </p:cNvSpPr>
            <p:nvPr/>
          </p:nvSpPr>
          <p:spPr bwMode="auto">
            <a:xfrm>
              <a:off x="7774921" y="2329150"/>
              <a:ext cx="1671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1800" b="1" dirty="0">
                  <a:solidFill>
                    <a:srgbClr val="0070C0"/>
                  </a:solidFill>
                  <a:latin typeface="Arial" panose="020B0604020202020204" pitchFamily="34" charset="0"/>
                  <a:cs typeface="Arial" panose="020B0604020202020204" pitchFamily="34" charset="0"/>
                </a:rPr>
                <a:t>Developed by</a:t>
              </a:r>
            </a:p>
          </p:txBody>
        </p:sp>
        <p:pic>
          <p:nvPicPr>
            <p:cNvPr id="6" name="Google Shape;736;p97">
              <a:extLst>
                <a:ext uri="{FF2B5EF4-FFF2-40B4-BE49-F238E27FC236}">
                  <a16:creationId xmlns:a16="http://schemas.microsoft.com/office/drawing/2014/main" id="{DE21AF08-77CB-E583-806E-2BE0D47A6365}"/>
                </a:ext>
              </a:extLst>
            </p:cNvPr>
            <p:cNvPicPr preferRelativeResize="0"/>
            <p:nvPr userDrawn="1"/>
          </p:nvPicPr>
          <p:blipFill rotWithShape="1">
            <a:blip r:embed="rId5">
              <a:alphaModFix/>
            </a:blip>
            <a:srcRect l="15178" t="11123" r="13596" b="10873"/>
            <a:stretch/>
          </p:blipFill>
          <p:spPr>
            <a:xfrm>
              <a:off x="8059903" y="2965116"/>
              <a:ext cx="1178150" cy="1302150"/>
            </a:xfrm>
            <a:prstGeom prst="rect">
              <a:avLst/>
            </a:prstGeom>
            <a:noFill/>
            <a:ln>
              <a:noFill/>
            </a:ln>
          </p:spPr>
        </p:pic>
      </p:grpSp>
    </p:spTree>
    <p:extLst>
      <p:ext uri="{BB962C8B-B14F-4D97-AF65-F5344CB8AC3E}">
        <p14:creationId xmlns:p14="http://schemas.microsoft.com/office/powerpoint/2010/main" val="2841238254"/>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1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 t="24107" r="899"/>
          <a:stretch/>
        </p:blipFill>
        <p:spPr>
          <a:xfrm>
            <a:off x="-40708" y="0"/>
            <a:ext cx="12232707"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40707" y="1600200"/>
            <a:ext cx="12232707" cy="32766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4">
            <a:extLst>
              <a:ext uri="{FF2B5EF4-FFF2-40B4-BE49-F238E27FC236}">
                <a16:creationId xmlns:a16="http://schemas.microsoft.com/office/drawing/2014/main" id="{446328C6-B724-0018-D3E3-5E843338B8B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110087" y="4127656"/>
            <a:ext cx="2933020" cy="551912"/>
          </a:xfrm>
          <a:prstGeom prst="rect">
            <a:avLst/>
          </a:prstGeom>
        </p:spPr>
      </p:pic>
      <p:sp>
        <p:nvSpPr>
          <p:cNvPr id="7" name="Title 11"/>
          <p:cNvSpPr>
            <a:spLocks noGrp="1"/>
          </p:cNvSpPr>
          <p:nvPr>
            <p:ph type="title"/>
          </p:nvPr>
        </p:nvSpPr>
        <p:spPr>
          <a:xfrm>
            <a:off x="1454133" y="2556013"/>
            <a:ext cx="9283734" cy="707886"/>
          </a:xfrm>
          <a:noFill/>
          <a:effectLst/>
        </p:spPr>
        <p:txBody>
          <a:bodyPr anchor="b"/>
          <a:lstStyle>
            <a:lvl1pPr algn="ctr">
              <a:defRPr sz="4000" b="1" i="0" spc="-100" baseline="0">
                <a:solidFill>
                  <a:srgbClr val="055D9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1454133" y="3338794"/>
            <a:ext cx="9283734" cy="413831"/>
          </a:xfrm>
        </p:spPr>
        <p:txBody>
          <a:bodyPr/>
          <a:lstStyle>
            <a:lvl1pPr marL="0" indent="0" algn="ctr">
              <a:buNone/>
              <a:defRPr sz="2000">
                <a:solidFill>
                  <a:srgbClr val="055D9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19480526"/>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2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055D9A"/>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55D9A"/>
              </a:solidFill>
            </a:endParaRPr>
          </a:p>
        </p:txBody>
      </p:sp>
      <p:sp>
        <p:nvSpPr>
          <p:cNvPr id="7" name="Title 11"/>
          <p:cNvSpPr>
            <a:spLocks noGrp="1"/>
          </p:cNvSpPr>
          <p:nvPr>
            <p:ph type="title"/>
          </p:nvPr>
        </p:nvSpPr>
        <p:spPr>
          <a:xfrm>
            <a:off x="1478702" y="1942299"/>
            <a:ext cx="4899660" cy="1323439"/>
          </a:xfrm>
          <a:noFill/>
          <a:effectLst/>
        </p:spPr>
        <p:txBody>
          <a:bodyPr anchor="b"/>
          <a:lstStyle>
            <a:lvl1pPr algn="ctr">
              <a:defRPr sz="4000" b="1" i="0" spc="-100" baseline="0">
                <a:solidFill>
                  <a:srgbClr val="F6F3E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1478702" y="3340633"/>
            <a:ext cx="4899660" cy="413831"/>
          </a:xfrm>
        </p:spPr>
        <p:txBody>
          <a:bodyPr/>
          <a:lstStyle>
            <a:lvl1pPr marL="0" indent="0" algn="ctr">
              <a:buNone/>
              <a:defRPr sz="2000">
                <a:solidFill>
                  <a:srgbClr val="F6F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1671783"/>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0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1478702" y="1942299"/>
            <a:ext cx="4899660" cy="1323439"/>
          </a:xfrm>
          <a:noFill/>
          <a:effectLst/>
        </p:spPr>
        <p:txBody>
          <a:bodyPr anchor="b"/>
          <a:lstStyle>
            <a:lvl1pPr algn="ctr">
              <a:defRPr sz="4000" b="1" i="0" spc="-100" baseline="0">
                <a:solidFill>
                  <a:srgbClr val="055D9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1478702" y="3340633"/>
            <a:ext cx="4899660" cy="413831"/>
          </a:xfrm>
        </p:spPr>
        <p:txBody>
          <a:bodyPr/>
          <a:lstStyle>
            <a:lvl1pPr marL="0" indent="0" algn="ctr">
              <a:buNone/>
              <a:defRPr sz="2000">
                <a:solidFill>
                  <a:srgbClr val="055D9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66200126"/>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4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055D9A"/>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424602" y="2576747"/>
            <a:ext cx="6858000" cy="707886"/>
          </a:xfrm>
          <a:noFill/>
          <a:effectLst/>
        </p:spPr>
        <p:txBody>
          <a:bodyPr anchor="b"/>
          <a:lstStyle>
            <a:lvl1pPr algn="ctr">
              <a:defRPr sz="4000" b="1" i="0" spc="-100" baseline="0">
                <a:solidFill>
                  <a:srgbClr val="F6F3E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424602" y="3359528"/>
            <a:ext cx="6858000" cy="413831"/>
          </a:xfrm>
        </p:spPr>
        <p:txBody>
          <a:bodyPr/>
          <a:lstStyle>
            <a:lvl1pPr marL="0" indent="0" algn="ctr">
              <a:buNone/>
              <a:defRPr sz="2000">
                <a:solidFill>
                  <a:srgbClr val="F6F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63FB4FC9-83BC-3529-A4BD-36DF39F3708F}"/>
              </a:ext>
            </a:extLst>
          </p:cNvPr>
          <p:cNvGrpSpPr/>
          <p:nvPr userDrawn="1"/>
        </p:nvGrpSpPr>
        <p:grpSpPr>
          <a:xfrm>
            <a:off x="424602" y="-1"/>
            <a:ext cx="1389888" cy="2099322"/>
            <a:chOff x="2413975" y="-1"/>
            <a:chExt cx="1389888" cy="2099322"/>
          </a:xfrm>
        </p:grpSpPr>
        <p:grpSp>
          <p:nvGrpSpPr>
            <p:cNvPr id="11" name="Group 10">
              <a:extLst>
                <a:ext uri="{FF2B5EF4-FFF2-40B4-BE49-F238E27FC236}">
                  <a16:creationId xmlns:a16="http://schemas.microsoft.com/office/drawing/2014/main" id="{F51E37E5-5B14-78B9-B81E-FAFE7B949566}"/>
                </a:ext>
              </a:extLst>
            </p:cNvPr>
            <p:cNvGrpSpPr/>
            <p:nvPr userDrawn="1"/>
          </p:nvGrpSpPr>
          <p:grpSpPr>
            <a:xfrm>
              <a:off x="2413975" y="-1"/>
              <a:ext cx="1389888" cy="2099322"/>
              <a:chOff x="2365422" y="-1"/>
              <a:chExt cx="1460502" cy="2099322"/>
            </a:xfrm>
            <a:effectLst>
              <a:outerShdw blurRad="101600" dist="38100" dir="5400000" sx="102000" sy="102000" algn="t" rotWithShape="0">
                <a:prstClr val="black">
                  <a:alpha val="20000"/>
                </a:prstClr>
              </a:outerShdw>
            </a:effectLst>
          </p:grpSpPr>
          <p:sp>
            <p:nvSpPr>
              <p:cNvPr id="5" name="Rectangle 4">
                <a:extLst>
                  <a:ext uri="{FF2B5EF4-FFF2-40B4-BE49-F238E27FC236}">
                    <a16:creationId xmlns:a16="http://schemas.microsoft.com/office/drawing/2014/main" id="{6205A803-10F0-814A-F1C2-4DA13B159854}"/>
                  </a:ext>
                </a:extLst>
              </p:cNvPr>
              <p:cNvSpPr/>
              <p:nvPr userDrawn="1"/>
            </p:nvSpPr>
            <p:spPr>
              <a:xfrm>
                <a:off x="2365422" y="-1"/>
                <a:ext cx="1460502" cy="1391136"/>
              </a:xfrm>
              <a:prstGeom prst="rect">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B7AE5B-2303-C057-08B0-EEC754290CC2}"/>
                  </a:ext>
                </a:extLst>
              </p:cNvPr>
              <p:cNvSpPr/>
              <p:nvPr userDrawn="1"/>
            </p:nvSpPr>
            <p:spPr>
              <a:xfrm>
                <a:off x="2365422" y="709433"/>
                <a:ext cx="1460502" cy="1389888"/>
              </a:xfrm>
              <a:prstGeom prst="ellipse">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C7DF9D83-A394-ACAD-6ADC-EDFE0CBF82C4}"/>
                </a:ext>
              </a:extLst>
            </p:cNvPr>
            <p:cNvSpPr>
              <a:spLocks noChangeAspect="1"/>
            </p:cNvSpPr>
            <p:nvPr userDrawn="1"/>
          </p:nvSpPr>
          <p:spPr>
            <a:xfrm>
              <a:off x="2514559" y="796774"/>
              <a:ext cx="1188720" cy="1188720"/>
            </a:xfrm>
            <a:prstGeom prst="ellipse">
              <a:avLst/>
            </a:prstGeom>
            <a:solidFill>
              <a:srgbClr val="F6F3EB"/>
            </a:solidFill>
            <a:ln>
              <a:noFill/>
            </a:ln>
            <a:effectLst>
              <a:outerShdw blurRad="101600" dist="38100" dir="5400000" algn="t"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FCCB5F9A-5BBE-B257-708E-CF42AF0E1BC3}"/>
              </a:ext>
            </a:extLst>
          </p:cNvPr>
          <p:cNvSpPr>
            <a:spLocks noChangeAspect="1"/>
          </p:cNvSpPr>
          <p:nvPr userDrawn="1"/>
        </p:nvSpPr>
        <p:spPr>
          <a:xfrm>
            <a:off x="616626" y="888214"/>
            <a:ext cx="1005840" cy="1005840"/>
          </a:xfrm>
          <a:prstGeom prst="ellipse">
            <a:avLst/>
          </a:prstGeom>
          <a:solidFill>
            <a:srgbClr val="055D9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E96DC0-3F1B-FC0B-C5A6-9F51804CA40D}"/>
              </a:ext>
            </a:extLst>
          </p:cNvPr>
          <p:cNvSpPr txBox="1"/>
          <p:nvPr userDrawn="1"/>
        </p:nvSpPr>
        <p:spPr>
          <a:xfrm>
            <a:off x="895181" y="1123495"/>
            <a:ext cx="448731" cy="584775"/>
          </a:xfrm>
          <a:prstGeom prst="rect">
            <a:avLst/>
          </a:prstGeom>
          <a:noFill/>
        </p:spPr>
        <p:txBody>
          <a:bodyPr wrap="square" rtlCol="0">
            <a:spAutoFit/>
          </a:bodyPr>
          <a:lstStyle/>
          <a:p>
            <a:pPr algn="ctr"/>
            <a:r>
              <a:rPr lang="en-US" sz="3200" b="1" dirty="0">
                <a:solidFill>
                  <a:srgbClr val="F6F3EB"/>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85863611"/>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Titl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EFBDC69-B341-CF37-3845-EE570B86BE12}"/>
              </a:ext>
            </a:extLst>
          </p:cNvPr>
          <p:cNvPicPr>
            <a:picLocks noChangeAspect="1"/>
          </p:cNvPicPr>
          <p:nvPr userDrawn="1"/>
        </p:nvPicPr>
        <p:blipFill>
          <a:blip r:embed="rId2"/>
          <a:srcRect l="-562" t="17" r="-1" b="16680"/>
          <a:stretch/>
        </p:blipFill>
        <p:spPr>
          <a:xfrm>
            <a:off x="6700356" y="-2"/>
            <a:ext cx="5491644" cy="6858000"/>
          </a:xfrm>
          <a:prstGeom prst="rect">
            <a:avLst/>
          </a:prstGeom>
        </p:spPr>
      </p:pic>
      <p:sp>
        <p:nvSpPr>
          <p:cNvPr id="4" name="Rectangle 3">
            <a:extLst>
              <a:ext uri="{FF2B5EF4-FFF2-40B4-BE49-F238E27FC236}">
                <a16:creationId xmlns:a16="http://schemas.microsoft.com/office/drawing/2014/main" id="{B612D5D0-2FA0-87A5-3ACF-EACA1BE28FEA}"/>
              </a:ext>
            </a:extLst>
          </p:cNvPr>
          <p:cNvSpPr/>
          <p:nvPr userDrawn="1"/>
        </p:nvSpPr>
        <p:spPr>
          <a:xfrm>
            <a:off x="-1" y="0"/>
            <a:ext cx="7857067" cy="6858000"/>
          </a:xfrm>
          <a:prstGeom prst="rect">
            <a:avLst/>
          </a:prstGeom>
          <a:solidFill>
            <a:srgbClr val="F6F3EB"/>
          </a:solidFill>
          <a:ln>
            <a:noFill/>
          </a:ln>
          <a:effectLst>
            <a:outerShdw blurRad="209803"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1"/>
          <p:cNvSpPr>
            <a:spLocks noGrp="1"/>
          </p:cNvSpPr>
          <p:nvPr>
            <p:ph type="title"/>
          </p:nvPr>
        </p:nvSpPr>
        <p:spPr>
          <a:xfrm>
            <a:off x="424602" y="2576747"/>
            <a:ext cx="6858000" cy="707886"/>
          </a:xfrm>
          <a:noFill/>
          <a:effectLst/>
        </p:spPr>
        <p:txBody>
          <a:bodyPr anchor="b"/>
          <a:lstStyle>
            <a:lvl1pPr algn="ctr">
              <a:defRPr sz="4000" b="1" i="0" spc="-100" baseline="0">
                <a:solidFill>
                  <a:srgbClr val="055D9A"/>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ubtitle 2"/>
          <p:cNvSpPr>
            <a:spLocks noGrp="1"/>
          </p:cNvSpPr>
          <p:nvPr>
            <p:ph type="subTitle" idx="1"/>
          </p:nvPr>
        </p:nvSpPr>
        <p:spPr>
          <a:xfrm>
            <a:off x="424602" y="3359528"/>
            <a:ext cx="6858000" cy="413831"/>
          </a:xfrm>
        </p:spPr>
        <p:txBody>
          <a:bodyPr/>
          <a:lstStyle>
            <a:lvl1pPr marL="0" indent="0" algn="ctr">
              <a:buNone/>
              <a:defRPr sz="2000">
                <a:solidFill>
                  <a:srgbClr val="055D9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14" name="Group 13">
            <a:extLst>
              <a:ext uri="{FF2B5EF4-FFF2-40B4-BE49-F238E27FC236}">
                <a16:creationId xmlns:a16="http://schemas.microsoft.com/office/drawing/2014/main" id="{63FB4FC9-83BC-3529-A4BD-36DF39F3708F}"/>
              </a:ext>
            </a:extLst>
          </p:cNvPr>
          <p:cNvGrpSpPr/>
          <p:nvPr userDrawn="1"/>
        </p:nvGrpSpPr>
        <p:grpSpPr>
          <a:xfrm>
            <a:off x="424602" y="-1"/>
            <a:ext cx="1389888" cy="2099322"/>
            <a:chOff x="2413975" y="-1"/>
            <a:chExt cx="1389888" cy="2099322"/>
          </a:xfrm>
        </p:grpSpPr>
        <p:grpSp>
          <p:nvGrpSpPr>
            <p:cNvPr id="11" name="Group 10">
              <a:extLst>
                <a:ext uri="{FF2B5EF4-FFF2-40B4-BE49-F238E27FC236}">
                  <a16:creationId xmlns:a16="http://schemas.microsoft.com/office/drawing/2014/main" id="{F51E37E5-5B14-78B9-B81E-FAFE7B949566}"/>
                </a:ext>
              </a:extLst>
            </p:cNvPr>
            <p:cNvGrpSpPr/>
            <p:nvPr userDrawn="1"/>
          </p:nvGrpSpPr>
          <p:grpSpPr>
            <a:xfrm>
              <a:off x="2413975" y="-1"/>
              <a:ext cx="1389888" cy="2099322"/>
              <a:chOff x="2365422" y="-1"/>
              <a:chExt cx="1460502" cy="2099322"/>
            </a:xfrm>
            <a:effectLst>
              <a:outerShdw blurRad="101600" dist="38100" dir="5400000" sx="102000" sy="102000" algn="t" rotWithShape="0">
                <a:prstClr val="black">
                  <a:alpha val="20000"/>
                </a:prstClr>
              </a:outerShdw>
            </a:effectLst>
          </p:grpSpPr>
          <p:sp>
            <p:nvSpPr>
              <p:cNvPr id="5" name="Rectangle 4">
                <a:extLst>
                  <a:ext uri="{FF2B5EF4-FFF2-40B4-BE49-F238E27FC236}">
                    <a16:creationId xmlns:a16="http://schemas.microsoft.com/office/drawing/2014/main" id="{6205A803-10F0-814A-F1C2-4DA13B159854}"/>
                  </a:ext>
                </a:extLst>
              </p:cNvPr>
              <p:cNvSpPr/>
              <p:nvPr userDrawn="1"/>
            </p:nvSpPr>
            <p:spPr>
              <a:xfrm>
                <a:off x="2365422" y="-1"/>
                <a:ext cx="1460502" cy="1391136"/>
              </a:xfrm>
              <a:prstGeom prst="rect">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B7AE5B-2303-C057-08B0-EEC754290CC2}"/>
                  </a:ext>
                </a:extLst>
              </p:cNvPr>
              <p:cNvSpPr/>
              <p:nvPr userDrawn="1"/>
            </p:nvSpPr>
            <p:spPr>
              <a:xfrm>
                <a:off x="2365422" y="709433"/>
                <a:ext cx="1460502" cy="1389888"/>
              </a:xfrm>
              <a:prstGeom prst="ellipse">
                <a:avLst/>
              </a:prstGeom>
              <a:solidFill>
                <a:srgbClr val="F6F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Oval 8">
              <a:extLst>
                <a:ext uri="{FF2B5EF4-FFF2-40B4-BE49-F238E27FC236}">
                  <a16:creationId xmlns:a16="http://schemas.microsoft.com/office/drawing/2014/main" id="{C7DF9D83-A394-ACAD-6ADC-EDFE0CBF82C4}"/>
                </a:ext>
              </a:extLst>
            </p:cNvPr>
            <p:cNvSpPr>
              <a:spLocks noChangeAspect="1"/>
            </p:cNvSpPr>
            <p:nvPr userDrawn="1"/>
          </p:nvSpPr>
          <p:spPr>
            <a:xfrm>
              <a:off x="2514559" y="796774"/>
              <a:ext cx="1188720" cy="1188720"/>
            </a:xfrm>
            <a:prstGeom prst="ellipse">
              <a:avLst/>
            </a:prstGeom>
            <a:solidFill>
              <a:srgbClr val="F6F3EB"/>
            </a:solidFill>
            <a:ln>
              <a:noFill/>
            </a:ln>
            <a:effectLst>
              <a:outerShdw blurRad="101600" dist="38100" dir="5400000" algn="t" rotWithShape="0">
                <a:prstClr val="black">
                  <a:alpha val="24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a:extLst>
              <a:ext uri="{FF2B5EF4-FFF2-40B4-BE49-F238E27FC236}">
                <a16:creationId xmlns:a16="http://schemas.microsoft.com/office/drawing/2014/main" id="{FCCB5F9A-5BBE-B257-708E-CF42AF0E1BC3}"/>
              </a:ext>
            </a:extLst>
          </p:cNvPr>
          <p:cNvSpPr>
            <a:spLocks noChangeAspect="1"/>
          </p:cNvSpPr>
          <p:nvPr userDrawn="1"/>
        </p:nvSpPr>
        <p:spPr>
          <a:xfrm>
            <a:off x="616626" y="888214"/>
            <a:ext cx="1005840" cy="1005840"/>
          </a:xfrm>
          <a:prstGeom prst="ellipse">
            <a:avLst/>
          </a:prstGeom>
          <a:solidFill>
            <a:srgbClr val="055D9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8E96DC0-3F1B-FC0B-C5A6-9F51804CA40D}"/>
              </a:ext>
            </a:extLst>
          </p:cNvPr>
          <p:cNvSpPr txBox="1"/>
          <p:nvPr userDrawn="1"/>
        </p:nvSpPr>
        <p:spPr>
          <a:xfrm>
            <a:off x="895181" y="1123495"/>
            <a:ext cx="448731" cy="584775"/>
          </a:xfrm>
          <a:prstGeom prst="rect">
            <a:avLst/>
          </a:prstGeom>
          <a:noFill/>
        </p:spPr>
        <p:txBody>
          <a:bodyPr wrap="square" rtlCol="0">
            <a:spAutoFit/>
          </a:bodyPr>
          <a:lstStyle/>
          <a:p>
            <a:pPr algn="ctr"/>
            <a:r>
              <a:rPr lang="en-US" sz="3200" b="1" dirty="0">
                <a:solidFill>
                  <a:srgbClr val="F6F3EB"/>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541081404"/>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6_1 column full-widt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117A0-C88F-968B-3049-C4B25849DF3F}"/>
              </a:ext>
            </a:extLst>
          </p:cNvPr>
          <p:cNvSpPr/>
          <p:nvPr userDrawn="1"/>
        </p:nvSpPr>
        <p:spPr>
          <a:xfrm>
            <a:off x="0" y="0"/>
            <a:ext cx="12192000" cy="1006475"/>
          </a:xfrm>
          <a:prstGeom prst="rect">
            <a:avLst/>
          </a:prstGeom>
          <a:solidFill>
            <a:srgbClr val="007371"/>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solidFill>
            <a:srgbClr val="055D9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29184" y="1353312"/>
            <a:ext cx="5766816" cy="2130199"/>
          </a:xfrm>
        </p:spPr>
        <p:txBody>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8823697"/>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7_1 column full-width">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3117A0-C88F-968B-3049-C4B25849DF3F}"/>
              </a:ext>
            </a:extLst>
          </p:cNvPr>
          <p:cNvSpPr/>
          <p:nvPr userDrawn="1"/>
        </p:nvSpPr>
        <p:spPr>
          <a:xfrm>
            <a:off x="0" y="-1"/>
            <a:ext cx="12192000" cy="1463040"/>
          </a:xfrm>
          <a:prstGeom prst="rect">
            <a:avLst/>
          </a:prstGeom>
          <a:solidFill>
            <a:srgbClr val="055D9A"/>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noFill/>
          <a:ln>
            <a:noFill/>
          </a:ln>
          <a:effectLst>
            <a:innerShdw blurRad="120854" dist="74997" dir="5400000">
              <a:prstClr val="black">
                <a:alpha val="23835"/>
              </a:prstClr>
            </a:inn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29184" y="1706351"/>
            <a:ext cx="5766816" cy="2130199"/>
          </a:xfrm>
        </p:spPr>
        <p:txBody>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9472232"/>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4_1 column full-widt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91AD20-86F0-E9FF-99AE-7ABF960624A0}"/>
              </a:ext>
            </a:extLst>
          </p:cNvPr>
          <p:cNvSpPr/>
          <p:nvPr userDrawn="1"/>
        </p:nvSpPr>
        <p:spPr>
          <a:xfrm>
            <a:off x="0" y="0"/>
            <a:ext cx="12192000" cy="1006475"/>
          </a:xfrm>
          <a:prstGeom prst="rect">
            <a:avLst/>
          </a:prstGeom>
          <a:solidFill>
            <a:srgbClr val="B45325"/>
          </a:solidFill>
          <a:ln>
            <a:noFill/>
          </a:ln>
          <a:effectLst>
            <a:outerShdw blurRad="232279" dist="38100" dir="5400000" algn="t" rotWithShape="0">
              <a:prstClr val="black">
                <a:alpha val="5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A1404B1-6DF7-EA8F-84D0-7FB41AC8D5A1}"/>
              </a:ext>
            </a:extLst>
          </p:cNvPr>
          <p:cNvSpPr/>
          <p:nvPr/>
        </p:nvSpPr>
        <p:spPr>
          <a:xfrm>
            <a:off x="0" y="0"/>
            <a:ext cx="12188825" cy="1006475"/>
          </a:xfrm>
          <a:prstGeom prst="rect">
            <a:avLst/>
          </a:prstGeom>
          <a:solidFill>
            <a:srgbClr val="055D9A"/>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329184" y="243312"/>
            <a:ext cx="11364844" cy="553998"/>
          </a:xfrm>
        </p:spPr>
        <p:txBody>
          <a:bodyPr/>
          <a:lstStyle>
            <a:lvl1pPr>
              <a:defRPr sz="30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29184" y="1392026"/>
            <a:ext cx="5120640" cy="2130199"/>
          </a:xfrm>
        </p:spPr>
        <p:txBody>
          <a:bodyPr/>
          <a:lstStyle>
            <a:lvl1pPr>
              <a:defRPr sz="2400"/>
            </a:lvl1pPr>
            <a:lvl2pPr>
              <a:defRPr sz="20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CFAD52D4-DFE4-9597-5CF9-4CA2C43C90C3}"/>
              </a:ext>
            </a:extLst>
          </p:cNvPr>
          <p:cNvSpPr>
            <a:spLocks noGrp="1"/>
          </p:cNvSpPr>
          <p:nvPr>
            <p:ph idx="10"/>
          </p:nvPr>
        </p:nvSpPr>
        <p:spPr>
          <a:xfrm>
            <a:off x="6094412" y="1392026"/>
            <a:ext cx="5599616" cy="3219728"/>
          </a:xfrm>
          <a:solidFill>
            <a:srgbClr val="F6F3EB"/>
          </a:solidFill>
          <a:ln>
            <a:noFill/>
          </a:ln>
          <a:effectLst>
            <a:outerShdw blurRad="342900" dist="101600" dir="5400000" algn="t" rotWithShape="0">
              <a:prstClr val="black">
                <a:alpha val="40000"/>
              </a:prstClr>
            </a:outerShdw>
          </a:effectLst>
        </p:spPr>
        <p:txBody>
          <a:bodyPr vert="horz" wrap="square" lIns="457200" tIns="457200" rIns="457200" bIns="685800" numCol="1" anchor="t" anchorCtr="0" compatLnSpc="1">
            <a:prstTxWarp prst="textNoShape">
              <a:avLst/>
            </a:prstTxWarp>
            <a:sp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274263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theme" Target="../theme/theme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 Type="http://schemas.openxmlformats.org/officeDocument/2006/relationships/slideLayout" Target="../slideLayouts/slideLayout94.xml"/><Relationship Id="rId21" Type="http://schemas.openxmlformats.org/officeDocument/2006/relationships/slideLayout" Target="../slideLayouts/slideLayout112.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theme" Target="../theme/theme4.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slideLayout" Target="../slideLayouts/slideLayout147.x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slideLayout" Target="../slideLayouts/slideLayout146.xml"/><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slideLayout" Target="../slideLayouts/slideLayout150.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slideLayout" Target="../slideLayouts/slideLayout149.xml"/><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theme" Target="../theme/theme5.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slideLayout" Target="../slideLayouts/slideLayout148.xml"/><Relationship Id="rId30"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D6631E-8048-8570-35EC-D91669359E04}"/>
              </a:ext>
            </a:extLst>
          </p:cNvPr>
          <p:cNvSpPr>
            <a:spLocks noGrp="1" noChangeArrowheads="1"/>
          </p:cNvSpPr>
          <p:nvPr>
            <p:ph type="title"/>
          </p:nvPr>
        </p:nvSpPr>
        <p:spPr bwMode="auto">
          <a:xfrm>
            <a:off x="417513" y="303213"/>
            <a:ext cx="113903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C7436420-057B-4904-92E8-DD57D56E0FB8}"/>
              </a:ext>
            </a:extLst>
          </p:cNvPr>
          <p:cNvSpPr>
            <a:spLocks noGrp="1" noChangeArrowheads="1"/>
          </p:cNvSpPr>
          <p:nvPr>
            <p:ph type="body" idx="1"/>
          </p:nvPr>
        </p:nvSpPr>
        <p:spPr bwMode="auto">
          <a:xfrm>
            <a:off x="417513" y="1195388"/>
            <a:ext cx="11390312"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34" r:id="rId3"/>
    <p:sldLayoutId id="2147484043" r:id="rId4"/>
    <p:sldLayoutId id="2147484041" r:id="rId5"/>
    <p:sldLayoutId id="2147484002" r:id="rId6"/>
    <p:sldLayoutId id="2147484042" r:id="rId7"/>
    <p:sldLayoutId id="2147484035" r:id="rId8"/>
    <p:sldLayoutId id="2147483928" r:id="rId9"/>
    <p:sldLayoutId id="2147483929" r:id="rId10"/>
    <p:sldLayoutId id="2147484168" r:id="rId11"/>
    <p:sldLayoutId id="2147483916" r:id="rId12"/>
    <p:sldLayoutId id="2147483917" r:id="rId13"/>
    <p:sldLayoutId id="2147483940" r:id="rId14"/>
    <p:sldLayoutId id="2147483943" r:id="rId15"/>
    <p:sldLayoutId id="2147483941" r:id="rId16"/>
    <p:sldLayoutId id="2147484010" r:id="rId17"/>
    <p:sldLayoutId id="2147483947" r:id="rId18"/>
    <p:sldLayoutId id="2147483948" r:id="rId19"/>
    <p:sldLayoutId id="2147484003" r:id="rId20"/>
    <p:sldLayoutId id="2147484028" r:id="rId21"/>
    <p:sldLayoutId id="2147484009" r:id="rId22"/>
    <p:sldLayoutId id="2147483950" r:id="rId23"/>
    <p:sldLayoutId id="2147483905" r:id="rId24"/>
    <p:sldLayoutId id="2147483951" r:id="rId25"/>
    <p:sldLayoutId id="2147483952" r:id="rId26"/>
    <p:sldLayoutId id="2147483906" r:id="rId27"/>
    <p:sldLayoutId id="2147483907" r:id="rId28"/>
    <p:sldLayoutId id="2147483953" r:id="rId29"/>
    <p:sldLayoutId id="2147483908" r:id="rId30"/>
    <p:sldLayoutId id="2147483966" r:id="rId31"/>
  </p:sldLayoutIdLst>
  <p:transition spd="med">
    <p:fade/>
  </p:transition>
  <p:txStyles>
    <p:titleStyle>
      <a:lvl1pPr algn="l" rtl="0" eaLnBrk="1" fontAlgn="base" hangingPunct="1">
        <a:spcBef>
          <a:spcPct val="0"/>
        </a:spcBef>
        <a:spcAft>
          <a:spcPct val="0"/>
        </a:spcAft>
        <a:defRPr sz="3000" b="1" kern="1200">
          <a:solidFill>
            <a:srgbClr val="00737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9pPr>
    </p:titleStyle>
    <p:bodyStyle>
      <a:lvl1pPr algn="l" rtl="0" eaLnBrk="1" fontAlgn="base" hangingPunct="1">
        <a:lnSpc>
          <a:spcPct val="114000"/>
        </a:lnSpc>
        <a:spcBef>
          <a:spcPts val="1000"/>
        </a:spcBef>
        <a:spcAft>
          <a:spcPts val="600"/>
        </a:spcAft>
        <a:buClr>
          <a:srgbClr val="4B6D23"/>
        </a:buClr>
        <a:buSzPct val="140000"/>
        <a:buFont typeface="Arial" panose="020B0604020202020204" pitchFamily="34" charset="0"/>
        <a:defRPr sz="2400" kern="1200">
          <a:solidFill>
            <a:srgbClr val="1E1E2D"/>
          </a:solidFill>
          <a:latin typeface="Arial" panose="020B0604020202020204" pitchFamily="34" charset="0"/>
          <a:ea typeface="+mn-ea"/>
          <a:cs typeface="Arial" panose="020B0604020202020204" pitchFamily="34" charset="0"/>
        </a:defRPr>
      </a:lvl1pPr>
      <a:lvl2pPr marL="460375" indent="-230188" algn="l" rtl="0" eaLnBrk="1" fontAlgn="base" hangingPunct="1">
        <a:lnSpc>
          <a:spcPct val="90000"/>
        </a:lnSpc>
        <a:spcBef>
          <a:spcPts val="500"/>
        </a:spcBef>
        <a:spcAft>
          <a:spcPts val="600"/>
        </a:spcAft>
        <a:buClr>
          <a:srgbClr val="007371"/>
        </a:buClr>
        <a:buSzPct val="140000"/>
        <a:buFont typeface="Arial" panose="020B0604020202020204" pitchFamily="34" charset="0"/>
        <a:buChar char="•"/>
        <a:defRPr sz="2200" kern="1200">
          <a:solidFill>
            <a:srgbClr val="1E1E2D"/>
          </a:solidFill>
          <a:latin typeface="Arial" panose="020B0604020202020204" pitchFamily="34" charset="0"/>
          <a:ea typeface="+mn-ea"/>
          <a:cs typeface="Arial" panose="020B0604020202020204" pitchFamily="34" charset="0"/>
        </a:defRPr>
      </a:lvl2pPr>
      <a:lvl3pPr marL="692150" indent="-231775" algn="l" rtl="0" eaLnBrk="1" fontAlgn="base" hangingPunct="1">
        <a:lnSpc>
          <a:spcPct val="90000"/>
        </a:lnSpc>
        <a:spcBef>
          <a:spcPts val="500"/>
        </a:spcBef>
        <a:spcAft>
          <a:spcPts val="600"/>
        </a:spcAft>
        <a:buClr>
          <a:srgbClr val="007371"/>
        </a:buClr>
        <a:buSzPct val="140000"/>
        <a:buFont typeface="Arial" panose="020B0604020202020204" pitchFamily="34" charset="0"/>
        <a:buChar char="•"/>
        <a:defRPr sz="2000" kern="1200">
          <a:solidFill>
            <a:srgbClr val="1E1E2D"/>
          </a:solidFill>
          <a:latin typeface="Arial" panose="020B0604020202020204" pitchFamily="34" charset="0"/>
          <a:ea typeface="+mn-ea"/>
          <a:cs typeface="Arial" panose="020B0604020202020204" pitchFamily="34" charset="0"/>
        </a:defRPr>
      </a:lvl3pPr>
      <a:lvl4pPr marL="1038225" indent="-230188" algn="l" rtl="0" eaLnBrk="1" fontAlgn="base" hangingPunct="1">
        <a:lnSpc>
          <a:spcPct val="90000"/>
        </a:lnSpc>
        <a:spcBef>
          <a:spcPts val="500"/>
        </a:spcBef>
        <a:spcAft>
          <a:spcPts val="600"/>
        </a:spcAft>
        <a:buClr>
          <a:srgbClr val="007371"/>
        </a:buClr>
        <a:buSzPct val="140000"/>
        <a:buFont typeface="Arial" panose="020B0604020202020204" pitchFamily="34" charset="0"/>
        <a:buChar char="•"/>
        <a:defRPr kern="1200">
          <a:solidFill>
            <a:srgbClr val="1E1E2D"/>
          </a:solidFill>
          <a:latin typeface="Arial" panose="020B0604020202020204" pitchFamily="34" charset="0"/>
          <a:ea typeface="+mn-ea"/>
          <a:cs typeface="Arial" panose="020B0604020202020204" pitchFamily="34" charset="0"/>
        </a:defRPr>
      </a:lvl4pPr>
      <a:lvl5pPr marL="1500188" indent="-346075" algn="l" rtl="0" eaLnBrk="1" fontAlgn="base" hangingPunct="1">
        <a:lnSpc>
          <a:spcPct val="90000"/>
        </a:lnSpc>
        <a:spcBef>
          <a:spcPts val="500"/>
        </a:spcBef>
        <a:spcAft>
          <a:spcPts val="600"/>
        </a:spcAft>
        <a:buClr>
          <a:srgbClr val="007371"/>
        </a:buClr>
        <a:buSzPct val="140000"/>
        <a:buFont typeface="Arial" panose="020B0604020202020204" pitchFamily="34" charset="0"/>
        <a:buChar char="•"/>
        <a:defRPr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6F3E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D6631E-8048-8570-35EC-D91669359E04}"/>
              </a:ext>
            </a:extLst>
          </p:cNvPr>
          <p:cNvSpPr>
            <a:spLocks noGrp="1" noChangeArrowheads="1"/>
          </p:cNvSpPr>
          <p:nvPr>
            <p:ph type="title"/>
          </p:nvPr>
        </p:nvSpPr>
        <p:spPr bwMode="auto">
          <a:xfrm>
            <a:off x="417513" y="303213"/>
            <a:ext cx="113903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C7436420-057B-4904-92E8-DD57D56E0FB8}"/>
              </a:ext>
            </a:extLst>
          </p:cNvPr>
          <p:cNvSpPr>
            <a:spLocks noGrp="1" noChangeArrowheads="1"/>
          </p:cNvSpPr>
          <p:nvPr>
            <p:ph type="body" idx="1"/>
          </p:nvPr>
        </p:nvSpPr>
        <p:spPr bwMode="auto">
          <a:xfrm>
            <a:off x="417513" y="1195388"/>
            <a:ext cx="11390312"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714620941"/>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Lst>
  <p:transition spd="med">
    <p:fade/>
  </p:transition>
  <p:txStyles>
    <p:titleStyle>
      <a:lvl1pPr algn="l" rtl="0" eaLnBrk="1" fontAlgn="base" hangingPunct="1">
        <a:spcBef>
          <a:spcPct val="0"/>
        </a:spcBef>
        <a:spcAft>
          <a:spcPct val="0"/>
        </a:spcAft>
        <a:defRPr sz="3000" b="1" kern="1200">
          <a:solidFill>
            <a:srgbClr val="971260"/>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9pPr>
    </p:titleStyle>
    <p:bodyStyle>
      <a:lvl1pPr algn="l" rtl="0" eaLnBrk="1" fontAlgn="base" hangingPunct="1">
        <a:lnSpc>
          <a:spcPct val="114000"/>
        </a:lnSpc>
        <a:spcBef>
          <a:spcPts val="1000"/>
        </a:spcBef>
        <a:spcAft>
          <a:spcPts val="600"/>
        </a:spcAft>
        <a:buClr>
          <a:srgbClr val="4B6D23"/>
        </a:buClr>
        <a:buSzPct val="140000"/>
        <a:buFont typeface="Arial" panose="020B0604020202020204" pitchFamily="34" charset="0"/>
        <a:defRPr sz="2400" kern="1200">
          <a:solidFill>
            <a:srgbClr val="1E1E2D"/>
          </a:solidFill>
          <a:latin typeface="Arial" panose="020B0604020202020204" pitchFamily="34" charset="0"/>
          <a:ea typeface="+mn-ea"/>
          <a:cs typeface="Arial" panose="020B0604020202020204" pitchFamily="34" charset="0"/>
        </a:defRPr>
      </a:lvl1pPr>
      <a:lvl2pPr marL="460375" indent="-230188" algn="l" rtl="0" eaLnBrk="1" fontAlgn="base" hangingPunct="1">
        <a:lnSpc>
          <a:spcPct val="90000"/>
        </a:lnSpc>
        <a:spcBef>
          <a:spcPts val="500"/>
        </a:spcBef>
        <a:spcAft>
          <a:spcPts val="600"/>
        </a:spcAft>
        <a:buClr>
          <a:srgbClr val="971260"/>
        </a:buClr>
        <a:buSzPct val="140000"/>
        <a:buFont typeface="Arial" panose="020B0604020202020204" pitchFamily="34" charset="0"/>
        <a:buChar char="•"/>
        <a:defRPr sz="2200" kern="1200">
          <a:solidFill>
            <a:srgbClr val="1E1E2D"/>
          </a:solidFill>
          <a:latin typeface="Arial" panose="020B0604020202020204" pitchFamily="34" charset="0"/>
          <a:ea typeface="+mn-ea"/>
          <a:cs typeface="Arial" panose="020B0604020202020204" pitchFamily="34" charset="0"/>
        </a:defRPr>
      </a:lvl2pPr>
      <a:lvl3pPr marL="692150" indent="-231775" algn="l" rtl="0" eaLnBrk="1" fontAlgn="base" hangingPunct="1">
        <a:lnSpc>
          <a:spcPct val="90000"/>
        </a:lnSpc>
        <a:spcBef>
          <a:spcPts val="500"/>
        </a:spcBef>
        <a:spcAft>
          <a:spcPts val="600"/>
        </a:spcAft>
        <a:buClr>
          <a:srgbClr val="971260"/>
        </a:buClr>
        <a:buSzPct val="140000"/>
        <a:buFont typeface="Arial" panose="020B0604020202020204" pitchFamily="34" charset="0"/>
        <a:buChar char="•"/>
        <a:defRPr sz="2000" kern="1200">
          <a:solidFill>
            <a:srgbClr val="1E1E2D"/>
          </a:solidFill>
          <a:latin typeface="Arial" panose="020B0604020202020204" pitchFamily="34" charset="0"/>
          <a:ea typeface="+mn-ea"/>
          <a:cs typeface="Arial" panose="020B0604020202020204" pitchFamily="34" charset="0"/>
        </a:defRPr>
      </a:lvl3pPr>
      <a:lvl4pPr marL="1038225" indent="-230188" algn="l" rtl="0" eaLnBrk="1" fontAlgn="base" hangingPunct="1">
        <a:lnSpc>
          <a:spcPct val="90000"/>
        </a:lnSpc>
        <a:spcBef>
          <a:spcPts val="500"/>
        </a:spcBef>
        <a:spcAft>
          <a:spcPts val="600"/>
        </a:spcAft>
        <a:buClr>
          <a:srgbClr val="971260"/>
        </a:buClr>
        <a:buSzPct val="140000"/>
        <a:buFont typeface="Arial" panose="020B0604020202020204" pitchFamily="34" charset="0"/>
        <a:buChar char="•"/>
        <a:defRPr kern="1200">
          <a:solidFill>
            <a:srgbClr val="1E1E2D"/>
          </a:solidFill>
          <a:latin typeface="Arial" panose="020B0604020202020204" pitchFamily="34" charset="0"/>
          <a:ea typeface="+mn-ea"/>
          <a:cs typeface="Arial" panose="020B0604020202020204" pitchFamily="34" charset="0"/>
        </a:defRPr>
      </a:lvl4pPr>
      <a:lvl5pPr marL="1500188" indent="-346075" algn="l" rtl="0" eaLnBrk="1" fontAlgn="base" hangingPunct="1">
        <a:lnSpc>
          <a:spcPct val="90000"/>
        </a:lnSpc>
        <a:spcBef>
          <a:spcPts val="500"/>
        </a:spcBef>
        <a:spcAft>
          <a:spcPts val="600"/>
        </a:spcAft>
        <a:buClr>
          <a:srgbClr val="971260"/>
        </a:buClr>
        <a:buSzPct val="140000"/>
        <a:buFont typeface="Arial" panose="020B0604020202020204" pitchFamily="34" charset="0"/>
        <a:buChar char="•"/>
        <a:defRPr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6F3E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D6631E-8048-8570-35EC-D91669359E04}"/>
              </a:ext>
            </a:extLst>
          </p:cNvPr>
          <p:cNvSpPr>
            <a:spLocks noGrp="1" noChangeArrowheads="1"/>
          </p:cNvSpPr>
          <p:nvPr>
            <p:ph type="title"/>
          </p:nvPr>
        </p:nvSpPr>
        <p:spPr bwMode="auto">
          <a:xfrm>
            <a:off x="417513" y="303213"/>
            <a:ext cx="113903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C7436420-057B-4904-92E8-DD57D56E0FB8}"/>
              </a:ext>
            </a:extLst>
          </p:cNvPr>
          <p:cNvSpPr>
            <a:spLocks noGrp="1" noChangeArrowheads="1"/>
          </p:cNvSpPr>
          <p:nvPr>
            <p:ph type="body" idx="1"/>
          </p:nvPr>
        </p:nvSpPr>
        <p:spPr bwMode="auto">
          <a:xfrm>
            <a:off x="417513" y="1195388"/>
            <a:ext cx="11390312"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49877963"/>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 id="2147484061" r:id="rId17"/>
    <p:sldLayoutId id="2147484062" r:id="rId18"/>
    <p:sldLayoutId id="2147484063" r:id="rId19"/>
    <p:sldLayoutId id="2147484064" r:id="rId20"/>
    <p:sldLayoutId id="2147484065" r:id="rId21"/>
    <p:sldLayoutId id="2147484066" r:id="rId22"/>
    <p:sldLayoutId id="2147484067" r:id="rId23"/>
    <p:sldLayoutId id="2147484068" r:id="rId24"/>
    <p:sldLayoutId id="2147484069" r:id="rId25"/>
    <p:sldLayoutId id="2147484070" r:id="rId26"/>
    <p:sldLayoutId id="2147484071" r:id="rId27"/>
    <p:sldLayoutId id="2147484072" r:id="rId28"/>
    <p:sldLayoutId id="2147484073" r:id="rId29"/>
    <p:sldLayoutId id="2147484074" r:id="rId30"/>
  </p:sldLayoutIdLst>
  <p:transition spd="med">
    <p:fade/>
  </p:transition>
  <p:txStyles>
    <p:titleStyle>
      <a:lvl1pPr algn="l" rtl="0" eaLnBrk="1" fontAlgn="base" hangingPunct="1">
        <a:spcBef>
          <a:spcPct val="0"/>
        </a:spcBef>
        <a:spcAft>
          <a:spcPct val="0"/>
        </a:spcAft>
        <a:defRPr sz="3000" b="1" kern="1200">
          <a:solidFill>
            <a:srgbClr val="B45325"/>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9pPr>
    </p:titleStyle>
    <p:bodyStyle>
      <a:lvl1pPr algn="l" rtl="0" eaLnBrk="1" fontAlgn="base" hangingPunct="1">
        <a:lnSpc>
          <a:spcPct val="114000"/>
        </a:lnSpc>
        <a:spcBef>
          <a:spcPts val="1000"/>
        </a:spcBef>
        <a:spcAft>
          <a:spcPts val="600"/>
        </a:spcAft>
        <a:buClr>
          <a:srgbClr val="4B6D23"/>
        </a:buClr>
        <a:buSzPct val="140000"/>
        <a:buFont typeface="Arial" panose="020B0604020202020204" pitchFamily="34" charset="0"/>
        <a:defRPr sz="2400" kern="1200">
          <a:solidFill>
            <a:srgbClr val="1E1E2D"/>
          </a:solidFill>
          <a:latin typeface="Arial" panose="020B0604020202020204" pitchFamily="34" charset="0"/>
          <a:ea typeface="+mn-ea"/>
          <a:cs typeface="Arial" panose="020B0604020202020204" pitchFamily="34" charset="0"/>
        </a:defRPr>
      </a:lvl1pPr>
      <a:lvl2pPr marL="460375" indent="-230188" algn="l" rtl="0" eaLnBrk="1" fontAlgn="base" hangingPunct="1">
        <a:lnSpc>
          <a:spcPct val="90000"/>
        </a:lnSpc>
        <a:spcBef>
          <a:spcPts val="500"/>
        </a:spcBef>
        <a:spcAft>
          <a:spcPts val="600"/>
        </a:spcAft>
        <a:buClr>
          <a:srgbClr val="B45325"/>
        </a:buClr>
        <a:buSzPct val="140000"/>
        <a:buFont typeface="Arial" panose="020B0604020202020204" pitchFamily="34" charset="0"/>
        <a:buChar char="•"/>
        <a:defRPr sz="2200" kern="1200">
          <a:solidFill>
            <a:srgbClr val="1E1E2D"/>
          </a:solidFill>
          <a:latin typeface="Arial" panose="020B0604020202020204" pitchFamily="34" charset="0"/>
          <a:ea typeface="+mn-ea"/>
          <a:cs typeface="Arial" panose="020B0604020202020204" pitchFamily="34" charset="0"/>
        </a:defRPr>
      </a:lvl2pPr>
      <a:lvl3pPr marL="692150" indent="-231775" algn="l" rtl="0" eaLnBrk="1" fontAlgn="base" hangingPunct="1">
        <a:lnSpc>
          <a:spcPct val="90000"/>
        </a:lnSpc>
        <a:spcBef>
          <a:spcPts val="500"/>
        </a:spcBef>
        <a:spcAft>
          <a:spcPts val="600"/>
        </a:spcAft>
        <a:buClr>
          <a:srgbClr val="B45325"/>
        </a:buClr>
        <a:buSzPct val="140000"/>
        <a:buFont typeface="Arial" panose="020B0604020202020204" pitchFamily="34" charset="0"/>
        <a:buChar char="•"/>
        <a:defRPr sz="2000" kern="1200">
          <a:solidFill>
            <a:srgbClr val="1E1E2D"/>
          </a:solidFill>
          <a:latin typeface="Arial" panose="020B0604020202020204" pitchFamily="34" charset="0"/>
          <a:ea typeface="+mn-ea"/>
          <a:cs typeface="Arial" panose="020B0604020202020204" pitchFamily="34" charset="0"/>
        </a:defRPr>
      </a:lvl3pPr>
      <a:lvl4pPr marL="1038225" indent="-230188" algn="l" rtl="0" eaLnBrk="1" fontAlgn="base" hangingPunct="1">
        <a:lnSpc>
          <a:spcPct val="90000"/>
        </a:lnSpc>
        <a:spcBef>
          <a:spcPts val="500"/>
        </a:spcBef>
        <a:spcAft>
          <a:spcPts val="600"/>
        </a:spcAft>
        <a:buClr>
          <a:srgbClr val="B45325"/>
        </a:buClr>
        <a:buSzPct val="140000"/>
        <a:buFont typeface="Arial" panose="020B0604020202020204" pitchFamily="34" charset="0"/>
        <a:buChar char="•"/>
        <a:defRPr kern="1200">
          <a:solidFill>
            <a:srgbClr val="1E1E2D"/>
          </a:solidFill>
          <a:latin typeface="Arial" panose="020B0604020202020204" pitchFamily="34" charset="0"/>
          <a:ea typeface="+mn-ea"/>
          <a:cs typeface="Arial" panose="020B0604020202020204" pitchFamily="34" charset="0"/>
        </a:defRPr>
      </a:lvl4pPr>
      <a:lvl5pPr marL="1500188" indent="-346075" algn="l" rtl="0" eaLnBrk="1" fontAlgn="base" hangingPunct="1">
        <a:lnSpc>
          <a:spcPct val="90000"/>
        </a:lnSpc>
        <a:spcBef>
          <a:spcPts val="500"/>
        </a:spcBef>
        <a:spcAft>
          <a:spcPts val="600"/>
        </a:spcAft>
        <a:buClr>
          <a:srgbClr val="B45325"/>
        </a:buClr>
        <a:buSzPct val="140000"/>
        <a:buFont typeface="Arial" panose="020B0604020202020204" pitchFamily="34" charset="0"/>
        <a:buChar char="•"/>
        <a:defRPr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6F3E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D6631E-8048-8570-35EC-D91669359E04}"/>
              </a:ext>
            </a:extLst>
          </p:cNvPr>
          <p:cNvSpPr>
            <a:spLocks noGrp="1" noChangeArrowheads="1"/>
          </p:cNvSpPr>
          <p:nvPr>
            <p:ph type="title"/>
          </p:nvPr>
        </p:nvSpPr>
        <p:spPr bwMode="auto">
          <a:xfrm>
            <a:off x="417513" y="303213"/>
            <a:ext cx="113903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C7436420-057B-4904-92E8-DD57D56E0FB8}"/>
              </a:ext>
            </a:extLst>
          </p:cNvPr>
          <p:cNvSpPr>
            <a:spLocks noGrp="1" noChangeArrowheads="1"/>
          </p:cNvSpPr>
          <p:nvPr>
            <p:ph type="body" idx="1"/>
          </p:nvPr>
        </p:nvSpPr>
        <p:spPr bwMode="auto">
          <a:xfrm>
            <a:off x="417513" y="1195388"/>
            <a:ext cx="11390312"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389538979"/>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 id="2147484126" r:id="rId20"/>
    <p:sldLayoutId id="2147484127" r:id="rId21"/>
    <p:sldLayoutId id="2147484128" r:id="rId22"/>
    <p:sldLayoutId id="2147484129" r:id="rId23"/>
    <p:sldLayoutId id="2147484130" r:id="rId24"/>
    <p:sldLayoutId id="2147484131" r:id="rId25"/>
    <p:sldLayoutId id="2147484132" r:id="rId26"/>
    <p:sldLayoutId id="2147484133" r:id="rId27"/>
    <p:sldLayoutId id="2147484134" r:id="rId28"/>
    <p:sldLayoutId id="2147484135" r:id="rId29"/>
    <p:sldLayoutId id="2147484136" r:id="rId30"/>
  </p:sldLayoutIdLst>
  <p:transition spd="med">
    <p:fade/>
  </p:transition>
  <p:txStyles>
    <p:titleStyle>
      <a:lvl1pPr algn="l" rtl="0" eaLnBrk="1" fontAlgn="base" hangingPunct="1">
        <a:spcBef>
          <a:spcPct val="0"/>
        </a:spcBef>
        <a:spcAft>
          <a:spcPct val="0"/>
        </a:spcAft>
        <a:defRPr sz="3000" b="1" kern="1200">
          <a:solidFill>
            <a:srgbClr val="055D9A"/>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9pPr>
    </p:titleStyle>
    <p:bodyStyle>
      <a:lvl1pPr algn="l" rtl="0" eaLnBrk="1" fontAlgn="base" hangingPunct="1">
        <a:lnSpc>
          <a:spcPct val="114000"/>
        </a:lnSpc>
        <a:spcBef>
          <a:spcPts val="1000"/>
        </a:spcBef>
        <a:spcAft>
          <a:spcPts val="600"/>
        </a:spcAft>
        <a:buClr>
          <a:srgbClr val="4B6D23"/>
        </a:buClr>
        <a:buSzPct val="140000"/>
        <a:buFont typeface="Arial" panose="020B0604020202020204" pitchFamily="34" charset="0"/>
        <a:defRPr sz="2400" kern="1200">
          <a:solidFill>
            <a:srgbClr val="1E1E2D"/>
          </a:solidFill>
          <a:latin typeface="Arial" panose="020B0604020202020204" pitchFamily="34" charset="0"/>
          <a:ea typeface="+mn-ea"/>
          <a:cs typeface="Arial" panose="020B0604020202020204" pitchFamily="34" charset="0"/>
        </a:defRPr>
      </a:lvl1pPr>
      <a:lvl2pPr marL="460375" indent="-230188" algn="l" rtl="0" eaLnBrk="1" fontAlgn="base" hangingPunct="1">
        <a:lnSpc>
          <a:spcPct val="90000"/>
        </a:lnSpc>
        <a:spcBef>
          <a:spcPts val="500"/>
        </a:spcBef>
        <a:spcAft>
          <a:spcPts val="600"/>
        </a:spcAft>
        <a:buClr>
          <a:srgbClr val="055D9A"/>
        </a:buClr>
        <a:buSzPct val="140000"/>
        <a:buFont typeface="Arial" panose="020B0604020202020204" pitchFamily="34" charset="0"/>
        <a:buChar char="•"/>
        <a:defRPr sz="2200" kern="1200">
          <a:solidFill>
            <a:srgbClr val="1E1E2D"/>
          </a:solidFill>
          <a:latin typeface="Arial" panose="020B0604020202020204" pitchFamily="34" charset="0"/>
          <a:ea typeface="+mn-ea"/>
          <a:cs typeface="Arial" panose="020B0604020202020204" pitchFamily="34" charset="0"/>
        </a:defRPr>
      </a:lvl2pPr>
      <a:lvl3pPr marL="692150" indent="-231775" algn="l" rtl="0" eaLnBrk="1" fontAlgn="base" hangingPunct="1">
        <a:lnSpc>
          <a:spcPct val="90000"/>
        </a:lnSpc>
        <a:spcBef>
          <a:spcPts val="500"/>
        </a:spcBef>
        <a:spcAft>
          <a:spcPts val="600"/>
        </a:spcAft>
        <a:buClr>
          <a:srgbClr val="055D9A"/>
        </a:buClr>
        <a:buSzPct val="140000"/>
        <a:buFont typeface="Arial" panose="020B0604020202020204" pitchFamily="34" charset="0"/>
        <a:buChar char="•"/>
        <a:defRPr sz="2000" kern="1200">
          <a:solidFill>
            <a:srgbClr val="1E1E2D"/>
          </a:solidFill>
          <a:latin typeface="Arial" panose="020B0604020202020204" pitchFamily="34" charset="0"/>
          <a:ea typeface="+mn-ea"/>
          <a:cs typeface="Arial" panose="020B0604020202020204" pitchFamily="34" charset="0"/>
        </a:defRPr>
      </a:lvl3pPr>
      <a:lvl4pPr marL="1038225" indent="-230188" algn="l" rtl="0" eaLnBrk="1" fontAlgn="base" hangingPunct="1">
        <a:lnSpc>
          <a:spcPct val="90000"/>
        </a:lnSpc>
        <a:spcBef>
          <a:spcPts val="500"/>
        </a:spcBef>
        <a:spcAft>
          <a:spcPts val="600"/>
        </a:spcAft>
        <a:buClr>
          <a:srgbClr val="055D9A"/>
        </a:buClr>
        <a:buSzPct val="140000"/>
        <a:buFont typeface="Arial" panose="020B0604020202020204" pitchFamily="34" charset="0"/>
        <a:buChar char="•"/>
        <a:defRPr kern="1200">
          <a:solidFill>
            <a:srgbClr val="1E1E2D"/>
          </a:solidFill>
          <a:latin typeface="Arial" panose="020B0604020202020204" pitchFamily="34" charset="0"/>
          <a:ea typeface="+mn-ea"/>
          <a:cs typeface="Arial" panose="020B0604020202020204" pitchFamily="34" charset="0"/>
        </a:defRPr>
      </a:lvl4pPr>
      <a:lvl5pPr marL="1500188" indent="-346075" algn="l" rtl="0" eaLnBrk="1" fontAlgn="base" hangingPunct="1">
        <a:lnSpc>
          <a:spcPct val="90000"/>
        </a:lnSpc>
        <a:spcBef>
          <a:spcPts val="500"/>
        </a:spcBef>
        <a:spcAft>
          <a:spcPts val="600"/>
        </a:spcAft>
        <a:buClr>
          <a:srgbClr val="055D9A"/>
        </a:buClr>
        <a:buSzPct val="140000"/>
        <a:buFont typeface="Arial" panose="020B0604020202020204" pitchFamily="34" charset="0"/>
        <a:buChar char="•"/>
        <a:defRPr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6F3E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D6631E-8048-8570-35EC-D91669359E04}"/>
              </a:ext>
            </a:extLst>
          </p:cNvPr>
          <p:cNvSpPr>
            <a:spLocks noGrp="1" noChangeArrowheads="1"/>
          </p:cNvSpPr>
          <p:nvPr>
            <p:ph type="title"/>
          </p:nvPr>
        </p:nvSpPr>
        <p:spPr bwMode="auto">
          <a:xfrm>
            <a:off x="417513" y="303213"/>
            <a:ext cx="113903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C7436420-057B-4904-92E8-DD57D56E0FB8}"/>
              </a:ext>
            </a:extLst>
          </p:cNvPr>
          <p:cNvSpPr>
            <a:spLocks noGrp="1" noChangeArrowheads="1"/>
          </p:cNvSpPr>
          <p:nvPr>
            <p:ph type="body" idx="1"/>
          </p:nvPr>
        </p:nvSpPr>
        <p:spPr bwMode="auto">
          <a:xfrm>
            <a:off x="417513" y="1195388"/>
            <a:ext cx="11390312"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347363835"/>
      </p:ext>
    </p:extLst>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149" r:id="rId12"/>
    <p:sldLayoutId id="2147484150" r:id="rId13"/>
    <p:sldLayoutId id="2147484151" r:id="rId14"/>
    <p:sldLayoutId id="2147484152" r:id="rId15"/>
    <p:sldLayoutId id="2147484153" r:id="rId16"/>
    <p:sldLayoutId id="2147484154" r:id="rId17"/>
    <p:sldLayoutId id="2147484155" r:id="rId18"/>
    <p:sldLayoutId id="2147484156" r:id="rId19"/>
    <p:sldLayoutId id="2147484157" r:id="rId20"/>
    <p:sldLayoutId id="2147484158" r:id="rId21"/>
    <p:sldLayoutId id="2147484159" r:id="rId22"/>
    <p:sldLayoutId id="2147484160" r:id="rId23"/>
    <p:sldLayoutId id="2147484161" r:id="rId24"/>
    <p:sldLayoutId id="2147484162" r:id="rId25"/>
    <p:sldLayoutId id="2147484163" r:id="rId26"/>
    <p:sldLayoutId id="2147484164" r:id="rId27"/>
    <p:sldLayoutId id="2147484165" r:id="rId28"/>
    <p:sldLayoutId id="2147484166" r:id="rId29"/>
    <p:sldLayoutId id="2147484167" r:id="rId30"/>
  </p:sldLayoutIdLst>
  <p:transition spd="med">
    <p:fade/>
  </p:transition>
  <p:txStyles>
    <p:titleStyle>
      <a:lvl1pPr algn="l" rtl="0" eaLnBrk="1" fontAlgn="base" hangingPunct="1">
        <a:spcBef>
          <a:spcPct val="0"/>
        </a:spcBef>
        <a:spcAft>
          <a:spcPct val="0"/>
        </a:spcAft>
        <a:defRPr sz="3000" b="1" kern="1200">
          <a:solidFill>
            <a:srgbClr val="60248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6pPr>
      <a:lvl7pPr marL="9144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7pPr>
      <a:lvl8pPr marL="13716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8pPr>
      <a:lvl9pPr marL="1828800" algn="l" rtl="0" eaLnBrk="1" fontAlgn="base" hangingPunct="1">
        <a:spcBef>
          <a:spcPct val="0"/>
        </a:spcBef>
        <a:spcAft>
          <a:spcPct val="0"/>
        </a:spcAft>
        <a:defRPr sz="3000" b="1">
          <a:solidFill>
            <a:srgbClr val="D14F97"/>
          </a:solidFill>
          <a:latin typeface="Arial" panose="020B0604020202020204" pitchFamily="34" charset="0"/>
          <a:cs typeface="Arial" panose="020B0604020202020204" pitchFamily="34" charset="0"/>
        </a:defRPr>
      </a:lvl9pPr>
    </p:titleStyle>
    <p:bodyStyle>
      <a:lvl1pPr algn="l" rtl="0" eaLnBrk="1" fontAlgn="base" hangingPunct="1">
        <a:lnSpc>
          <a:spcPct val="114000"/>
        </a:lnSpc>
        <a:spcBef>
          <a:spcPts val="1000"/>
        </a:spcBef>
        <a:spcAft>
          <a:spcPts val="600"/>
        </a:spcAft>
        <a:buClr>
          <a:srgbClr val="4B6D23"/>
        </a:buClr>
        <a:buSzPct val="140000"/>
        <a:buFont typeface="Arial" panose="020B0604020202020204" pitchFamily="34" charset="0"/>
        <a:defRPr sz="2400" kern="1200">
          <a:solidFill>
            <a:srgbClr val="1E1E2D"/>
          </a:solidFill>
          <a:latin typeface="Arial" panose="020B0604020202020204" pitchFamily="34" charset="0"/>
          <a:ea typeface="+mn-ea"/>
          <a:cs typeface="Arial" panose="020B0604020202020204" pitchFamily="34" charset="0"/>
        </a:defRPr>
      </a:lvl1pPr>
      <a:lvl2pPr marL="460375" indent="-230188" algn="l" rtl="0" eaLnBrk="1" fontAlgn="base" hangingPunct="1">
        <a:lnSpc>
          <a:spcPct val="90000"/>
        </a:lnSpc>
        <a:spcBef>
          <a:spcPts val="500"/>
        </a:spcBef>
        <a:spcAft>
          <a:spcPts val="600"/>
        </a:spcAft>
        <a:buClr>
          <a:srgbClr val="602481"/>
        </a:buClr>
        <a:buSzPct val="140000"/>
        <a:buFont typeface="Arial" panose="020B0604020202020204" pitchFamily="34" charset="0"/>
        <a:buChar char="•"/>
        <a:defRPr sz="2200" kern="1200">
          <a:solidFill>
            <a:srgbClr val="1E1E2D"/>
          </a:solidFill>
          <a:latin typeface="Arial" panose="020B0604020202020204" pitchFamily="34" charset="0"/>
          <a:ea typeface="+mn-ea"/>
          <a:cs typeface="Arial" panose="020B0604020202020204" pitchFamily="34" charset="0"/>
        </a:defRPr>
      </a:lvl2pPr>
      <a:lvl3pPr marL="692150" indent="-231775" algn="l" rtl="0" eaLnBrk="1" fontAlgn="base" hangingPunct="1">
        <a:lnSpc>
          <a:spcPct val="90000"/>
        </a:lnSpc>
        <a:spcBef>
          <a:spcPts val="500"/>
        </a:spcBef>
        <a:spcAft>
          <a:spcPts val="600"/>
        </a:spcAft>
        <a:buClr>
          <a:srgbClr val="602481"/>
        </a:buClr>
        <a:buSzPct val="140000"/>
        <a:buFont typeface="Arial" panose="020B0604020202020204" pitchFamily="34" charset="0"/>
        <a:buChar char="•"/>
        <a:defRPr sz="2000" kern="1200">
          <a:solidFill>
            <a:srgbClr val="1E1E2D"/>
          </a:solidFill>
          <a:latin typeface="Arial" panose="020B0604020202020204" pitchFamily="34" charset="0"/>
          <a:ea typeface="+mn-ea"/>
          <a:cs typeface="Arial" panose="020B0604020202020204" pitchFamily="34" charset="0"/>
        </a:defRPr>
      </a:lvl3pPr>
      <a:lvl4pPr marL="1038225" indent="-230188" algn="l" rtl="0" eaLnBrk="1" fontAlgn="base" hangingPunct="1">
        <a:lnSpc>
          <a:spcPct val="90000"/>
        </a:lnSpc>
        <a:spcBef>
          <a:spcPts val="500"/>
        </a:spcBef>
        <a:spcAft>
          <a:spcPts val="600"/>
        </a:spcAft>
        <a:buClr>
          <a:srgbClr val="602481"/>
        </a:buClr>
        <a:buSzPct val="140000"/>
        <a:buFont typeface="Arial" panose="020B0604020202020204" pitchFamily="34" charset="0"/>
        <a:buChar char="•"/>
        <a:defRPr kern="1200">
          <a:solidFill>
            <a:srgbClr val="1E1E2D"/>
          </a:solidFill>
          <a:latin typeface="Arial" panose="020B0604020202020204" pitchFamily="34" charset="0"/>
          <a:ea typeface="+mn-ea"/>
          <a:cs typeface="Arial" panose="020B0604020202020204" pitchFamily="34" charset="0"/>
        </a:defRPr>
      </a:lvl4pPr>
      <a:lvl5pPr marL="1500188" indent="-346075" algn="l" rtl="0" eaLnBrk="1" fontAlgn="base" hangingPunct="1">
        <a:lnSpc>
          <a:spcPct val="90000"/>
        </a:lnSpc>
        <a:spcBef>
          <a:spcPts val="500"/>
        </a:spcBef>
        <a:spcAft>
          <a:spcPts val="600"/>
        </a:spcAft>
        <a:buClr>
          <a:srgbClr val="602481"/>
        </a:buClr>
        <a:buSzPct val="140000"/>
        <a:buFont typeface="Arial" panose="020B0604020202020204" pitchFamily="34" charset="0"/>
        <a:buChar char="•"/>
        <a:defRPr kern="1200">
          <a:solidFill>
            <a:srgbClr val="1E1E2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ascd.org/el/articles/disciplinary-literacy-as-social-justice" TargetMode="Externa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0000"/>
            <a:lum/>
          </a:blip>
          <a:srcRect/>
          <a:tile tx="0" ty="0" sx="100000" sy="100000" flip="none" algn="tl"/>
        </a:blipFill>
        <a:effectLst/>
      </p:bgPr>
    </p:bg>
    <p:spTree>
      <p:nvGrpSpPr>
        <p:cNvPr id="1" name="">
          <a:extLst>
            <a:ext uri="{FF2B5EF4-FFF2-40B4-BE49-F238E27FC236}">
              <a16:creationId xmlns:a16="http://schemas.microsoft.com/office/drawing/2014/main" id="{35639583-CD20-6365-B360-DE610944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A3B57C-3916-6C11-C5E4-9E9B811C6C0B}"/>
              </a:ext>
            </a:extLst>
          </p:cNvPr>
          <p:cNvSpPr>
            <a:spLocks noGrp="1"/>
          </p:cNvSpPr>
          <p:nvPr>
            <p:ph type="title"/>
          </p:nvPr>
        </p:nvSpPr>
        <p:spPr/>
        <p:txBody>
          <a:bodyPr rtlCol="0">
            <a:noAutofit/>
          </a:bodyPr>
          <a:lstStyle/>
          <a:p>
            <a:r>
              <a:rPr lang="en-US" dirty="0"/>
              <a:t>What is disciplinary reading?</a:t>
            </a:r>
          </a:p>
        </p:txBody>
      </p:sp>
      <p:sp>
        <p:nvSpPr>
          <p:cNvPr id="61442" name="Subtitle 3">
            <a:extLst>
              <a:ext uri="{FF2B5EF4-FFF2-40B4-BE49-F238E27FC236}">
                <a16:creationId xmlns:a16="http://schemas.microsoft.com/office/drawing/2014/main" id="{E5DA2E53-67A3-945F-EC85-96514A3D5059}"/>
              </a:ext>
            </a:extLst>
          </p:cNvPr>
          <p:cNvSpPr>
            <a:spLocks noGrp="1" noChangeArrowheads="1"/>
          </p:cNvSpPr>
          <p:nvPr>
            <p:ph type="subTitle" idx="1"/>
          </p:nvPr>
        </p:nvSpPr>
        <p:spPr/>
        <p:txBody>
          <a:bodyPr>
            <a:noAutofit/>
          </a:bodyPr>
          <a:lstStyle/>
          <a:p>
            <a:pPr lvl="0"/>
            <a:r>
              <a:rPr lang="en-US" dirty="0">
                <a:sym typeface="Calibri"/>
              </a:rPr>
              <a:t>Introduction to Disciplinary Reading</a:t>
            </a:r>
          </a:p>
        </p:txBody>
      </p:sp>
    </p:spTree>
    <p:extLst>
      <p:ext uri="{BB962C8B-B14F-4D97-AF65-F5344CB8AC3E}">
        <p14:creationId xmlns:p14="http://schemas.microsoft.com/office/powerpoint/2010/main" val="370297406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95352A-4C85-64C2-8607-5CD2DA52C8D5}"/>
              </a:ext>
            </a:extLst>
          </p:cNvPr>
          <p:cNvSpPr>
            <a:spLocks noGrp="1"/>
          </p:cNvSpPr>
          <p:nvPr>
            <p:ph type="body" sz="quarter" idx="10"/>
          </p:nvPr>
        </p:nvSpPr>
        <p:spPr/>
        <p:txBody>
          <a:bodyPr/>
          <a:lstStyle/>
          <a:p>
            <a:r>
              <a:rPr lang="en-US" dirty="0"/>
              <a:t>“Disciplinary literacies are crucial for moving from critique to action, which is at the heart of social justice. In a time when unsupported and harmful misinformation is just a click away, apprenticing students into the ways we closely analyze content gives young people tools to shape their worlds.”</a:t>
            </a:r>
          </a:p>
        </p:txBody>
      </p:sp>
      <p:sp>
        <p:nvSpPr>
          <p:cNvPr id="4" name="Text Placeholder 3">
            <a:extLst>
              <a:ext uri="{FF2B5EF4-FFF2-40B4-BE49-F238E27FC236}">
                <a16:creationId xmlns:a16="http://schemas.microsoft.com/office/drawing/2014/main" id="{341ED90B-D9CD-3542-8311-3A126EB8CF08}"/>
              </a:ext>
            </a:extLst>
          </p:cNvPr>
          <p:cNvSpPr>
            <a:spLocks noGrp="1"/>
          </p:cNvSpPr>
          <p:nvPr>
            <p:ph type="body" idx="1"/>
          </p:nvPr>
        </p:nvSpPr>
        <p:spPr>
          <a:xfrm>
            <a:off x="2253342" y="5543240"/>
            <a:ext cx="9094107" cy="1013354"/>
          </a:xfrm>
        </p:spPr>
        <p:txBody>
          <a:bodyPr/>
          <a:lstStyle/>
          <a:p>
            <a:pPr lvl="0"/>
            <a:r>
              <a:rPr lang="en-US" dirty="0"/>
              <a:t>Frey, N., &amp; Fisher, D. (2023). Disciplinary literacy as social justice. </a:t>
            </a:r>
            <a:r>
              <a:rPr lang="en-US" i="1"/>
              <a:t>Association for Supervision and Curriculum Development, </a:t>
            </a:r>
            <a:r>
              <a:rPr lang="en-US" i="1" dirty="0"/>
              <a:t>80</a:t>
            </a:r>
            <a:r>
              <a:rPr lang="en-US" dirty="0"/>
              <a:t>(8). </a:t>
            </a:r>
            <a:r>
              <a:rPr lang="en-US" dirty="0">
                <a:hlinkClick r:id="rId2"/>
              </a:rPr>
              <a:t>https://ascd.org/el/</a:t>
            </a:r>
            <a:r>
              <a:rPr lang="en-US" dirty="0"/>
              <a:t> </a:t>
            </a:r>
            <a:r>
              <a:rPr lang="en-US" dirty="0">
                <a:hlinkClick r:id="rId2"/>
              </a:rPr>
              <a:t>articles/disciplinary-literacy-as-social-justice</a:t>
            </a:r>
            <a:endParaRPr lang="en-US" dirty="0"/>
          </a:p>
        </p:txBody>
      </p:sp>
    </p:spTree>
    <p:extLst>
      <p:ext uri="{BB962C8B-B14F-4D97-AF65-F5344CB8AC3E}">
        <p14:creationId xmlns:p14="http://schemas.microsoft.com/office/powerpoint/2010/main" val="98130066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4C5D33-532F-5BD8-959E-363514FAC213}"/>
              </a:ext>
            </a:extLst>
          </p:cNvPr>
          <p:cNvSpPr>
            <a:spLocks noGrp="1"/>
          </p:cNvSpPr>
          <p:nvPr>
            <p:ph type="title"/>
          </p:nvPr>
        </p:nvSpPr>
        <p:spPr/>
        <p:txBody>
          <a:bodyPr/>
          <a:lstStyle/>
          <a:p>
            <a:r>
              <a:rPr lang="en-US" dirty="0"/>
              <a:t>Welcome to Disciplinary Reading!</a:t>
            </a:r>
          </a:p>
        </p:txBody>
      </p:sp>
      <p:sp>
        <p:nvSpPr>
          <p:cNvPr id="5" name="Content Placeholder 4">
            <a:extLst>
              <a:ext uri="{FF2B5EF4-FFF2-40B4-BE49-F238E27FC236}">
                <a16:creationId xmlns:a16="http://schemas.microsoft.com/office/drawing/2014/main" id="{B655F460-B044-A968-5400-8EE473E451F1}"/>
              </a:ext>
            </a:extLst>
          </p:cNvPr>
          <p:cNvSpPr>
            <a:spLocks noGrp="1"/>
          </p:cNvSpPr>
          <p:nvPr>
            <p:ph idx="1"/>
          </p:nvPr>
        </p:nvSpPr>
        <p:spPr>
          <a:xfrm>
            <a:off x="329183" y="1353312"/>
            <a:ext cx="11364843" cy="3619773"/>
          </a:xfrm>
        </p:spPr>
        <p:txBody>
          <a:bodyPr/>
          <a:lstStyle/>
          <a:p>
            <a:r>
              <a:rPr lang="en-US" dirty="0"/>
              <a:t>By the end of this presentation, you will better understand how reading practices vary across different disciplines and what that looks like in your classroom. </a:t>
            </a:r>
          </a:p>
          <a:p>
            <a:r>
              <a:rPr lang="en-US" dirty="0"/>
              <a:t>As you watch this presentation, consider</a:t>
            </a:r>
          </a:p>
          <a:p>
            <a:pPr marL="342900" indent="-342900">
              <a:buClr>
                <a:srgbClr val="007371"/>
              </a:buClr>
              <a:buFont typeface="Arial" panose="020B0604020202020204" pitchFamily="34" charset="0"/>
              <a:buChar char="•"/>
            </a:pPr>
            <a:r>
              <a:rPr lang="en-US" i="1" dirty="0">
                <a:latin typeface="Arial"/>
                <a:cs typeface="Arial"/>
              </a:rPr>
              <a:t>How does disciplinary reading prepare students for real-world experiences in your field?</a:t>
            </a:r>
          </a:p>
          <a:p>
            <a:pPr marL="342900" indent="-342900">
              <a:buClr>
                <a:srgbClr val="007371"/>
              </a:buClr>
              <a:buFont typeface="Arial" panose="020B0604020202020204" pitchFamily="34" charset="0"/>
              <a:buChar char="•"/>
            </a:pPr>
            <a:r>
              <a:rPr lang="en-US" i="1" dirty="0"/>
              <a:t>What do you already do to support students in developing disciplinary literacy skills?</a:t>
            </a:r>
          </a:p>
        </p:txBody>
      </p:sp>
    </p:spTree>
    <p:extLst>
      <p:ext uri="{BB962C8B-B14F-4D97-AF65-F5344CB8AC3E}">
        <p14:creationId xmlns:p14="http://schemas.microsoft.com/office/powerpoint/2010/main" val="22141649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8CD7-1B65-8F62-DB07-A27DBD6B18F8}"/>
              </a:ext>
            </a:extLst>
          </p:cNvPr>
          <p:cNvSpPr>
            <a:spLocks noGrp="1"/>
          </p:cNvSpPr>
          <p:nvPr>
            <p:ph type="title"/>
          </p:nvPr>
        </p:nvSpPr>
        <p:spPr/>
        <p:txBody>
          <a:bodyPr/>
          <a:lstStyle/>
          <a:p>
            <a:r>
              <a:rPr lang="en-US" dirty="0"/>
              <a:t>What is disciplinary reading?</a:t>
            </a:r>
          </a:p>
        </p:txBody>
      </p:sp>
      <p:sp>
        <p:nvSpPr>
          <p:cNvPr id="3" name="Content Placeholder 2">
            <a:extLst>
              <a:ext uri="{FF2B5EF4-FFF2-40B4-BE49-F238E27FC236}">
                <a16:creationId xmlns:a16="http://schemas.microsoft.com/office/drawing/2014/main" id="{1149ACF1-8B6D-1F68-6963-ED4E9C965C29}"/>
              </a:ext>
            </a:extLst>
          </p:cNvPr>
          <p:cNvSpPr>
            <a:spLocks noGrp="1"/>
          </p:cNvSpPr>
          <p:nvPr>
            <p:ph idx="1"/>
          </p:nvPr>
        </p:nvSpPr>
        <p:spPr>
          <a:xfrm>
            <a:off x="329184" y="1353312"/>
            <a:ext cx="11263048" cy="4681987"/>
          </a:xfrm>
        </p:spPr>
        <p:txBody>
          <a:bodyPr/>
          <a:lstStyle/>
          <a:p>
            <a:pPr marL="342900" indent="-342900">
              <a:buClr>
                <a:srgbClr val="007371"/>
              </a:buClr>
              <a:buFont typeface="Arial" panose="020B0604020202020204" pitchFamily="34" charset="0"/>
              <a:buChar char="•"/>
            </a:pPr>
            <a:r>
              <a:rPr lang="en-US" dirty="0">
                <a:latin typeface="Arial"/>
                <a:cs typeface="Arial"/>
              </a:rPr>
              <a:t>Disciplinary reading involves engaging with texts as experts do in the field.</a:t>
            </a:r>
          </a:p>
          <a:p>
            <a:pPr marL="342900" indent="-342900">
              <a:buClr>
                <a:srgbClr val="007371"/>
              </a:buClr>
              <a:buFont typeface="Arial" panose="020B0604020202020204" pitchFamily="34" charset="0"/>
              <a:buChar char="•"/>
            </a:pPr>
            <a:r>
              <a:rPr lang="en-US" dirty="0"/>
              <a:t>Each discipline has its own linguistic features, including how vocabulary is used and how sentences are formed. </a:t>
            </a:r>
          </a:p>
          <a:p>
            <a:pPr>
              <a:spcBef>
                <a:spcPts val="6000"/>
              </a:spcBef>
            </a:pPr>
            <a:r>
              <a:rPr lang="en-US" i="1" dirty="0"/>
              <a:t>“In classrooms that integrate disciplinary literacy practices, adolescents engage in the types of discussions, argumentation, inquiry and critique that professionals use. They learn to think and act like historians, legal experts, scientists, doctors, mathematicians, accountants, literary critics and journalists.”</a:t>
            </a:r>
          </a:p>
          <a:p>
            <a:pPr algn="r"/>
            <a:r>
              <a:rPr lang="en-US" dirty="0"/>
              <a:t>Oregon’s Adolescent Literacy Framework (page 14)</a:t>
            </a:r>
          </a:p>
        </p:txBody>
      </p:sp>
    </p:spTree>
    <p:extLst>
      <p:ext uri="{BB962C8B-B14F-4D97-AF65-F5344CB8AC3E}">
        <p14:creationId xmlns:p14="http://schemas.microsoft.com/office/powerpoint/2010/main" val="4914713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0332-9020-AAC0-53AA-250DB6DF4510}"/>
              </a:ext>
            </a:extLst>
          </p:cNvPr>
          <p:cNvSpPr>
            <a:spLocks noGrp="1"/>
          </p:cNvSpPr>
          <p:nvPr>
            <p:ph type="title"/>
          </p:nvPr>
        </p:nvSpPr>
        <p:spPr/>
        <p:txBody>
          <a:bodyPr/>
          <a:lstStyle/>
          <a:p>
            <a:r>
              <a:rPr lang="en-US" dirty="0"/>
              <a:t>Why is disciplinary reading important? </a:t>
            </a:r>
          </a:p>
        </p:txBody>
      </p:sp>
      <p:sp>
        <p:nvSpPr>
          <p:cNvPr id="3" name="Content Placeholder 2">
            <a:extLst>
              <a:ext uri="{FF2B5EF4-FFF2-40B4-BE49-F238E27FC236}">
                <a16:creationId xmlns:a16="http://schemas.microsoft.com/office/drawing/2014/main" id="{F85751F3-DC0F-A440-86D0-5152675EC683}"/>
              </a:ext>
            </a:extLst>
          </p:cNvPr>
          <p:cNvSpPr>
            <a:spLocks noGrp="1"/>
          </p:cNvSpPr>
          <p:nvPr>
            <p:ph idx="1"/>
          </p:nvPr>
        </p:nvSpPr>
        <p:spPr>
          <a:xfrm>
            <a:off x="329183" y="1353312"/>
            <a:ext cx="9375255" cy="2151551"/>
          </a:xfrm>
        </p:spPr>
        <p:txBody>
          <a:bodyPr/>
          <a:lstStyle/>
          <a:p>
            <a:r>
              <a:rPr lang="en-US" dirty="0"/>
              <a:t>Disciplinary literacy…</a:t>
            </a:r>
          </a:p>
          <a:p>
            <a:pPr marL="342900" indent="-342900">
              <a:buClr>
                <a:srgbClr val="007371"/>
              </a:buClr>
              <a:buFont typeface="Arial" panose="020B0604020202020204" pitchFamily="34" charset="0"/>
              <a:buChar char="•"/>
            </a:pPr>
            <a:r>
              <a:rPr lang="en-US" dirty="0">
                <a:latin typeface="Arial"/>
                <a:cs typeface="Arial"/>
              </a:rPr>
              <a:t>Prepares students for success in career and college</a:t>
            </a:r>
          </a:p>
          <a:p>
            <a:pPr marL="342900" indent="-342900">
              <a:buClr>
                <a:srgbClr val="007371"/>
              </a:buClr>
              <a:buFont typeface="Arial" panose="020B0604020202020204" pitchFamily="34" charset="0"/>
              <a:buChar char="•"/>
            </a:pPr>
            <a:r>
              <a:rPr lang="en-US" dirty="0"/>
              <a:t>Provides opportunities for students to engage in the critical thinking and analytical skills needed to be an informed citizen</a:t>
            </a:r>
          </a:p>
        </p:txBody>
      </p:sp>
    </p:spTree>
    <p:extLst>
      <p:ext uri="{BB962C8B-B14F-4D97-AF65-F5344CB8AC3E}">
        <p14:creationId xmlns:p14="http://schemas.microsoft.com/office/powerpoint/2010/main" val="310451299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63D43-20E3-7B67-0E5F-B629AD36FF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33C0C98-7018-B6AE-F985-54177027FE51}"/>
              </a:ext>
            </a:extLst>
          </p:cNvPr>
          <p:cNvSpPr>
            <a:spLocks noGrp="1"/>
          </p:cNvSpPr>
          <p:nvPr>
            <p:ph type="title"/>
          </p:nvPr>
        </p:nvSpPr>
        <p:spPr/>
        <p:txBody>
          <a:bodyPr/>
          <a:lstStyle/>
          <a:p>
            <a:r>
              <a:rPr lang="en-US" dirty="0"/>
              <a:t>Key Features of Disciplinary Reading</a:t>
            </a:r>
          </a:p>
        </p:txBody>
      </p:sp>
      <p:sp>
        <p:nvSpPr>
          <p:cNvPr id="5" name="Content Placeholder 4">
            <a:extLst>
              <a:ext uri="{FF2B5EF4-FFF2-40B4-BE49-F238E27FC236}">
                <a16:creationId xmlns:a16="http://schemas.microsoft.com/office/drawing/2014/main" id="{3DEFA992-DA41-6F46-178D-7EA8C8870233}"/>
              </a:ext>
            </a:extLst>
          </p:cNvPr>
          <p:cNvSpPr>
            <a:spLocks noGrp="1"/>
          </p:cNvSpPr>
          <p:nvPr>
            <p:ph idx="1"/>
          </p:nvPr>
        </p:nvSpPr>
        <p:spPr>
          <a:xfrm>
            <a:off x="329183" y="1353312"/>
            <a:ext cx="11364843" cy="4030142"/>
          </a:xfrm>
        </p:spPr>
        <p:txBody>
          <a:bodyPr/>
          <a:lstStyle/>
          <a:p>
            <a:pPr marL="342900" indent="-342900">
              <a:buClr>
                <a:srgbClr val="007371"/>
              </a:buClr>
              <a:buFont typeface="Arial" panose="020B0604020202020204" pitchFamily="34" charset="0"/>
              <a:buChar char="•"/>
            </a:pPr>
            <a:r>
              <a:rPr lang="en-US" dirty="0">
                <a:latin typeface="Arial"/>
                <a:cs typeface="Arial"/>
              </a:rPr>
              <a:t>Builds a sense of belonging in the discipline through meaningful experiences</a:t>
            </a:r>
          </a:p>
          <a:p>
            <a:pPr marL="342900" indent="-342900">
              <a:buClr>
                <a:srgbClr val="007371"/>
              </a:buClr>
              <a:buFont typeface="Arial" panose="020B0604020202020204" pitchFamily="34" charset="0"/>
              <a:buChar char="•"/>
            </a:pPr>
            <a:r>
              <a:rPr lang="en-US" dirty="0">
                <a:latin typeface="Arial"/>
                <a:cs typeface="Arial"/>
              </a:rPr>
              <a:t>Engages students in authentic and extensive disciplinary reading opportunities</a:t>
            </a:r>
          </a:p>
          <a:p>
            <a:pPr marL="342900" indent="-342900">
              <a:buClr>
                <a:srgbClr val="007371"/>
              </a:buClr>
              <a:buFont typeface="Arial" panose="020B0604020202020204" pitchFamily="34" charset="0"/>
              <a:buChar char="•"/>
            </a:pPr>
            <a:r>
              <a:rPr lang="en-US" dirty="0">
                <a:latin typeface="Arial"/>
                <a:cs typeface="Arial"/>
              </a:rPr>
              <a:t>Creates opportunities to build student agency</a:t>
            </a:r>
          </a:p>
          <a:p>
            <a:pPr marL="342900" indent="-342900">
              <a:buClr>
                <a:srgbClr val="007371"/>
              </a:buClr>
              <a:buFont typeface="Arial" panose="020B0604020202020204" pitchFamily="34" charset="0"/>
              <a:buChar char="•"/>
            </a:pPr>
            <a:r>
              <a:rPr lang="en-US" dirty="0">
                <a:latin typeface="Arial"/>
                <a:cs typeface="Arial"/>
              </a:rPr>
              <a:t>Uses a range of authentic texts that reflect the purpose of the discipline</a:t>
            </a:r>
          </a:p>
          <a:p>
            <a:pPr marL="342900" indent="-342900">
              <a:buClr>
                <a:srgbClr val="007371"/>
              </a:buClr>
              <a:buFont typeface="Arial" panose="020B0604020202020204" pitchFamily="34" charset="0"/>
              <a:buChar char="•"/>
            </a:pPr>
            <a:r>
              <a:rPr lang="en-US" dirty="0">
                <a:latin typeface="Arial"/>
                <a:cs typeface="Arial"/>
              </a:rPr>
              <a:t>Models the habits of mind and practices used by professionals to analyze, interpret and synthesize text</a:t>
            </a:r>
          </a:p>
          <a:p>
            <a:pPr marL="342900" indent="-342900">
              <a:lnSpc>
                <a:spcPct val="113999"/>
              </a:lnSpc>
              <a:buClr>
                <a:srgbClr val="007371"/>
              </a:buClr>
              <a:buFont typeface="Arial" panose="020B0604020202020204" pitchFamily="34" charset="0"/>
              <a:buChar char="•"/>
            </a:pPr>
            <a:r>
              <a:rPr lang="en-US" dirty="0">
                <a:latin typeface="Arial"/>
                <a:cs typeface="Arial"/>
              </a:rPr>
              <a:t>Incorporates technology tools to connect to professional environments</a:t>
            </a:r>
          </a:p>
        </p:txBody>
      </p:sp>
    </p:spTree>
    <p:extLst>
      <p:ext uri="{BB962C8B-B14F-4D97-AF65-F5344CB8AC3E}">
        <p14:creationId xmlns:p14="http://schemas.microsoft.com/office/powerpoint/2010/main" val="384059198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2BECE-E243-5F02-EAB6-CAB60D736B2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BA5170-7271-2900-A64F-81F1CDA8E542}"/>
              </a:ext>
            </a:extLst>
          </p:cNvPr>
          <p:cNvSpPr>
            <a:spLocks noGrp="1"/>
          </p:cNvSpPr>
          <p:nvPr>
            <p:ph type="title"/>
          </p:nvPr>
        </p:nvSpPr>
        <p:spPr/>
        <p:txBody>
          <a:bodyPr/>
          <a:lstStyle/>
          <a:p>
            <a:r>
              <a:rPr lang="en-US" dirty="0"/>
              <a:t>Reflection</a:t>
            </a:r>
          </a:p>
        </p:txBody>
      </p:sp>
      <p:sp>
        <p:nvSpPr>
          <p:cNvPr id="5" name="Content Placeholder 4">
            <a:extLst>
              <a:ext uri="{FF2B5EF4-FFF2-40B4-BE49-F238E27FC236}">
                <a16:creationId xmlns:a16="http://schemas.microsoft.com/office/drawing/2014/main" id="{7C58EF7F-33BC-68A3-5D8D-6FF59D68E7B6}"/>
              </a:ext>
            </a:extLst>
          </p:cNvPr>
          <p:cNvSpPr>
            <a:spLocks noGrp="1"/>
          </p:cNvSpPr>
          <p:nvPr>
            <p:ph idx="1"/>
          </p:nvPr>
        </p:nvSpPr>
        <p:spPr>
          <a:xfrm>
            <a:off x="329183" y="1353312"/>
            <a:ext cx="11364843" cy="2572564"/>
          </a:xfrm>
        </p:spPr>
        <p:txBody>
          <a:bodyPr/>
          <a:lstStyle/>
          <a:p>
            <a:r>
              <a:rPr lang="en-US" dirty="0"/>
              <a:t>Reflect on the focus questions:</a:t>
            </a:r>
          </a:p>
          <a:p>
            <a:pPr marL="342900" indent="-342900">
              <a:buClr>
                <a:srgbClr val="007371"/>
              </a:buClr>
              <a:buFont typeface="Arial" panose="020B0604020202020204" pitchFamily="34" charset="0"/>
              <a:buChar char="•"/>
            </a:pPr>
            <a:r>
              <a:rPr lang="en-US" i="1" dirty="0">
                <a:latin typeface="Arial"/>
                <a:cs typeface="Arial"/>
              </a:rPr>
              <a:t>How does disciplinary reading prepare students for real-world experiences in your field?</a:t>
            </a:r>
          </a:p>
          <a:p>
            <a:pPr marL="342900" indent="-342900">
              <a:buClr>
                <a:srgbClr val="007371"/>
              </a:buClr>
              <a:buFont typeface="Arial" panose="020B0604020202020204" pitchFamily="34" charset="0"/>
              <a:buChar char="•"/>
            </a:pPr>
            <a:r>
              <a:rPr lang="en-US" i="1" dirty="0"/>
              <a:t>What do you already do to support students in developing disciplinary literacy skills?</a:t>
            </a:r>
          </a:p>
        </p:txBody>
      </p:sp>
    </p:spTree>
    <p:extLst>
      <p:ext uri="{BB962C8B-B14F-4D97-AF65-F5344CB8AC3E}">
        <p14:creationId xmlns:p14="http://schemas.microsoft.com/office/powerpoint/2010/main" val="194449058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387854"/>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LF 612 PPT Template" id="{EAF82159-18E2-D24C-B76D-3F09108AAF29}" vid="{6B7781AB-484B-284C-BD67-6D0BD5FA4B85}"/>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LF 612 PPT Template" id="{EAF82159-18E2-D24C-B76D-3F09108AAF29}" vid="{FBEBD98B-7D14-4D49-844E-15FA5C3BF5A1}"/>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LF 612 PPT Template" id="{EAF82159-18E2-D24C-B76D-3F09108AAF29}" vid="{953EF062-9FDD-824A-89FB-7F79CFF7BF3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LF 612 PPT Template" id="{EAF82159-18E2-D24C-B76D-3F09108AAF29}" vid="{EE503A24-7816-8841-AAB0-4993DFD0B9E2}"/>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LF 612 PPT Template" id="{EAF82159-18E2-D24C-B76D-3F09108AAF29}" vid="{3A1A5EE2-4E90-6A47-AA79-124E54A4E32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4740</TotalTime>
  <Words>402</Words>
  <Application>Microsoft Macintosh PowerPoint</Application>
  <PresentationFormat>Widescreen</PresentationFormat>
  <Paragraphs>30</Paragraphs>
  <Slides>8</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8</vt:i4>
      </vt:variant>
    </vt:vector>
  </HeadingPairs>
  <TitlesOfParts>
    <vt:vector size="16" baseType="lpstr">
      <vt:lpstr>Aptos</vt:lpstr>
      <vt:lpstr>Arial</vt:lpstr>
      <vt:lpstr>Calibri</vt:lpstr>
      <vt:lpstr>Office Theme</vt:lpstr>
      <vt:lpstr>2_Office Theme</vt:lpstr>
      <vt:lpstr>1_Office Theme</vt:lpstr>
      <vt:lpstr>3_Office Theme</vt:lpstr>
      <vt:lpstr>4_Office Theme</vt:lpstr>
      <vt:lpstr>What is disciplinary reading?</vt:lpstr>
      <vt:lpstr>PowerPoint Presentation</vt:lpstr>
      <vt:lpstr>Welcome to Disciplinary Reading!</vt:lpstr>
      <vt:lpstr>What is disciplinary reading?</vt:lpstr>
      <vt:lpstr>Why is disciplinary reading important? </vt:lpstr>
      <vt:lpstr>Key Features of Disciplinary Reading</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Arnold</dc:creator>
  <cp:lastModifiedBy>Julie Webb</cp:lastModifiedBy>
  <cp:revision>29</cp:revision>
  <dcterms:created xsi:type="dcterms:W3CDTF">2025-02-05T22:46:46Z</dcterms:created>
  <dcterms:modified xsi:type="dcterms:W3CDTF">2025-09-24T04:22:39Z</dcterms:modified>
</cp:coreProperties>
</file>