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46" r:id="rId2"/>
    <p:sldMasterId id="2147483844" r:id="rId3"/>
  </p:sldMasterIdLst>
  <p:notesMasterIdLst>
    <p:notesMasterId r:id="rId24"/>
  </p:notesMasterIdLst>
  <p:sldIdLst>
    <p:sldId id="256" r:id="rId4"/>
    <p:sldId id="276" r:id="rId5"/>
    <p:sldId id="294" r:id="rId6"/>
    <p:sldId id="289" r:id="rId7"/>
    <p:sldId id="290" r:id="rId8"/>
    <p:sldId id="29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92" r:id="rId22"/>
    <p:sldId id="341" r:id="rId23"/>
  </p:sldIdLst>
  <p:sldSz cx="12192000" cy="6858000"/>
  <p:notesSz cx="6858000" cy="9144000"/>
  <p:embeddedFontLst>
    <p:embeddedFont>
      <p:font typeface="Helvetica Neue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OlBtZWzCfzEw0qAEGN7/yOjYQi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C9CB1F-0E65-BDF2-9959-F5E8A71BC8F1}" name="Christina Johnson" initials="CJ" userId="S::cjohnso2@wested.org::25489c12-e334-44ac-9e5c-f96f7032691a" providerId="AD"/>
  <p188:author id="{13652BB1-951B-2557-0C46-736B029C800F}" name="Nancy Tien" initials="" userId="S::ntien@wested.org::1f529d2c-026c-457d-852d-7fe05b707d9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nessa Martinez" initials="" lastIdx="3" clrIdx="0"/>
  <p:cmAuthor id="1" name="Amit Kobrowski" initials="" lastIdx="4" clrIdx="1"/>
  <p:cmAuthor id="2" name="Gabriela Mottesi" initials="" lastIdx="10" clrIdx="2">
    <p:extLst>
      <p:ext uri="{19B8F6BF-5375-455C-9EA6-DF929625EA0E}">
        <p15:presenceInfo xmlns:p15="http://schemas.microsoft.com/office/powerpoint/2012/main" userId="S::gmottes@wested.org::567325f9-1976-4916-8d3e-d7dbaa8651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74F"/>
    <a:srgbClr val="963739"/>
    <a:srgbClr val="4162D1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5C34B-0765-450D-943E-2FAAB731A83F}" v="28" dt="2025-05-15T17:41:08.664"/>
    <p1510:client id="{E20AA5DF-7233-495C-97D2-2077E3F50A3C}" v="46" dt="2025-05-16T13:11:36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64" autoAdjust="0"/>
  </p:normalViewPr>
  <p:slideViewPr>
    <p:cSldViewPr snapToGrid="0">
      <p:cViewPr varScale="1">
        <p:scale>
          <a:sx n="51" d="100"/>
          <a:sy n="51" d="100"/>
        </p:scale>
        <p:origin x="436" y="64"/>
      </p:cViewPr>
      <p:guideLst/>
    </p:cSldViewPr>
  </p:slideViewPr>
  <p:outlineViewPr>
    <p:cViewPr>
      <p:scale>
        <a:sx n="33" d="100"/>
        <a:sy n="33" d="100"/>
      </p:scale>
      <p:origin x="0" y="-199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customschemas.google.com/relationships/presentationmetadata" Target="meta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Mottesi" userId="vczN3LHaSXewgyq8AgJgILMhoKSM+k9g0VZvqeMDLnQ=" providerId="None" clId="Web-{63E5C34B-0765-450D-943E-2FAAB731A83F}"/>
    <pc:docChg chg="modSld">
      <pc:chgData name="Gabriela Mottesi" userId="vczN3LHaSXewgyq8AgJgILMhoKSM+k9g0VZvqeMDLnQ=" providerId="None" clId="Web-{63E5C34B-0765-450D-943E-2FAAB731A83F}" dt="2025-05-15T17:41:06.336" v="16" actId="20577"/>
      <pc:docMkLst>
        <pc:docMk/>
      </pc:docMkLst>
      <pc:sldChg chg="modSp">
        <pc:chgData name="Gabriela Mottesi" userId="vczN3LHaSXewgyq8AgJgILMhoKSM+k9g0VZvqeMDLnQ=" providerId="None" clId="Web-{63E5C34B-0765-450D-943E-2FAAB731A83F}" dt="2025-05-15T17:40:16.771" v="0" actId="20577"/>
        <pc:sldMkLst>
          <pc:docMk/>
          <pc:sldMk cId="0" sldId="276"/>
        </pc:sldMkLst>
        <pc:spChg chg="mod">
          <ac:chgData name="Gabriela Mottesi" userId="vczN3LHaSXewgyq8AgJgILMhoKSM+k9g0VZvqeMDLnQ=" providerId="None" clId="Web-{63E5C34B-0765-450D-943E-2FAAB731A83F}" dt="2025-05-15T17:40:16.771" v="0" actId="20577"/>
          <ac:spMkLst>
            <pc:docMk/>
            <pc:sldMk cId="0" sldId="276"/>
            <ac:spMk id="587" creationId="{00000000-0000-0000-0000-000000000000}"/>
          </ac:spMkLst>
        </pc:spChg>
      </pc:sldChg>
      <pc:sldChg chg="modSp modCm">
        <pc:chgData name="Gabriela Mottesi" userId="vczN3LHaSXewgyq8AgJgILMhoKSM+k9g0VZvqeMDLnQ=" providerId="None" clId="Web-{63E5C34B-0765-450D-943E-2FAAB731A83F}" dt="2025-05-15T17:41:06.336" v="16" actId="20577"/>
        <pc:sldMkLst>
          <pc:docMk/>
          <pc:sldMk cId="0" sldId="290"/>
        </pc:sldMkLst>
        <pc:spChg chg="mod">
          <ac:chgData name="Gabriela Mottesi" userId="vczN3LHaSXewgyq8AgJgILMhoKSM+k9g0VZvqeMDLnQ=" providerId="None" clId="Web-{63E5C34B-0765-450D-943E-2FAAB731A83F}" dt="2025-05-15T17:40:56.570" v="12" actId="20577"/>
          <ac:spMkLst>
            <pc:docMk/>
            <pc:sldMk cId="0" sldId="290"/>
            <ac:spMk id="610" creationId="{00000000-0000-0000-0000-000000000000}"/>
          </ac:spMkLst>
        </pc:spChg>
        <pc:spChg chg="mod">
          <ac:chgData name="Gabriela Mottesi" userId="vczN3LHaSXewgyq8AgJgILMhoKSM+k9g0VZvqeMDLnQ=" providerId="None" clId="Web-{63E5C34B-0765-450D-943E-2FAAB731A83F}" dt="2025-05-15T17:41:06.336" v="16" actId="20577"/>
          <ac:spMkLst>
            <pc:docMk/>
            <pc:sldMk cId="0" sldId="290"/>
            <ac:spMk id="611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abriela Mottesi" userId="vczN3LHaSXewgyq8AgJgILMhoKSM+k9g0VZvqeMDLnQ=" providerId="None" clId="Web-{63E5C34B-0765-450D-943E-2FAAB731A83F}" dt="2025-05-15T17:40:54.304" v="11" actId="20577"/>
              <pc2:cmMkLst xmlns:pc2="http://schemas.microsoft.com/office/powerpoint/2019/9/main/command">
                <pc:docMk/>
                <pc:sldMk cId="0" sldId="290"/>
                <pc2:cmMk id="{0667F30D-6FAC-C044-86F3-42334F9EEB71}"/>
              </pc2:cmMkLst>
            </pc226:cmChg>
            <pc226:cmChg xmlns:pc226="http://schemas.microsoft.com/office/powerpoint/2022/06/main/command" chg="mod">
              <pc226:chgData name="Gabriela Mottesi" userId="vczN3LHaSXewgyq8AgJgILMhoKSM+k9g0VZvqeMDLnQ=" providerId="None" clId="Web-{63E5C34B-0765-450D-943E-2FAAB731A83F}" dt="2025-05-15T17:41:00.461" v="14" actId="20577"/>
              <pc2:cmMkLst xmlns:pc2="http://schemas.microsoft.com/office/powerpoint/2019/9/main/command">
                <pc:docMk/>
                <pc:sldMk cId="0" sldId="290"/>
                <pc2:cmMk id="{CB85C45E-D1EB-5247-985C-427FEA92DA3C}"/>
              </pc2:cmMkLst>
            </pc226:cmChg>
          </p:ext>
        </pc:extLst>
      </pc:sldChg>
      <pc:sldChg chg="modSp modCm">
        <pc:chgData name="Gabriela Mottesi" userId="vczN3LHaSXewgyq8AgJgILMhoKSM+k9g0VZvqeMDLnQ=" providerId="None" clId="Web-{63E5C34B-0765-450D-943E-2FAAB731A83F}" dt="2025-05-15T17:40:26.912" v="8" actId="20577"/>
        <pc:sldMkLst>
          <pc:docMk/>
          <pc:sldMk cId="3695571617" sldId="294"/>
        </pc:sldMkLst>
        <pc:spChg chg="mod">
          <ac:chgData name="Gabriela Mottesi" userId="vczN3LHaSXewgyq8AgJgILMhoKSM+k9g0VZvqeMDLnQ=" providerId="None" clId="Web-{63E5C34B-0765-450D-943E-2FAAB731A83F}" dt="2025-05-15T17:40:26.912" v="8" actId="20577"/>
          <ac:spMkLst>
            <pc:docMk/>
            <pc:sldMk cId="3695571617" sldId="294"/>
            <ac:spMk id="8" creationId="{2C2D2B73-8BB8-5B76-AB7B-7E74F89C87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abriela Mottesi" userId="vczN3LHaSXewgyq8AgJgILMhoKSM+k9g0VZvqeMDLnQ=" providerId="None" clId="Web-{63E5C34B-0765-450D-943E-2FAAB731A83F}" dt="2025-05-15T17:40:26.912" v="8" actId="20577"/>
              <pc2:cmMkLst xmlns:pc2="http://schemas.microsoft.com/office/powerpoint/2019/9/main/command">
                <pc:docMk/>
                <pc:sldMk cId="3695571617" sldId="294"/>
                <pc2:cmMk id="{F5A7CFFD-46E6-184F-AC6B-2B4BD5BC13E8}"/>
              </pc2:cmMkLst>
            </pc226:cmChg>
          </p:ext>
        </pc:extLst>
      </pc:sldChg>
    </pc:docChg>
  </pc:docChgLst>
  <pc:docChgLst>
    <pc:chgData name="Gabriela Mottesi" userId="vczN3LHaSXewgyq8AgJgILMhoKSM+k9g0VZvqeMDLnQ=" providerId="None" clId="Web-{E20AA5DF-7233-495C-97D2-2077E3F50A3C}"/>
    <pc:docChg chg="modSld">
      <pc:chgData name="Gabriela Mottesi" userId="vczN3LHaSXewgyq8AgJgILMhoKSM+k9g0VZvqeMDLnQ=" providerId="None" clId="Web-{E20AA5DF-7233-495C-97D2-2077E3F50A3C}" dt="2025-05-16T13:11:31" v="33" actId="20577"/>
      <pc:docMkLst>
        <pc:docMk/>
      </pc:docMkLst>
      <pc:sldChg chg="modSp">
        <pc:chgData name="Gabriela Mottesi" userId="vczN3LHaSXewgyq8AgJgILMhoKSM+k9g0VZvqeMDLnQ=" providerId="None" clId="Web-{E20AA5DF-7233-495C-97D2-2077E3F50A3C}" dt="2025-05-16T13:10:28.842" v="23" actId="20577"/>
        <pc:sldMkLst>
          <pc:docMk/>
          <pc:sldMk cId="0" sldId="263"/>
        </pc:sldMkLst>
        <pc:spChg chg="mod">
          <ac:chgData name="Gabriela Mottesi" userId="vczN3LHaSXewgyq8AgJgILMhoKSM+k9g0VZvqeMDLnQ=" providerId="None" clId="Web-{E20AA5DF-7233-495C-97D2-2077E3F50A3C}" dt="2025-05-16T13:10:28.842" v="23" actId="20577"/>
          <ac:spMkLst>
            <pc:docMk/>
            <pc:sldMk cId="0" sldId="263"/>
            <ac:spMk id="628" creationId="{00000000-0000-0000-0000-000000000000}"/>
          </ac:spMkLst>
        </pc:spChg>
      </pc:sldChg>
      <pc:sldChg chg="modSp">
        <pc:chgData name="Gabriela Mottesi" userId="vczN3LHaSXewgyq8AgJgILMhoKSM+k9g0VZvqeMDLnQ=" providerId="None" clId="Web-{E20AA5DF-7233-495C-97D2-2077E3F50A3C}" dt="2025-05-16T13:11:03.343" v="24" actId="20577"/>
        <pc:sldMkLst>
          <pc:docMk/>
          <pc:sldMk cId="0" sldId="270"/>
        </pc:sldMkLst>
        <pc:spChg chg="mod">
          <ac:chgData name="Gabriela Mottesi" userId="vczN3LHaSXewgyq8AgJgILMhoKSM+k9g0VZvqeMDLnQ=" providerId="None" clId="Web-{E20AA5DF-7233-495C-97D2-2077E3F50A3C}" dt="2025-05-16T13:11:03.343" v="24" actId="20577"/>
          <ac:spMkLst>
            <pc:docMk/>
            <pc:sldMk cId="0" sldId="270"/>
            <ac:spMk id="670" creationId="{00000000-0000-0000-0000-000000000000}"/>
          </ac:spMkLst>
        </pc:spChg>
      </pc:sldChg>
      <pc:sldChg chg="modSp modCm">
        <pc:chgData name="Gabriela Mottesi" userId="vczN3LHaSXewgyq8AgJgILMhoKSM+k9g0VZvqeMDLnQ=" providerId="None" clId="Web-{E20AA5DF-7233-495C-97D2-2077E3F50A3C}" dt="2025-05-16T13:11:31" v="33" actId="20577"/>
        <pc:sldMkLst>
          <pc:docMk/>
          <pc:sldMk cId="0" sldId="271"/>
        </pc:sldMkLst>
        <pc:spChg chg="mod">
          <ac:chgData name="Gabriela Mottesi" userId="vczN3LHaSXewgyq8AgJgILMhoKSM+k9g0VZvqeMDLnQ=" providerId="None" clId="Web-{E20AA5DF-7233-495C-97D2-2077E3F50A3C}" dt="2025-05-16T13:11:31" v="33" actId="20577"/>
          <ac:spMkLst>
            <pc:docMk/>
            <pc:sldMk cId="0" sldId="271"/>
            <ac:spMk id="67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abriela Mottesi" userId="vczN3LHaSXewgyq8AgJgILMhoKSM+k9g0VZvqeMDLnQ=" providerId="None" clId="Web-{E20AA5DF-7233-495C-97D2-2077E3F50A3C}" dt="2025-05-16T13:11:15.046" v="31" actId="20577"/>
              <pc2:cmMkLst xmlns:pc2="http://schemas.microsoft.com/office/powerpoint/2019/9/main/command">
                <pc:docMk/>
                <pc:sldMk cId="0" sldId="271"/>
                <pc2:cmMk id="{DDBF1456-A3C2-C348-8645-D244E2352E78}"/>
              </pc2:cmMkLst>
            </pc226:cmChg>
            <pc226:cmChg xmlns:pc226="http://schemas.microsoft.com/office/powerpoint/2022/06/main/command" chg="mod">
              <pc226:chgData name="Gabriela Mottesi" userId="vczN3LHaSXewgyq8AgJgILMhoKSM+k9g0VZvqeMDLnQ=" providerId="None" clId="Web-{E20AA5DF-7233-495C-97D2-2077E3F50A3C}" dt="2025-05-16T13:11:15.046" v="31" actId="20577"/>
              <pc2:cmMkLst xmlns:pc2="http://schemas.microsoft.com/office/powerpoint/2019/9/main/command">
                <pc:docMk/>
                <pc:sldMk cId="0" sldId="271"/>
                <pc2:cmMk id="{720A18A4-84ED-B644-8408-7A5FAA6A620A}"/>
              </pc2:cmMkLst>
            </pc226:cmChg>
          </p:ext>
        </pc:extLst>
      </pc:sldChg>
    </pc:docChg>
  </pc:docChgLst>
  <pc:docChgLst>
    <pc:chgData name="Kim Austin" userId="ps/kO6BA9KWAjHLbsxv9pWngsZodD48B/mc8PTE1gFM=" providerId="None" clId="Web-{73EF2FAA-1E42-464D-9822-72999FBC551E}"/>
    <pc:docChg chg="modSld">
      <pc:chgData name="Kim Austin" userId="ps/kO6BA9KWAjHLbsxv9pWngsZodD48B/mc8PTE1gFM=" providerId="None" clId="Web-{73EF2FAA-1E42-464D-9822-72999FBC551E}" dt="2025-04-17T18:25:29.108" v="15" actId="20577"/>
      <pc:docMkLst>
        <pc:docMk/>
      </pc:docMkLst>
      <pc:sldChg chg="modSp">
        <pc:chgData name="Kim Austin" userId="ps/kO6BA9KWAjHLbsxv9pWngsZodD48B/mc8PTE1gFM=" providerId="None" clId="Web-{73EF2FAA-1E42-464D-9822-72999FBC551E}" dt="2025-04-17T18:25:29.108" v="15" actId="20577"/>
        <pc:sldMkLst>
          <pc:docMk/>
          <pc:sldMk cId="0" sldId="289"/>
        </pc:sldMkLst>
        <pc:spChg chg="mod">
          <ac:chgData name="Kim Austin" userId="ps/kO6BA9KWAjHLbsxv9pWngsZodD48B/mc8PTE1gFM=" providerId="None" clId="Web-{73EF2FAA-1E42-464D-9822-72999FBC551E}" dt="2025-04-17T18:25:29.108" v="15" actId="20577"/>
          <ac:spMkLst>
            <pc:docMk/>
            <pc:sldMk cId="0" sldId="289"/>
            <ac:spMk id="603" creationId="{00000000-0000-0000-0000-000000000000}"/>
          </ac:spMkLst>
        </pc:spChg>
      </pc:sldChg>
    </pc:docChg>
  </pc:docChgLst>
  <pc:docChgLst>
    <pc:chgData name="Gabriela Mottesi" userId="vczN3LHaSXewgyq8AgJgILMhoKSM+k9g0VZvqeMDLnQ=" providerId="None" clId="Web-{2B6EBAF9-FBD1-4F37-B214-754527C6A7D0}"/>
    <pc:docChg chg="modSld">
      <pc:chgData name="Gabriela Mottesi" userId="vczN3LHaSXewgyq8AgJgILMhoKSM+k9g0VZvqeMDLnQ=" providerId="None" clId="Web-{2B6EBAF9-FBD1-4F37-B214-754527C6A7D0}" dt="2025-04-09T21:02:48.776" v="387" actId="20577"/>
      <pc:docMkLst>
        <pc:docMk/>
      </pc:docMkLst>
      <pc:sldChg chg="modSp">
        <pc:chgData name="Gabriela Mottesi" userId="vczN3LHaSXewgyq8AgJgILMhoKSM+k9g0VZvqeMDLnQ=" providerId="None" clId="Web-{2B6EBAF9-FBD1-4F37-B214-754527C6A7D0}" dt="2025-04-09T20:20:35.866" v="6" actId="20577"/>
        <pc:sldMkLst>
          <pc:docMk/>
          <pc:sldMk cId="0" sldId="263"/>
        </pc:sldMkLst>
        <pc:spChg chg="mod">
          <ac:chgData name="Gabriela Mottesi" userId="vczN3LHaSXewgyq8AgJgILMhoKSM+k9g0VZvqeMDLnQ=" providerId="None" clId="Web-{2B6EBAF9-FBD1-4F37-B214-754527C6A7D0}" dt="2025-04-09T20:20:35.866" v="6" actId="20577"/>
          <ac:spMkLst>
            <pc:docMk/>
            <pc:sldMk cId="0" sldId="263"/>
            <ac:spMk id="628" creationId="{00000000-0000-0000-0000-000000000000}"/>
          </ac:spMkLst>
        </pc:spChg>
      </pc:sldChg>
      <pc:sldChg chg="modSp">
        <pc:chgData name="Gabriela Mottesi" userId="vczN3LHaSXewgyq8AgJgILMhoKSM+k9g0VZvqeMDLnQ=" providerId="None" clId="Web-{2B6EBAF9-FBD1-4F37-B214-754527C6A7D0}" dt="2025-04-09T20:24:56.945" v="59" actId="20577"/>
        <pc:sldMkLst>
          <pc:docMk/>
          <pc:sldMk cId="0" sldId="266"/>
        </pc:sldMkLst>
        <pc:spChg chg="mod">
          <ac:chgData name="Gabriela Mottesi" userId="vczN3LHaSXewgyq8AgJgILMhoKSM+k9g0VZvqeMDLnQ=" providerId="None" clId="Web-{2B6EBAF9-FBD1-4F37-B214-754527C6A7D0}" dt="2025-04-09T20:24:56.945" v="59" actId="20577"/>
          <ac:spMkLst>
            <pc:docMk/>
            <pc:sldMk cId="0" sldId="266"/>
            <ac:spMk id="646" creationId="{00000000-0000-0000-0000-000000000000}"/>
          </ac:spMkLst>
        </pc:spChg>
      </pc:sldChg>
      <pc:sldChg chg="modSp">
        <pc:chgData name="Gabriela Mottesi" userId="vczN3LHaSXewgyq8AgJgILMhoKSM+k9g0VZvqeMDLnQ=" providerId="None" clId="Web-{2B6EBAF9-FBD1-4F37-B214-754527C6A7D0}" dt="2025-04-09T20:26:11.341" v="94" actId="20577"/>
        <pc:sldMkLst>
          <pc:docMk/>
          <pc:sldMk cId="0" sldId="267"/>
        </pc:sldMkLst>
        <pc:spChg chg="mod">
          <ac:chgData name="Gabriela Mottesi" userId="vczN3LHaSXewgyq8AgJgILMhoKSM+k9g0VZvqeMDLnQ=" providerId="None" clId="Web-{2B6EBAF9-FBD1-4F37-B214-754527C6A7D0}" dt="2025-04-09T20:26:11.341" v="94" actId="20577"/>
          <ac:spMkLst>
            <pc:docMk/>
            <pc:sldMk cId="0" sldId="267"/>
            <ac:spMk id="652" creationId="{00000000-0000-0000-0000-000000000000}"/>
          </ac:spMkLst>
        </pc:spChg>
      </pc:sldChg>
      <pc:sldChg chg="modSp">
        <pc:chgData name="Gabriela Mottesi" userId="vczN3LHaSXewgyq8AgJgILMhoKSM+k9g0VZvqeMDLnQ=" providerId="None" clId="Web-{2B6EBAF9-FBD1-4F37-B214-754527C6A7D0}" dt="2025-04-09T21:02:48.776" v="387" actId="20577"/>
        <pc:sldMkLst>
          <pc:docMk/>
          <pc:sldMk cId="0" sldId="269"/>
        </pc:sldMkLst>
        <pc:spChg chg="mod">
          <ac:chgData name="Gabriela Mottesi" userId="vczN3LHaSXewgyq8AgJgILMhoKSM+k9g0VZvqeMDLnQ=" providerId="None" clId="Web-{2B6EBAF9-FBD1-4F37-B214-754527C6A7D0}" dt="2025-04-09T21:02:48.776" v="387" actId="20577"/>
          <ac:spMkLst>
            <pc:docMk/>
            <pc:sldMk cId="0" sldId="269"/>
            <ac:spMk id="664" creationId="{00000000-0000-0000-0000-000000000000}"/>
          </ac:spMkLst>
        </pc:spChg>
      </pc:sldChg>
      <pc:sldChg chg="modSp">
        <pc:chgData name="Gabriela Mottesi" userId="vczN3LHaSXewgyq8AgJgILMhoKSM+k9g0VZvqeMDLnQ=" providerId="None" clId="Web-{2B6EBAF9-FBD1-4F37-B214-754527C6A7D0}" dt="2025-04-09T20:31:23.908" v="364" actId="20577"/>
        <pc:sldMkLst>
          <pc:docMk/>
          <pc:sldMk cId="0" sldId="270"/>
        </pc:sldMkLst>
        <pc:spChg chg="mod">
          <ac:chgData name="Gabriela Mottesi" userId="vczN3LHaSXewgyq8AgJgILMhoKSM+k9g0VZvqeMDLnQ=" providerId="None" clId="Web-{2B6EBAF9-FBD1-4F37-B214-754527C6A7D0}" dt="2025-04-09T20:31:23.908" v="364" actId="20577"/>
          <ac:spMkLst>
            <pc:docMk/>
            <pc:sldMk cId="0" sldId="270"/>
            <ac:spMk id="670" creationId="{00000000-0000-0000-0000-000000000000}"/>
          </ac:spMkLst>
        </pc:spChg>
      </pc:sldChg>
      <pc:sldChg chg="modSp">
        <pc:chgData name="Gabriela Mottesi" userId="vczN3LHaSXewgyq8AgJgILMhoKSM+k9g0VZvqeMDLnQ=" providerId="None" clId="Web-{2B6EBAF9-FBD1-4F37-B214-754527C6A7D0}" dt="2025-04-09T20:32:11.520" v="379" actId="20577"/>
        <pc:sldMkLst>
          <pc:docMk/>
          <pc:sldMk cId="0" sldId="271"/>
        </pc:sldMkLst>
        <pc:spChg chg="mod">
          <ac:chgData name="Gabriela Mottesi" userId="vczN3LHaSXewgyq8AgJgILMhoKSM+k9g0VZvqeMDLnQ=" providerId="None" clId="Web-{2B6EBAF9-FBD1-4F37-B214-754527C6A7D0}" dt="2025-04-09T20:32:11.520" v="379" actId="20577"/>
          <ac:spMkLst>
            <pc:docMk/>
            <pc:sldMk cId="0" sldId="271"/>
            <ac:spMk id="676" creationId="{00000000-0000-0000-0000-000000000000}"/>
          </ac:spMkLst>
        </pc:spChg>
      </pc:sldChg>
      <pc:sldChg chg="modSp">
        <pc:chgData name="Gabriela Mottesi" userId="vczN3LHaSXewgyq8AgJgILMhoKSM+k9g0VZvqeMDLnQ=" providerId="None" clId="Web-{2B6EBAF9-FBD1-4F37-B214-754527C6A7D0}" dt="2025-04-09T20:37:48.886" v="382" actId="20577"/>
        <pc:sldMkLst>
          <pc:docMk/>
          <pc:sldMk cId="0" sldId="273"/>
        </pc:sldMkLst>
        <pc:spChg chg="mod">
          <ac:chgData name="Gabriela Mottesi" userId="vczN3LHaSXewgyq8AgJgILMhoKSM+k9g0VZvqeMDLnQ=" providerId="None" clId="Web-{2B6EBAF9-FBD1-4F37-B214-754527C6A7D0}" dt="2025-04-09T20:37:48.886" v="382" actId="20577"/>
          <ac:spMkLst>
            <pc:docMk/>
            <pc:sldMk cId="0" sldId="273"/>
            <ac:spMk id="688" creationId="{00000000-0000-0000-0000-000000000000}"/>
          </ac:spMkLst>
        </pc:spChg>
      </pc:sldChg>
    </pc:docChg>
  </pc:docChgLst>
  <pc:docChgLst>
    <pc:chgData name="Kim Austin" userId="ps/kO6BA9KWAjHLbsxv9pWngsZodD48B/mc8PTE1gFM=" providerId="None" clId="Web-{A735C204-E035-4661-A065-E1CB65CADFDC}"/>
    <pc:docChg chg="modSld">
      <pc:chgData name="Kim Austin" userId="ps/kO6BA9KWAjHLbsxv9pWngsZodD48B/mc8PTE1gFM=" providerId="None" clId="Web-{A735C204-E035-4661-A065-E1CB65CADFDC}" dt="2025-04-17T18:11:39.397" v="34" actId="20577"/>
      <pc:docMkLst>
        <pc:docMk/>
      </pc:docMkLst>
      <pc:sldChg chg="modSp">
        <pc:chgData name="Kim Austin" userId="ps/kO6BA9KWAjHLbsxv9pWngsZodD48B/mc8PTE1gFM=" providerId="None" clId="Web-{A735C204-E035-4661-A065-E1CB65CADFDC}" dt="2025-04-17T18:10:25.770" v="20" actId="20577"/>
        <pc:sldMkLst>
          <pc:docMk/>
          <pc:sldMk cId="0" sldId="263"/>
        </pc:sldMkLst>
        <pc:spChg chg="mod">
          <ac:chgData name="Kim Austin" userId="ps/kO6BA9KWAjHLbsxv9pWngsZodD48B/mc8PTE1gFM=" providerId="None" clId="Web-{A735C204-E035-4661-A065-E1CB65CADFDC}" dt="2025-04-17T18:10:25.770" v="20" actId="20577"/>
          <ac:spMkLst>
            <pc:docMk/>
            <pc:sldMk cId="0" sldId="263"/>
            <ac:spMk id="628" creationId="{00000000-0000-0000-0000-000000000000}"/>
          </ac:spMkLst>
        </pc:spChg>
      </pc:sldChg>
      <pc:sldChg chg="modSp">
        <pc:chgData name="Kim Austin" userId="ps/kO6BA9KWAjHLbsxv9pWngsZodD48B/mc8PTE1gFM=" providerId="None" clId="Web-{A735C204-E035-4661-A065-E1CB65CADFDC}" dt="2025-04-17T18:07:13.328" v="1" actId="20577"/>
        <pc:sldMkLst>
          <pc:docMk/>
          <pc:sldMk cId="0" sldId="264"/>
        </pc:sldMkLst>
        <pc:spChg chg="mod">
          <ac:chgData name="Kim Austin" userId="ps/kO6BA9KWAjHLbsxv9pWngsZodD48B/mc8PTE1gFM=" providerId="None" clId="Web-{A735C204-E035-4661-A065-E1CB65CADFDC}" dt="2025-04-17T18:07:13.328" v="1" actId="20577"/>
          <ac:spMkLst>
            <pc:docMk/>
            <pc:sldMk cId="0" sldId="264"/>
            <ac:spMk id="634" creationId="{00000000-0000-0000-0000-000000000000}"/>
          </ac:spMkLst>
        </pc:spChg>
      </pc:sldChg>
      <pc:sldChg chg="modSp">
        <pc:chgData name="Kim Austin" userId="ps/kO6BA9KWAjHLbsxv9pWngsZodD48B/mc8PTE1gFM=" providerId="None" clId="Web-{A735C204-E035-4661-A065-E1CB65CADFDC}" dt="2025-04-17T18:10:31.755" v="21" actId="20577"/>
        <pc:sldMkLst>
          <pc:docMk/>
          <pc:sldMk cId="0" sldId="265"/>
        </pc:sldMkLst>
        <pc:spChg chg="mod">
          <ac:chgData name="Kim Austin" userId="ps/kO6BA9KWAjHLbsxv9pWngsZodD48B/mc8PTE1gFM=" providerId="None" clId="Web-{A735C204-E035-4661-A065-E1CB65CADFDC}" dt="2025-04-17T18:10:31.755" v="21" actId="20577"/>
          <ac:spMkLst>
            <pc:docMk/>
            <pc:sldMk cId="0" sldId="265"/>
            <ac:spMk id="639" creationId="{00000000-0000-0000-0000-000000000000}"/>
          </ac:spMkLst>
        </pc:spChg>
        <pc:spChg chg="mod">
          <ac:chgData name="Kim Austin" userId="ps/kO6BA9KWAjHLbsxv9pWngsZodD48B/mc8PTE1gFM=" providerId="None" clId="Web-{A735C204-E035-4661-A065-E1CB65CADFDC}" dt="2025-04-17T18:07:42.625" v="9" actId="20577"/>
          <ac:spMkLst>
            <pc:docMk/>
            <pc:sldMk cId="0" sldId="265"/>
            <ac:spMk id="640" creationId="{00000000-0000-0000-0000-000000000000}"/>
          </ac:spMkLst>
        </pc:spChg>
      </pc:sldChg>
      <pc:sldChg chg="modSp">
        <pc:chgData name="Kim Austin" userId="ps/kO6BA9KWAjHLbsxv9pWngsZodD48B/mc8PTE1gFM=" providerId="None" clId="Web-{A735C204-E035-4661-A065-E1CB65CADFDC}" dt="2025-04-17T18:11:39.397" v="34" actId="20577"/>
        <pc:sldMkLst>
          <pc:docMk/>
          <pc:sldMk cId="0" sldId="266"/>
        </pc:sldMkLst>
        <pc:spChg chg="mod">
          <ac:chgData name="Kim Austin" userId="ps/kO6BA9KWAjHLbsxv9pWngsZodD48B/mc8PTE1gFM=" providerId="None" clId="Web-{A735C204-E035-4661-A065-E1CB65CADFDC}" dt="2025-04-17T18:11:39.397" v="34" actId="20577"/>
          <ac:spMkLst>
            <pc:docMk/>
            <pc:sldMk cId="0" sldId="266"/>
            <ac:spMk id="646" creationId="{00000000-0000-0000-0000-000000000000}"/>
          </ac:spMkLst>
        </pc:spChg>
      </pc:sldChg>
      <pc:sldChg chg="modSp">
        <pc:chgData name="Kim Austin" userId="ps/kO6BA9KWAjHLbsxv9pWngsZodD48B/mc8PTE1gFM=" providerId="None" clId="Web-{A735C204-E035-4661-A065-E1CB65CADFDC}" dt="2025-04-17T18:10:41.661" v="23" actId="20577"/>
        <pc:sldMkLst>
          <pc:docMk/>
          <pc:sldMk cId="0" sldId="272"/>
        </pc:sldMkLst>
        <pc:spChg chg="mod">
          <ac:chgData name="Kim Austin" userId="ps/kO6BA9KWAjHLbsxv9pWngsZodD48B/mc8PTE1gFM=" providerId="None" clId="Web-{A735C204-E035-4661-A065-E1CB65CADFDC}" dt="2025-04-17T18:10:41.661" v="23" actId="20577"/>
          <ac:spMkLst>
            <pc:docMk/>
            <pc:sldMk cId="0" sldId="272"/>
            <ac:spMk id="681" creationId="{00000000-0000-0000-0000-000000000000}"/>
          </ac:spMkLst>
        </pc:spChg>
      </pc:sldChg>
      <pc:sldChg chg="modSp">
        <pc:chgData name="Kim Austin" userId="ps/kO6BA9KWAjHLbsxv9pWngsZodD48B/mc8PTE1gFM=" providerId="None" clId="Web-{A735C204-E035-4661-A065-E1CB65CADFDC}" dt="2025-04-17T18:11:00.224" v="25" actId="20577"/>
        <pc:sldMkLst>
          <pc:docMk/>
          <pc:sldMk cId="0" sldId="273"/>
        </pc:sldMkLst>
        <pc:spChg chg="mod">
          <ac:chgData name="Kim Austin" userId="ps/kO6BA9KWAjHLbsxv9pWngsZodD48B/mc8PTE1gFM=" providerId="None" clId="Web-{A735C204-E035-4661-A065-E1CB65CADFDC}" dt="2025-04-17T18:11:00.224" v="25" actId="20577"/>
          <ac:spMkLst>
            <pc:docMk/>
            <pc:sldMk cId="0" sldId="273"/>
            <ac:spMk id="688" creationId="{00000000-0000-0000-0000-000000000000}"/>
          </ac:spMkLst>
        </pc:spChg>
      </pc:sldChg>
      <pc:sldChg chg="modSp">
        <pc:chgData name="Kim Austin" userId="ps/kO6BA9KWAjHLbsxv9pWngsZodD48B/mc8PTE1gFM=" providerId="None" clId="Web-{A735C204-E035-4661-A065-E1CB65CADFDC}" dt="2025-04-17T18:08:00.579" v="14" actId="20577"/>
        <pc:sldMkLst>
          <pc:docMk/>
          <pc:sldMk cId="0" sldId="276"/>
        </pc:sldMkLst>
        <pc:spChg chg="mod">
          <ac:chgData name="Kim Austin" userId="ps/kO6BA9KWAjHLbsxv9pWngsZodD48B/mc8PTE1gFM=" providerId="None" clId="Web-{A735C204-E035-4661-A065-E1CB65CADFDC}" dt="2025-04-17T18:08:00.579" v="14" actId="20577"/>
          <ac:spMkLst>
            <pc:docMk/>
            <pc:sldMk cId="0" sldId="276"/>
            <ac:spMk id="58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7" name="Google Shape;6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020ed1c89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020ed1c899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2" name="Google Shape;732;g3020ed1c899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4" name="Google Shape;5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">
  <p:cSld name="01_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22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206" y="579706"/>
            <a:ext cx="4091293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1805940" y="2839301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rgbClr val="4D71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ubTitle" idx="1"/>
          </p:nvPr>
        </p:nvSpPr>
        <p:spPr>
          <a:xfrm>
            <a:off x="1805940" y="3647200"/>
            <a:ext cx="8580120" cy="41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4D71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pic>
        <p:nvPicPr>
          <p:cNvPr id="20" name="Google Shape;20;p2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327684" cy="2585303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Section Economics">
  <p:cSld name="05_Section Economics">
    <p:bg>
      <p:bgPr>
        <a:solidFill>
          <a:srgbClr val="4E7224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6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5" name="Google Shape;95;p3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97" name="Google Shape;97;p36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1 column full-width">
  <p:cSld name="14_1 column full-width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28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8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body" idx="1"/>
          </p:nvPr>
        </p:nvSpPr>
        <p:spPr>
          <a:xfrm>
            <a:off x="329184" y="139202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2"/>
          </p:nvPr>
        </p:nvSpPr>
        <p:spPr>
          <a:xfrm>
            <a:off x="6094412" y="797310"/>
            <a:ext cx="5599616" cy="3219728"/>
          </a:xfrm>
          <a:prstGeom prst="rect">
            <a:avLst/>
          </a:prstGeom>
          <a:solidFill>
            <a:srgbClr val="DFD1E6"/>
          </a:solidFill>
          <a:ln>
            <a:noFill/>
          </a:ln>
          <a:effectLst>
            <a:outerShdw blurRad="342900" dist="1016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57200" tIns="457200" rIns="457200" bIns="6858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386048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1 column full-width">
  <p:cSld name="19_1 column full-width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9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9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509726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ubSection Purple">
  <p:cSld name="13_SubSection Purp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3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0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0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973303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ubSection White">
  <p:cSld name="12_SubSection Whit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2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2"/>
          <p:cNvSpPr/>
          <p:nvPr/>
        </p:nvSpPr>
        <p:spPr>
          <a:xfrm>
            <a:off x="317292" y="344775"/>
            <a:ext cx="11557416" cy="6208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2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rgbClr val="4B6D2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95003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Section Civics">
  <p:cSld name="03_Section Civics">
    <p:bg>
      <p:bgPr>
        <a:solidFill>
          <a:srgbClr val="4E722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3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1" name="Google Shape;91;p33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93" name="Google Shape;93;p33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3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785991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Section Economics">
  <p:cSld name="05_Section Economics">
    <p:bg>
      <p:bgPr>
        <a:solidFill>
          <a:srgbClr val="4E722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4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7" name="Google Shape;97;p34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99" name="Google Shape;99;p34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200957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Section Geography">
  <p:cSld name="02_Section Geography">
    <p:bg>
      <p:bgPr>
        <a:solidFill>
          <a:srgbClr val="4E7224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3" name="Google Shape;103;p35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05" name="Google Shape;105;p35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48978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Section History">
  <p:cSld name="04_Section History">
    <p:bg>
      <p:bgPr>
        <a:solidFill>
          <a:srgbClr val="4E722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6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9" name="Google Shape;109;p36"/>
          <p:cNvPicPr preferRelativeResize="0"/>
          <p:nvPr/>
        </p:nvPicPr>
        <p:blipFill rotWithShape="1">
          <a:blip r:embed="rId3">
            <a:alphaModFix/>
          </a:blip>
          <a:srcRect r="113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11" name="Google Shape;111;p36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6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489213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Section OSS Brand Olive">
  <p:cSld name="06_Section OSS Brand Olive">
    <p:bg>
      <p:bgPr>
        <a:solidFill>
          <a:srgbClr val="4E722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7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5" name="Google Shape;11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17" name="Google Shape;117;p37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77892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Section Ochre Dark">
  <p:cSld name="07_Section Ochre Dark">
    <p:bg>
      <p:bgPr>
        <a:solidFill>
          <a:srgbClr val="4E7224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8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0" name="Google Shape;120;p38"/>
          <p:cNvPicPr preferRelativeResize="0"/>
          <p:nvPr/>
        </p:nvPicPr>
        <p:blipFill rotWithShape="1">
          <a:blip r:embed="rId3">
            <a:alphaModFix/>
          </a:blip>
          <a:srcRect l="523" t="1" b="522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22" name="Google Shape;122;p38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33946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Section Geography">
  <p:cSld name="02_Section Geography">
    <p:bg>
      <p:bgPr>
        <a:solidFill>
          <a:srgbClr val="4E7224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7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1" name="Google Shape;101;p3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Section Fuschia">
  <p:cSld name="09_Section Fuschia">
    <p:bg>
      <p:bgPr>
        <a:solidFill>
          <a:srgbClr val="4E7224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9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5" name="Google Shape;125;p39"/>
          <p:cNvPicPr preferRelativeResize="0"/>
          <p:nvPr/>
        </p:nvPicPr>
        <p:blipFill rotWithShape="1">
          <a:blip r:embed="rId3">
            <a:alphaModFix/>
          </a:blip>
          <a:srcRect r="1094" b="1094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27" name="Google Shape;127;p39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39839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ection Purple">
  <p:cSld name="10_Section Purple">
    <p:bg>
      <p:bgPr>
        <a:solidFill>
          <a:srgbClr val="4E7224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0" name="Google Shape;130;p40" descr="A purple and grey striped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760"/>
          <a:stretch/>
        </p:blipFill>
        <p:spPr>
          <a:xfrm>
            <a:off x="-2" y="1"/>
            <a:ext cx="1221638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32" name="Google Shape;132;p40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46962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SubSection OSS Brand Olive">
  <p:cSld name="20_SubSection OSS Brand Oliv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41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1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1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419144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ubSection Civics">
  <p:cSld name="16_SubSection Civic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2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42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2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2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9170537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ubSection Economics">
  <p:cSld name="17_SubSection Economic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43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3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3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76490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ubSection Geography">
  <p:cSld name="18_SubSection Geograph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4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44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4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4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812225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SubSection History">
  <p:cSld name="19_SubSection Histor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5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4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5"/>
          <p:cNvPicPr preferRelativeResize="0"/>
          <p:nvPr/>
        </p:nvPicPr>
        <p:blipFill rotWithShape="1">
          <a:blip r:embed="rId3">
            <a:alphaModFix/>
          </a:blip>
          <a:srcRect t="1702" b="1703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5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788608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ubSection Ochre Dark">
  <p:cSld name="11_SubSection Ochre Dar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6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46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6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192374"/>
            <a:ext cx="11557416" cy="651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6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95772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ubSection Fuschia">
  <p:cSld name="13_SubSection Fuschia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7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47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7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7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30836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ubSection Teal Blue">
  <p:cSld name="15_SubSection Teal Blu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8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8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8"/>
          <p:cNvPicPr preferRelativeResize="0"/>
          <p:nvPr/>
        </p:nvPicPr>
        <p:blipFill rotWithShape="1">
          <a:blip r:embed="rId3">
            <a:alphaModFix/>
          </a:blip>
          <a:srcRect t="1743" b="1742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8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87987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Section History">
  <p:cSld name="04_Section History">
    <p:bg>
      <p:bgPr>
        <a:solidFill>
          <a:srgbClr val="4E7224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8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7" name="Google Shape;107;p3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1 column full-width">
  <p:cSld name="20_1 column full-width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9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9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9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126155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1 column full-width">
  <p:cSld name="21_1 column full-width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50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0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0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0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8128817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1 column full-width">
  <p:cSld name="6_1 column full-width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1"/>
          <p:cNvPicPr preferRelativeResize="0"/>
          <p:nvPr/>
        </p:nvPicPr>
        <p:blipFill rotWithShape="1">
          <a:blip r:embed="rId2">
            <a:alphaModFix/>
          </a:blip>
          <a:srcRect t="42621" b="42621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1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297441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1 column full-width">
  <p:cSld name="10_1 column full-width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52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2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2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2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7113168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1 column full-width">
  <p:cSld name="11_1 column full-width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53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53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3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3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712138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1 column full-width">
  <p:cSld name="17_1 column full-width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54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4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4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4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427558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1 column full-width">
  <p:cSld name="18_1 column full-width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5"/>
          <p:cNvPicPr preferRelativeResize="0"/>
          <p:nvPr/>
        </p:nvPicPr>
        <p:blipFill rotWithShape="1">
          <a:blip r:embed="rId2">
            <a:alphaModFix/>
          </a:blip>
          <a:srcRect t="42627" b="4262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5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5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5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985123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3columns">
  <p:cSld name="16_3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6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56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6"/>
          <p:cNvSpPr txBox="1">
            <a:spLocks noGrp="1"/>
          </p:cNvSpPr>
          <p:nvPr>
            <p:ph type="body" idx="1"/>
          </p:nvPr>
        </p:nvSpPr>
        <p:spPr>
          <a:xfrm>
            <a:off x="417443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6"/>
          <p:cNvSpPr txBox="1">
            <a:spLocks noGrp="1"/>
          </p:cNvSpPr>
          <p:nvPr>
            <p:ph type="body" idx="2"/>
          </p:nvPr>
        </p:nvSpPr>
        <p:spPr>
          <a:xfrm>
            <a:off x="4414520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6"/>
          <p:cNvSpPr txBox="1">
            <a:spLocks noGrp="1"/>
          </p:cNvSpPr>
          <p:nvPr>
            <p:ph type="body" idx="3"/>
          </p:nvPr>
        </p:nvSpPr>
        <p:spPr>
          <a:xfrm>
            <a:off x="8411597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842438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3column, panels">
  <p:cSld name="24_3column, panel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7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7"/>
          <p:cNvSpPr txBox="1">
            <a:spLocks noGrp="1"/>
          </p:cNvSpPr>
          <p:nvPr>
            <p:ph type="body" idx="1"/>
          </p:nvPr>
        </p:nvSpPr>
        <p:spPr>
          <a:xfrm>
            <a:off x="329184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7"/>
          <p:cNvSpPr txBox="1">
            <a:spLocks noGrp="1"/>
          </p:cNvSpPr>
          <p:nvPr>
            <p:ph type="body" idx="2"/>
          </p:nvPr>
        </p:nvSpPr>
        <p:spPr>
          <a:xfrm>
            <a:off x="4221413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7"/>
          <p:cNvSpPr txBox="1">
            <a:spLocks noGrp="1"/>
          </p:cNvSpPr>
          <p:nvPr>
            <p:ph type="body" idx="3"/>
          </p:nvPr>
        </p:nvSpPr>
        <p:spPr>
          <a:xfrm>
            <a:off x="8113643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080566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3column, panels">
  <p:cSld name="26_3column, panel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8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8"/>
          <p:cNvSpPr txBox="1">
            <a:spLocks noGrp="1"/>
          </p:cNvSpPr>
          <p:nvPr>
            <p:ph type="body" idx="1"/>
          </p:nvPr>
        </p:nvSpPr>
        <p:spPr>
          <a:xfrm>
            <a:off x="329184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58"/>
          <p:cNvSpPr txBox="1">
            <a:spLocks noGrp="1"/>
          </p:cNvSpPr>
          <p:nvPr>
            <p:ph type="body" idx="2"/>
          </p:nvPr>
        </p:nvSpPr>
        <p:spPr>
          <a:xfrm>
            <a:off x="3276291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body" idx="3"/>
          </p:nvPr>
        </p:nvSpPr>
        <p:spPr>
          <a:xfrm>
            <a:off x="6223398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5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8"/>
          <p:cNvSpPr txBox="1">
            <a:spLocks noGrp="1"/>
          </p:cNvSpPr>
          <p:nvPr>
            <p:ph type="body" idx="4"/>
          </p:nvPr>
        </p:nvSpPr>
        <p:spPr>
          <a:xfrm>
            <a:off x="9170504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58"/>
          <p:cNvSpPr txBox="1">
            <a:spLocks noGrp="1"/>
          </p:cNvSpPr>
          <p:nvPr>
            <p:ph type="body" idx="5"/>
          </p:nvPr>
        </p:nvSpPr>
        <p:spPr>
          <a:xfrm>
            <a:off x="328613" y="1422400"/>
            <a:ext cx="11585575" cy="88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96504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Section OSS Brand Olive">
  <p:cSld name="06_Section OSS Brand Olive">
    <p:bg>
      <p:bgPr>
        <a:solidFill>
          <a:srgbClr val="4E7224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9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3" name="Google Shape;11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15" name="Google Shape;115;p39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1 column full-width">
  <p:cSld name="13_1 column full-width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59"/>
          <p:cNvPicPr preferRelativeResize="0"/>
          <p:nvPr/>
        </p:nvPicPr>
        <p:blipFill rotWithShape="1">
          <a:blip r:embed="rId2">
            <a:alphaModFix/>
          </a:blip>
          <a:srcRect t="42568" b="42568"/>
          <a:stretch/>
        </p:blipFill>
        <p:spPr>
          <a:xfrm>
            <a:off x="0" y="0"/>
            <a:ext cx="12188825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9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9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730068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1 column full-width">
  <p:cSld name="4_1 column full-width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0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60"/>
          <p:cNvPicPr preferRelativeResize="0"/>
          <p:nvPr/>
        </p:nvPicPr>
        <p:blipFill rotWithShape="1">
          <a:blip r:embed="rId2">
            <a:alphaModFix/>
          </a:blip>
          <a:srcRect t="39258" b="39258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0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0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60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0"/>
          <p:cNvSpPr/>
          <p:nvPr/>
        </p:nvSpPr>
        <p:spPr>
          <a:xfrm>
            <a:off x="152400" y="15240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664380"/>
      </p:ext>
    </p:extLst>
  </p:cSld>
  <p:clrMapOvr>
    <a:masterClrMapping/>
  </p:clrMapOvr>
  <p:transition spd="med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3column, panels">
  <p:cSld name="27_3column, panel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61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1"/>
          <p:cNvSpPr txBox="1">
            <a:spLocks noGrp="1"/>
          </p:cNvSpPr>
          <p:nvPr>
            <p:ph type="body" idx="1"/>
          </p:nvPr>
        </p:nvSpPr>
        <p:spPr>
          <a:xfrm>
            <a:off x="1131639" y="2408064"/>
            <a:ext cx="4572000" cy="2510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30175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1"/>
          <p:cNvSpPr txBox="1">
            <a:spLocks noGrp="1"/>
          </p:cNvSpPr>
          <p:nvPr>
            <p:ph type="body" idx="2"/>
          </p:nvPr>
        </p:nvSpPr>
        <p:spPr>
          <a:xfrm>
            <a:off x="6488362" y="2408064"/>
            <a:ext cx="4572000" cy="255679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34745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1"/>
          <p:cNvSpPr txBox="1">
            <a:spLocks noGrp="1"/>
          </p:cNvSpPr>
          <p:nvPr>
            <p:ph type="body" idx="3"/>
          </p:nvPr>
        </p:nvSpPr>
        <p:spPr>
          <a:xfrm>
            <a:off x="1131640" y="1396408"/>
            <a:ext cx="9928474" cy="219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600" b="1">
                <a:solidFill>
                  <a:srgbClr val="843A12"/>
                </a:solidFill>
              </a:defRPr>
            </a:lvl1pPr>
            <a:lvl2pPr marL="914400" lvl="1" indent="-42418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553348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3column, panels">
  <p:cSld name="25_3column, panel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62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62"/>
          <p:cNvSpPr txBox="1">
            <a:spLocks noGrp="1"/>
          </p:cNvSpPr>
          <p:nvPr>
            <p:ph type="body" idx="1"/>
          </p:nvPr>
        </p:nvSpPr>
        <p:spPr>
          <a:xfrm>
            <a:off x="329184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62"/>
          <p:cNvSpPr txBox="1">
            <a:spLocks noGrp="1"/>
          </p:cNvSpPr>
          <p:nvPr>
            <p:ph type="body" idx="2"/>
          </p:nvPr>
        </p:nvSpPr>
        <p:spPr>
          <a:xfrm>
            <a:off x="3276291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2"/>
          <p:cNvSpPr txBox="1">
            <a:spLocks noGrp="1"/>
          </p:cNvSpPr>
          <p:nvPr>
            <p:ph type="body" idx="3"/>
          </p:nvPr>
        </p:nvSpPr>
        <p:spPr>
          <a:xfrm>
            <a:off x="6223398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6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2"/>
          <p:cNvSpPr txBox="1">
            <a:spLocks noGrp="1"/>
          </p:cNvSpPr>
          <p:nvPr>
            <p:ph type="body" idx="4"/>
          </p:nvPr>
        </p:nvSpPr>
        <p:spPr>
          <a:xfrm>
            <a:off x="9170504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769347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2 column">
  <p:cSld name="17_2 colum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3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63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6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3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63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872710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2 column">
  <p:cSld name="18_2 column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4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64"/>
          <p:cNvPicPr preferRelativeResize="0"/>
          <p:nvPr/>
        </p:nvPicPr>
        <p:blipFill rotWithShape="1">
          <a:blip r:embed="rId2">
            <a:alphaModFix/>
          </a:blip>
          <a:srcRect t="42620" b="35913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64"/>
          <p:cNvSpPr txBox="1">
            <a:spLocks noGrp="1"/>
          </p:cNvSpPr>
          <p:nvPr>
            <p:ph type="body" idx="1"/>
          </p:nvPr>
        </p:nvSpPr>
        <p:spPr>
          <a:xfrm>
            <a:off x="417443" y="1707382"/>
            <a:ext cx="5602357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2pPr>
            <a:lvl3pPr marL="1371600" lvl="2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3pPr>
            <a:lvl4pPr marL="1828800" lvl="3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4pPr>
            <a:lvl5pPr marL="2286000" lvl="4" indent="-37972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64"/>
          <p:cNvSpPr txBox="1">
            <a:spLocks noGrp="1"/>
          </p:cNvSpPr>
          <p:nvPr>
            <p:ph type="body" idx="2"/>
          </p:nvPr>
        </p:nvSpPr>
        <p:spPr>
          <a:xfrm>
            <a:off x="6172199" y="1707382"/>
            <a:ext cx="5635487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2pPr>
            <a:lvl3pPr marL="1371600" lvl="2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3pPr>
            <a:lvl4pPr marL="1828800" lvl="3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4pPr>
            <a:lvl5pPr marL="2286000" lvl="4" indent="-37972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716948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1 column full-width">
  <p:cSld name="8_1 column full-width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5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65"/>
          <p:cNvPicPr preferRelativeResize="0"/>
          <p:nvPr/>
        </p:nvPicPr>
        <p:blipFill rotWithShape="1">
          <a:blip r:embed="rId2">
            <a:alphaModFix/>
          </a:blip>
          <a:srcRect t="42620" b="35913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65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5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5"/>
          <p:cNvSpPr txBox="1">
            <a:spLocks noGrp="1"/>
          </p:cNvSpPr>
          <p:nvPr>
            <p:ph type="body" idx="1"/>
          </p:nvPr>
        </p:nvSpPr>
        <p:spPr>
          <a:xfrm>
            <a:off x="329184" y="170698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5"/>
          <p:cNvSpPr txBox="1">
            <a:spLocks noGrp="1"/>
          </p:cNvSpPr>
          <p:nvPr>
            <p:ph type="body" idx="2"/>
          </p:nvPr>
        </p:nvSpPr>
        <p:spPr>
          <a:xfrm>
            <a:off x="6094412" y="1706986"/>
            <a:ext cx="5599616" cy="27303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397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668772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1 column full-width">
  <p:cSld name="5_1 column full-width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6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6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6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6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441479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1 column full-width">
  <p:cSld name="12_1 column full-width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7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7"/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7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7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662211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1 column, halfWidth wHeader, fullBleed img">
  <p:cSld name="7_1 column, halfWidth wHeader, fullBleed img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8"/>
          <p:cNvSpPr/>
          <p:nvPr/>
        </p:nvSpPr>
        <p:spPr>
          <a:xfrm>
            <a:off x="0" y="1128156"/>
            <a:ext cx="6556375" cy="572984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68"/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8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8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58978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68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5897880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68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743059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Section Ochre Dark">
  <p:cSld name="07_Section Ochre Dark">
    <p:bg>
      <p:bgPr>
        <a:solidFill>
          <a:srgbClr val="4E722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8" name="Google Shape;118;p4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20" name="Google Shape;120;p40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1 column, longTitle, halfWidth, fullBleed img">
  <p:cSld name="6_1 column, longTitle, halfWidth, fullBleed img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9"/>
          <p:cNvSpPr/>
          <p:nvPr/>
        </p:nvSpPr>
        <p:spPr>
          <a:xfrm>
            <a:off x="1" y="1536700"/>
            <a:ext cx="6555834" cy="53213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9"/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9"/>
          <p:cNvSpPr/>
          <p:nvPr/>
        </p:nvSpPr>
        <p:spPr>
          <a:xfrm>
            <a:off x="0" y="0"/>
            <a:ext cx="6556375" cy="153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6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60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9"/>
          <p:cNvSpPr txBox="1">
            <a:spLocks noGrp="1"/>
          </p:cNvSpPr>
          <p:nvPr>
            <p:ph type="body" idx="1"/>
          </p:nvPr>
        </p:nvSpPr>
        <p:spPr>
          <a:xfrm>
            <a:off x="329184" y="1817094"/>
            <a:ext cx="58978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9"/>
          <p:cNvSpPr txBox="1">
            <a:spLocks noGrp="1"/>
          </p:cNvSpPr>
          <p:nvPr>
            <p:ph type="body" idx="2"/>
          </p:nvPr>
        </p:nvSpPr>
        <p:spPr>
          <a:xfrm>
            <a:off x="329184" y="2440945"/>
            <a:ext cx="589788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69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5127933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2 column">
  <p:cSld name="13_2 colum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0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7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7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70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70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7769014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2column wHeaders">
  <p:cSld name="13_2column wHeader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1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7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1"/>
          <p:cNvSpPr txBox="1">
            <a:spLocks noGrp="1"/>
          </p:cNvSpPr>
          <p:nvPr>
            <p:ph type="body" idx="1"/>
          </p:nvPr>
        </p:nvSpPr>
        <p:spPr>
          <a:xfrm>
            <a:off x="839787" y="1695851"/>
            <a:ext cx="478231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71"/>
          <p:cNvSpPr txBox="1">
            <a:spLocks noGrp="1"/>
          </p:cNvSpPr>
          <p:nvPr>
            <p:ph type="body" idx="2"/>
          </p:nvPr>
        </p:nvSpPr>
        <p:spPr>
          <a:xfrm>
            <a:off x="839787" y="2273117"/>
            <a:ext cx="4782312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71"/>
          <p:cNvSpPr txBox="1">
            <a:spLocks noGrp="1"/>
          </p:cNvSpPr>
          <p:nvPr>
            <p:ph type="body" idx="3"/>
          </p:nvPr>
        </p:nvSpPr>
        <p:spPr>
          <a:xfrm>
            <a:off x="6326188" y="1695851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p71"/>
          <p:cNvSpPr txBox="1">
            <a:spLocks noGrp="1"/>
          </p:cNvSpPr>
          <p:nvPr>
            <p:ph type="body" idx="4"/>
          </p:nvPr>
        </p:nvSpPr>
        <p:spPr>
          <a:xfrm>
            <a:off x="6326188" y="2273117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7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620367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2column wHeaders">
  <p:cSld name="16_2column wHeader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2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72"/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72"/>
          <p:cNvSpPr txBox="1">
            <a:spLocks noGrp="1"/>
          </p:cNvSpPr>
          <p:nvPr>
            <p:ph type="body" idx="1"/>
          </p:nvPr>
        </p:nvSpPr>
        <p:spPr>
          <a:xfrm>
            <a:off x="839787" y="1915980"/>
            <a:ext cx="478231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" name="Google Shape;317;p72"/>
          <p:cNvSpPr txBox="1">
            <a:spLocks noGrp="1"/>
          </p:cNvSpPr>
          <p:nvPr>
            <p:ph type="body" idx="2"/>
          </p:nvPr>
        </p:nvSpPr>
        <p:spPr>
          <a:xfrm>
            <a:off x="839787" y="2493246"/>
            <a:ext cx="4782312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72"/>
          <p:cNvSpPr txBox="1">
            <a:spLocks noGrp="1"/>
          </p:cNvSpPr>
          <p:nvPr>
            <p:ph type="body" idx="3"/>
          </p:nvPr>
        </p:nvSpPr>
        <p:spPr>
          <a:xfrm>
            <a:off x="6326188" y="1915980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9" name="Google Shape;319;p72"/>
          <p:cNvSpPr txBox="1">
            <a:spLocks noGrp="1"/>
          </p:cNvSpPr>
          <p:nvPr>
            <p:ph type="body" idx="4"/>
          </p:nvPr>
        </p:nvSpPr>
        <p:spPr>
          <a:xfrm>
            <a:off x="6326188" y="2493246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7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393349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2column wHeaders">
  <p:cSld name="18_2column wHeader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3"/>
          <p:cNvSpPr/>
          <p:nvPr/>
        </p:nvSpPr>
        <p:spPr>
          <a:xfrm>
            <a:off x="0" y="1920874"/>
            <a:ext cx="12188825" cy="49371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73"/>
          <p:cNvSpPr/>
          <p:nvPr/>
        </p:nvSpPr>
        <p:spPr>
          <a:xfrm>
            <a:off x="0" y="0"/>
            <a:ext cx="12188825" cy="19208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73"/>
          <p:cNvSpPr txBox="1">
            <a:spLocks noGrp="1"/>
          </p:cNvSpPr>
          <p:nvPr>
            <p:ph type="body" idx="1"/>
          </p:nvPr>
        </p:nvSpPr>
        <p:spPr>
          <a:xfrm>
            <a:off x="839787" y="2254645"/>
            <a:ext cx="47820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5" name="Google Shape;325;p73"/>
          <p:cNvSpPr txBox="1">
            <a:spLocks noGrp="1"/>
          </p:cNvSpPr>
          <p:nvPr>
            <p:ph type="body" idx="2"/>
          </p:nvPr>
        </p:nvSpPr>
        <p:spPr>
          <a:xfrm>
            <a:off x="839787" y="2831911"/>
            <a:ext cx="4782312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73"/>
          <p:cNvSpPr txBox="1">
            <a:spLocks noGrp="1"/>
          </p:cNvSpPr>
          <p:nvPr>
            <p:ph type="body" idx="3"/>
          </p:nvPr>
        </p:nvSpPr>
        <p:spPr>
          <a:xfrm>
            <a:off x="6326188" y="2254645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7" name="Google Shape;327;p73"/>
          <p:cNvSpPr txBox="1">
            <a:spLocks noGrp="1"/>
          </p:cNvSpPr>
          <p:nvPr>
            <p:ph type="body" idx="4"/>
          </p:nvPr>
        </p:nvSpPr>
        <p:spPr>
          <a:xfrm>
            <a:off x="6326188" y="2831911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7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952948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3column, intro">
  <p:cSld name="20_3column, intro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4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4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4"/>
          <p:cNvSpPr txBox="1">
            <a:spLocks noGrp="1"/>
          </p:cNvSpPr>
          <p:nvPr>
            <p:ph type="body" idx="1"/>
          </p:nvPr>
        </p:nvSpPr>
        <p:spPr>
          <a:xfrm>
            <a:off x="914400" y="1463163"/>
            <a:ext cx="1035304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74"/>
          <p:cNvSpPr txBox="1">
            <a:spLocks noGrp="1"/>
          </p:cNvSpPr>
          <p:nvPr>
            <p:ph type="body" idx="2"/>
          </p:nvPr>
        </p:nvSpPr>
        <p:spPr>
          <a:xfrm>
            <a:off x="91440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74"/>
          <p:cNvSpPr txBox="1">
            <a:spLocks noGrp="1"/>
          </p:cNvSpPr>
          <p:nvPr>
            <p:ph type="body" idx="3"/>
          </p:nvPr>
        </p:nvSpPr>
        <p:spPr>
          <a:xfrm>
            <a:off x="441452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74"/>
          <p:cNvSpPr txBox="1">
            <a:spLocks noGrp="1"/>
          </p:cNvSpPr>
          <p:nvPr>
            <p:ph type="body" idx="4"/>
          </p:nvPr>
        </p:nvSpPr>
        <p:spPr>
          <a:xfrm>
            <a:off x="791464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7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25728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3column, intro">
  <p:cSld name="22_3column, intro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5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5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5"/>
          <p:cNvSpPr txBox="1">
            <a:spLocks noGrp="1"/>
          </p:cNvSpPr>
          <p:nvPr>
            <p:ph type="body" idx="1"/>
          </p:nvPr>
        </p:nvSpPr>
        <p:spPr>
          <a:xfrm>
            <a:off x="329184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75"/>
          <p:cNvSpPr txBox="1">
            <a:spLocks noGrp="1"/>
          </p:cNvSpPr>
          <p:nvPr>
            <p:ph type="body" idx="2"/>
          </p:nvPr>
        </p:nvSpPr>
        <p:spPr>
          <a:xfrm>
            <a:off x="4414520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5"/>
          <p:cNvSpPr txBox="1">
            <a:spLocks noGrp="1"/>
          </p:cNvSpPr>
          <p:nvPr>
            <p:ph type="body" idx="3"/>
          </p:nvPr>
        </p:nvSpPr>
        <p:spPr>
          <a:xfrm>
            <a:off x="8510016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7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514764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3column, intro">
  <p:cSld name="21_3column, intro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6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6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76"/>
          <p:cNvSpPr txBox="1">
            <a:spLocks noGrp="1"/>
          </p:cNvSpPr>
          <p:nvPr>
            <p:ph type="body" idx="1"/>
          </p:nvPr>
        </p:nvSpPr>
        <p:spPr>
          <a:xfrm>
            <a:off x="914400" y="1463163"/>
            <a:ext cx="1035304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0">
                <a:solidFill>
                  <a:srgbClr val="1E1E2D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76"/>
          <p:cNvSpPr txBox="1">
            <a:spLocks noGrp="1"/>
          </p:cNvSpPr>
          <p:nvPr>
            <p:ph type="body" idx="2"/>
          </p:nvPr>
        </p:nvSpPr>
        <p:spPr>
          <a:xfrm>
            <a:off x="91440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76"/>
          <p:cNvSpPr txBox="1">
            <a:spLocks noGrp="1"/>
          </p:cNvSpPr>
          <p:nvPr>
            <p:ph type="body" idx="3"/>
          </p:nvPr>
        </p:nvSpPr>
        <p:spPr>
          <a:xfrm>
            <a:off x="441452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6"/>
          <p:cNvSpPr txBox="1">
            <a:spLocks noGrp="1"/>
          </p:cNvSpPr>
          <p:nvPr>
            <p:ph type="body" idx="4"/>
          </p:nvPr>
        </p:nvSpPr>
        <p:spPr>
          <a:xfrm>
            <a:off x="791464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712629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3column, headers">
  <p:cSld name="17_3column, header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7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77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77"/>
          <p:cNvSpPr txBox="1">
            <a:spLocks noGrp="1"/>
          </p:cNvSpPr>
          <p:nvPr>
            <p:ph type="body" idx="1"/>
          </p:nvPr>
        </p:nvSpPr>
        <p:spPr>
          <a:xfrm>
            <a:off x="417443" y="1584315"/>
            <a:ext cx="3352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6" name="Google Shape;356;p77"/>
          <p:cNvSpPr txBox="1">
            <a:spLocks noGrp="1"/>
          </p:cNvSpPr>
          <p:nvPr>
            <p:ph type="body" idx="2"/>
          </p:nvPr>
        </p:nvSpPr>
        <p:spPr>
          <a:xfrm>
            <a:off x="417443" y="2186199"/>
            <a:ext cx="3352800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77"/>
          <p:cNvSpPr txBox="1">
            <a:spLocks noGrp="1"/>
          </p:cNvSpPr>
          <p:nvPr>
            <p:ph type="body" idx="3"/>
          </p:nvPr>
        </p:nvSpPr>
        <p:spPr>
          <a:xfrm>
            <a:off x="4414520" y="1584315"/>
            <a:ext cx="3352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77"/>
          <p:cNvSpPr txBox="1">
            <a:spLocks noGrp="1"/>
          </p:cNvSpPr>
          <p:nvPr>
            <p:ph type="body" idx="4"/>
          </p:nvPr>
        </p:nvSpPr>
        <p:spPr>
          <a:xfrm>
            <a:off x="4414520" y="2186199"/>
            <a:ext cx="3352800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77"/>
          <p:cNvSpPr txBox="1">
            <a:spLocks noGrp="1"/>
          </p:cNvSpPr>
          <p:nvPr>
            <p:ph type="body" idx="5"/>
          </p:nvPr>
        </p:nvSpPr>
        <p:spPr>
          <a:xfrm>
            <a:off x="8411596" y="1584315"/>
            <a:ext cx="33629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77"/>
          <p:cNvSpPr txBox="1">
            <a:spLocks noGrp="1"/>
          </p:cNvSpPr>
          <p:nvPr>
            <p:ph type="body" idx="6"/>
          </p:nvPr>
        </p:nvSpPr>
        <p:spPr>
          <a:xfrm>
            <a:off x="8411596" y="2186199"/>
            <a:ext cx="3362917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7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422559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3column, panels">
  <p:cSld name="19_3column, panels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8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78"/>
          <p:cNvSpPr txBox="1">
            <a:spLocks noGrp="1"/>
          </p:cNvSpPr>
          <p:nvPr>
            <p:ph type="body" idx="1"/>
          </p:nvPr>
        </p:nvSpPr>
        <p:spPr>
          <a:xfrm>
            <a:off x="417443" y="1297190"/>
            <a:ext cx="11390244" cy="2379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026CAA"/>
                </a:solidFill>
              </a:defRPr>
            </a:lvl1pPr>
            <a:lvl2pPr marL="914400" lvl="1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78"/>
          <p:cNvSpPr txBox="1">
            <a:spLocks noGrp="1"/>
          </p:cNvSpPr>
          <p:nvPr>
            <p:ph type="body" idx="2"/>
          </p:nvPr>
        </p:nvSpPr>
        <p:spPr>
          <a:xfrm>
            <a:off x="654505" y="2093057"/>
            <a:ext cx="3352800" cy="2730363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78"/>
          <p:cNvSpPr txBox="1">
            <a:spLocks noGrp="1"/>
          </p:cNvSpPr>
          <p:nvPr>
            <p:ph type="body" idx="3"/>
          </p:nvPr>
        </p:nvSpPr>
        <p:spPr>
          <a:xfrm>
            <a:off x="4419600" y="2093057"/>
            <a:ext cx="3352800" cy="2730363"/>
          </a:xfrm>
          <a:prstGeom prst="rect">
            <a:avLst/>
          </a:prstGeom>
          <a:solidFill>
            <a:srgbClr val="FEF7EA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78"/>
          <p:cNvSpPr txBox="1">
            <a:spLocks noGrp="1"/>
          </p:cNvSpPr>
          <p:nvPr>
            <p:ph type="body" idx="4"/>
          </p:nvPr>
        </p:nvSpPr>
        <p:spPr>
          <a:xfrm>
            <a:off x="8200892" y="2093057"/>
            <a:ext cx="3352800" cy="2730363"/>
          </a:xfrm>
          <a:prstGeom prst="rect">
            <a:avLst/>
          </a:prstGeom>
          <a:solidFill>
            <a:srgbClr val="F3FAFE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7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35995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Section Fuschia">
  <p:cSld name="09_Section Fuschia">
    <p:bg>
      <p:bgPr>
        <a:solidFill>
          <a:srgbClr val="4E7224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1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3" name="Google Shape;123;p4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25" name="Google Shape;125;p41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3column, panels">
  <p:cSld name="22_3column, panels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9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79"/>
          <p:cNvSpPr txBox="1">
            <a:spLocks noGrp="1"/>
          </p:cNvSpPr>
          <p:nvPr>
            <p:ph type="body" idx="1"/>
          </p:nvPr>
        </p:nvSpPr>
        <p:spPr>
          <a:xfrm>
            <a:off x="417443" y="1297190"/>
            <a:ext cx="11390244" cy="2379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>
                <a:solidFill>
                  <a:srgbClr val="1E1E2D"/>
                </a:solidFill>
              </a:defRPr>
            </a:lvl1pPr>
            <a:lvl2pPr marL="914400" lvl="1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79"/>
          <p:cNvSpPr txBox="1">
            <a:spLocks noGrp="1"/>
          </p:cNvSpPr>
          <p:nvPr>
            <p:ph type="body" idx="2"/>
          </p:nvPr>
        </p:nvSpPr>
        <p:spPr>
          <a:xfrm>
            <a:off x="654505" y="2093057"/>
            <a:ext cx="3352800" cy="2730363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79"/>
          <p:cNvSpPr txBox="1">
            <a:spLocks noGrp="1"/>
          </p:cNvSpPr>
          <p:nvPr>
            <p:ph type="body" idx="3"/>
          </p:nvPr>
        </p:nvSpPr>
        <p:spPr>
          <a:xfrm>
            <a:off x="4419600" y="2093057"/>
            <a:ext cx="3352800" cy="2730363"/>
          </a:xfrm>
          <a:prstGeom prst="rect">
            <a:avLst/>
          </a:prstGeom>
          <a:solidFill>
            <a:srgbClr val="FEF7EA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79"/>
          <p:cNvSpPr txBox="1">
            <a:spLocks noGrp="1"/>
          </p:cNvSpPr>
          <p:nvPr>
            <p:ph type="body" idx="4"/>
          </p:nvPr>
        </p:nvSpPr>
        <p:spPr>
          <a:xfrm>
            <a:off x="8200892" y="2093057"/>
            <a:ext cx="3352800" cy="2730363"/>
          </a:xfrm>
          <a:prstGeom prst="rect">
            <a:avLst/>
          </a:prstGeom>
          <a:solidFill>
            <a:srgbClr val="F3FAFE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7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31250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4 column">
  <p:cSld name="21_4 column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0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8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80"/>
          <p:cNvSpPr txBox="1">
            <a:spLocks noGrp="1"/>
          </p:cNvSpPr>
          <p:nvPr>
            <p:ph type="body" idx="1"/>
          </p:nvPr>
        </p:nvSpPr>
        <p:spPr>
          <a:xfrm>
            <a:off x="417443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80"/>
          <p:cNvSpPr txBox="1">
            <a:spLocks noGrp="1"/>
          </p:cNvSpPr>
          <p:nvPr>
            <p:ph type="body" idx="2"/>
          </p:nvPr>
        </p:nvSpPr>
        <p:spPr>
          <a:xfrm>
            <a:off x="3337516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80"/>
          <p:cNvSpPr txBox="1">
            <a:spLocks noGrp="1"/>
          </p:cNvSpPr>
          <p:nvPr>
            <p:ph type="body" idx="3"/>
          </p:nvPr>
        </p:nvSpPr>
        <p:spPr>
          <a:xfrm>
            <a:off x="6257589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80"/>
          <p:cNvSpPr txBox="1">
            <a:spLocks noGrp="1"/>
          </p:cNvSpPr>
          <p:nvPr>
            <p:ph type="body" idx="4"/>
          </p:nvPr>
        </p:nvSpPr>
        <p:spPr>
          <a:xfrm>
            <a:off x="9177661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8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750374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2column wHeaders">
  <p:cSld name="21_2column wHeader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1"/>
          <p:cNvSpPr/>
          <p:nvPr/>
        </p:nvSpPr>
        <p:spPr>
          <a:xfrm>
            <a:off x="4706938" y="0"/>
            <a:ext cx="7481887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81"/>
          <p:cNvSpPr/>
          <p:nvPr/>
        </p:nvSpPr>
        <p:spPr>
          <a:xfrm>
            <a:off x="0" y="0"/>
            <a:ext cx="4706938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81"/>
          <p:cNvSpPr txBox="1">
            <a:spLocks noGrp="1"/>
          </p:cNvSpPr>
          <p:nvPr>
            <p:ph type="body" idx="1"/>
          </p:nvPr>
        </p:nvSpPr>
        <p:spPr>
          <a:xfrm>
            <a:off x="5074920" y="350161"/>
            <a:ext cx="673946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8" name="Google Shape;388;p81"/>
          <p:cNvSpPr txBox="1">
            <a:spLocks noGrp="1"/>
          </p:cNvSpPr>
          <p:nvPr>
            <p:ph type="body" idx="2"/>
          </p:nvPr>
        </p:nvSpPr>
        <p:spPr>
          <a:xfrm>
            <a:off x="5074920" y="932452"/>
            <a:ext cx="6739467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81"/>
          <p:cNvSpPr txBox="1">
            <a:spLocks noGrp="1"/>
          </p:cNvSpPr>
          <p:nvPr>
            <p:ph type="title"/>
          </p:nvPr>
        </p:nvSpPr>
        <p:spPr>
          <a:xfrm>
            <a:off x="329183" y="350161"/>
            <a:ext cx="4069080" cy="19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81"/>
          <p:cNvSpPr txBox="1">
            <a:spLocks noGrp="1"/>
          </p:cNvSpPr>
          <p:nvPr>
            <p:ph type="body" idx="3"/>
          </p:nvPr>
        </p:nvSpPr>
        <p:spPr>
          <a:xfrm>
            <a:off x="5074920" y="4026154"/>
            <a:ext cx="4409710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1" name="Google Shape;391;p81"/>
          <p:cNvSpPr txBox="1">
            <a:spLocks noGrp="1"/>
          </p:cNvSpPr>
          <p:nvPr>
            <p:ph type="body" idx="4"/>
          </p:nvPr>
        </p:nvSpPr>
        <p:spPr>
          <a:xfrm>
            <a:off x="5074920" y="4608445"/>
            <a:ext cx="4409711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823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2column wHeaders">
  <p:cSld name="15_2column wHeader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2"/>
          <p:cNvSpPr/>
          <p:nvPr/>
        </p:nvSpPr>
        <p:spPr>
          <a:xfrm>
            <a:off x="0" y="2101850"/>
            <a:ext cx="12188825" cy="475615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2"/>
          <p:cNvSpPr/>
          <p:nvPr/>
        </p:nvSpPr>
        <p:spPr>
          <a:xfrm>
            <a:off x="0" y="0"/>
            <a:ext cx="12192000" cy="21018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2"/>
          <p:cNvSpPr txBox="1">
            <a:spLocks noGrp="1"/>
          </p:cNvSpPr>
          <p:nvPr>
            <p:ph type="body" idx="1"/>
          </p:nvPr>
        </p:nvSpPr>
        <p:spPr>
          <a:xfrm>
            <a:off x="329184" y="2431796"/>
            <a:ext cx="621229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6" name="Google Shape;396;p82"/>
          <p:cNvSpPr txBox="1">
            <a:spLocks noGrp="1"/>
          </p:cNvSpPr>
          <p:nvPr>
            <p:ph type="body" idx="2"/>
          </p:nvPr>
        </p:nvSpPr>
        <p:spPr>
          <a:xfrm>
            <a:off x="329183" y="2920303"/>
            <a:ext cx="6212293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8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82"/>
          <p:cNvSpPr txBox="1">
            <a:spLocks noGrp="1"/>
          </p:cNvSpPr>
          <p:nvPr>
            <p:ph type="body" idx="3"/>
          </p:nvPr>
        </p:nvSpPr>
        <p:spPr>
          <a:xfrm>
            <a:off x="6963508" y="2431797"/>
            <a:ext cx="4501660" cy="2985176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101600" dist="762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56960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2 column Ochre Panel">
  <p:cSld name="14_2 column Ochre Panel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3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83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83"/>
          <p:cNvSpPr txBox="1">
            <a:spLocks noGrp="1"/>
          </p:cNvSpPr>
          <p:nvPr>
            <p:ph type="body" idx="1"/>
          </p:nvPr>
        </p:nvSpPr>
        <p:spPr>
          <a:xfrm>
            <a:off x="384313" y="1444543"/>
            <a:ext cx="5602357" cy="2797048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165100" dist="889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>
                <a:solidFill>
                  <a:srgbClr val="454545"/>
                </a:solidFill>
              </a:defRPr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 sz="22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83"/>
          <p:cNvSpPr txBox="1">
            <a:spLocks noGrp="1"/>
          </p:cNvSpPr>
          <p:nvPr>
            <p:ph type="body" idx="2"/>
          </p:nvPr>
        </p:nvSpPr>
        <p:spPr>
          <a:xfrm>
            <a:off x="6410961" y="1779562"/>
            <a:ext cx="5396726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8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6715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4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84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84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8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0047122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5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85"/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85"/>
          <p:cNvSpPr txBox="1">
            <a:spLocks noGrp="1"/>
          </p:cNvSpPr>
          <p:nvPr>
            <p:ph type="body" idx="1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8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895782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6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86"/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86"/>
          <p:cNvSpPr txBox="1">
            <a:spLocks noGrp="1"/>
          </p:cNvSpPr>
          <p:nvPr>
            <p:ph type="body" idx="1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8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474153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7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87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8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87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710793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87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7107936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661569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2column wHeaders">
  <p:cSld name="23_2column wHeader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88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28" name="Google Shape;428;p88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88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417468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ection Purple">
  <p:cSld name="10_Section Purple">
    <p:bg>
      <p:bgPr>
        <a:solidFill>
          <a:srgbClr val="4E7224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2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8" name="Google Shape;128;p42" descr="A purple and grey striped background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21638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30" name="Google Shape;130;p42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2column wHeaders">
  <p:cSld name="26_2column wHeader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89"/>
          <p:cNvPicPr preferRelativeResize="0"/>
          <p:nvPr/>
        </p:nvPicPr>
        <p:blipFill rotWithShape="1">
          <a:blip r:embed="rId2">
            <a:alphaModFix/>
          </a:blip>
          <a:srcRect l="31226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2" name="Google Shape;432;p89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89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321308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2column wHeaders">
  <p:cSld name="27_2column wHeader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90"/>
          <p:cNvPicPr preferRelativeResize="0"/>
          <p:nvPr/>
        </p:nvPicPr>
        <p:blipFill rotWithShape="1">
          <a:blip r:embed="rId2">
            <a:alphaModFix/>
          </a:blip>
          <a:srcRect l="31226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6" name="Google Shape;436;p90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90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600988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2column wHeaders">
  <p:cSld name="28_2column wHeader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91"/>
          <p:cNvPicPr preferRelativeResize="0"/>
          <p:nvPr/>
        </p:nvPicPr>
        <p:blipFill rotWithShape="1">
          <a:blip r:embed="rId2">
            <a:alphaModFix/>
          </a:blip>
          <a:srcRect l="31208" r="31208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0" name="Google Shape;440;p91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91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130713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2column wHeaders">
  <p:cSld name="29_2column wHeader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92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4" name="Google Shape;444;p92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92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978933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2column wHeaders">
  <p:cSld name="30_2column wHeader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93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8" name="Google Shape;448;p93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p93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086181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2column wHeaders">
  <p:cSld name="31_2column wHeader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94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52" name="Google Shape;452;p94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94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732118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2column wHeaders">
  <p:cSld name="32_2column wHeaders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95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56" name="Google Shape;456;p95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95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448302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4 column">
  <p:cSld name="22_4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6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96"/>
          <p:cNvSpPr txBox="1">
            <a:spLocks noGrp="1"/>
          </p:cNvSpPr>
          <p:nvPr>
            <p:ph type="body" idx="1"/>
          </p:nvPr>
        </p:nvSpPr>
        <p:spPr>
          <a:xfrm>
            <a:off x="32918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96"/>
          <p:cNvSpPr txBox="1">
            <a:spLocks noGrp="1"/>
          </p:cNvSpPr>
          <p:nvPr>
            <p:ph type="body" idx="2"/>
          </p:nvPr>
        </p:nvSpPr>
        <p:spPr>
          <a:xfrm>
            <a:off x="4267200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96"/>
          <p:cNvSpPr txBox="1">
            <a:spLocks noGrp="1"/>
          </p:cNvSpPr>
          <p:nvPr>
            <p:ph type="body" idx="3"/>
          </p:nvPr>
        </p:nvSpPr>
        <p:spPr>
          <a:xfrm>
            <a:off x="825610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96"/>
          <p:cNvSpPr txBox="1">
            <a:spLocks noGrp="1"/>
          </p:cNvSpPr>
          <p:nvPr>
            <p:ph type="body" idx="4"/>
          </p:nvPr>
        </p:nvSpPr>
        <p:spPr>
          <a:xfrm>
            <a:off x="32918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p9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96"/>
          <p:cNvSpPr txBox="1">
            <a:spLocks noGrp="1"/>
          </p:cNvSpPr>
          <p:nvPr>
            <p:ph type="body" idx="5"/>
          </p:nvPr>
        </p:nvSpPr>
        <p:spPr>
          <a:xfrm>
            <a:off x="4292644" y="4037188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96"/>
          <p:cNvSpPr txBox="1">
            <a:spLocks noGrp="1"/>
          </p:cNvSpPr>
          <p:nvPr>
            <p:ph type="body" idx="6"/>
          </p:nvPr>
        </p:nvSpPr>
        <p:spPr>
          <a:xfrm>
            <a:off x="825610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395734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">
  <p:cSld name="23_4 column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97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97"/>
          <p:cNvSpPr txBox="1">
            <a:spLocks noGrp="1"/>
          </p:cNvSpPr>
          <p:nvPr>
            <p:ph type="body" idx="1"/>
          </p:nvPr>
        </p:nvSpPr>
        <p:spPr>
          <a:xfrm>
            <a:off x="32918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97"/>
          <p:cNvSpPr txBox="1">
            <a:spLocks noGrp="1"/>
          </p:cNvSpPr>
          <p:nvPr>
            <p:ph type="body" idx="2"/>
          </p:nvPr>
        </p:nvSpPr>
        <p:spPr>
          <a:xfrm>
            <a:off x="4267200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97"/>
          <p:cNvSpPr txBox="1">
            <a:spLocks noGrp="1"/>
          </p:cNvSpPr>
          <p:nvPr>
            <p:ph type="body" idx="3"/>
          </p:nvPr>
        </p:nvSpPr>
        <p:spPr>
          <a:xfrm>
            <a:off x="825610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97"/>
          <p:cNvSpPr txBox="1">
            <a:spLocks noGrp="1"/>
          </p:cNvSpPr>
          <p:nvPr>
            <p:ph type="body" idx="4"/>
          </p:nvPr>
        </p:nvSpPr>
        <p:spPr>
          <a:xfrm>
            <a:off x="32918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9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97"/>
          <p:cNvSpPr txBox="1">
            <a:spLocks noGrp="1"/>
          </p:cNvSpPr>
          <p:nvPr>
            <p:ph type="body" idx="5"/>
          </p:nvPr>
        </p:nvSpPr>
        <p:spPr>
          <a:xfrm>
            <a:off x="4292644" y="4037188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97"/>
          <p:cNvSpPr txBox="1">
            <a:spLocks noGrp="1"/>
          </p:cNvSpPr>
          <p:nvPr>
            <p:ph type="body" idx="6"/>
          </p:nvPr>
        </p:nvSpPr>
        <p:spPr>
          <a:xfrm>
            <a:off x="825610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868118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4 column, intro">
  <p:cSld name="22_4 column, intro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8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98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98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b="1">
                <a:solidFill>
                  <a:srgbClr val="026CAA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98"/>
          <p:cNvSpPr txBox="1">
            <a:spLocks noGrp="1"/>
          </p:cNvSpPr>
          <p:nvPr>
            <p:ph type="body" idx="2"/>
          </p:nvPr>
        </p:nvSpPr>
        <p:spPr>
          <a:xfrm>
            <a:off x="9144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98"/>
          <p:cNvSpPr txBox="1">
            <a:spLocks noGrp="1"/>
          </p:cNvSpPr>
          <p:nvPr>
            <p:ph type="body" idx="3"/>
          </p:nvPr>
        </p:nvSpPr>
        <p:spPr>
          <a:xfrm>
            <a:off x="35087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98"/>
          <p:cNvSpPr txBox="1">
            <a:spLocks noGrp="1"/>
          </p:cNvSpPr>
          <p:nvPr>
            <p:ph type="body" idx="4"/>
          </p:nvPr>
        </p:nvSpPr>
        <p:spPr>
          <a:xfrm>
            <a:off x="61030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p98"/>
          <p:cNvSpPr txBox="1">
            <a:spLocks noGrp="1"/>
          </p:cNvSpPr>
          <p:nvPr>
            <p:ph type="body" idx="5"/>
          </p:nvPr>
        </p:nvSpPr>
        <p:spPr>
          <a:xfrm>
            <a:off x="8697299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9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42959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SubSection OSS Brand Olive">
  <p:cSld name="20_SubSection OSS Brand Oliv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3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3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3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, intro">
  <p:cSld name="23_4 column, intro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9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99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99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b="0">
                <a:solidFill>
                  <a:srgbClr val="1E1E2D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99"/>
          <p:cNvSpPr txBox="1">
            <a:spLocks noGrp="1"/>
          </p:cNvSpPr>
          <p:nvPr>
            <p:ph type="body" idx="2"/>
          </p:nvPr>
        </p:nvSpPr>
        <p:spPr>
          <a:xfrm>
            <a:off x="9144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99"/>
          <p:cNvSpPr txBox="1">
            <a:spLocks noGrp="1"/>
          </p:cNvSpPr>
          <p:nvPr>
            <p:ph type="body" idx="3"/>
          </p:nvPr>
        </p:nvSpPr>
        <p:spPr>
          <a:xfrm>
            <a:off x="35087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99"/>
          <p:cNvSpPr txBox="1">
            <a:spLocks noGrp="1"/>
          </p:cNvSpPr>
          <p:nvPr>
            <p:ph type="body" idx="4"/>
          </p:nvPr>
        </p:nvSpPr>
        <p:spPr>
          <a:xfrm>
            <a:off x="61030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99"/>
          <p:cNvSpPr txBox="1">
            <a:spLocks noGrp="1"/>
          </p:cNvSpPr>
          <p:nvPr>
            <p:ph type="body" idx="5"/>
          </p:nvPr>
        </p:nvSpPr>
        <p:spPr>
          <a:xfrm>
            <a:off x="8697299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9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886653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, Headers">
  <p:cSld name="23_4 Column, Headers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0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0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00"/>
          <p:cNvSpPr txBox="1">
            <a:spLocks noGrp="1"/>
          </p:cNvSpPr>
          <p:nvPr>
            <p:ph type="body" idx="1"/>
          </p:nvPr>
        </p:nvSpPr>
        <p:spPr>
          <a:xfrm>
            <a:off x="417443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8" name="Google Shape;498;p100"/>
          <p:cNvSpPr txBox="1">
            <a:spLocks noGrp="1"/>
          </p:cNvSpPr>
          <p:nvPr>
            <p:ph type="body" idx="2"/>
          </p:nvPr>
        </p:nvSpPr>
        <p:spPr>
          <a:xfrm>
            <a:off x="417443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100"/>
          <p:cNvSpPr txBox="1">
            <a:spLocks noGrp="1"/>
          </p:cNvSpPr>
          <p:nvPr>
            <p:ph type="body" idx="3"/>
          </p:nvPr>
        </p:nvSpPr>
        <p:spPr>
          <a:xfrm>
            <a:off x="3347054" y="1550449"/>
            <a:ext cx="258822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0" name="Google Shape;500;p100"/>
          <p:cNvSpPr txBox="1">
            <a:spLocks noGrp="1"/>
          </p:cNvSpPr>
          <p:nvPr>
            <p:ph type="body" idx="4"/>
          </p:nvPr>
        </p:nvSpPr>
        <p:spPr>
          <a:xfrm>
            <a:off x="3347054" y="2152333"/>
            <a:ext cx="2588223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00"/>
          <p:cNvSpPr txBox="1">
            <a:spLocks noGrp="1"/>
          </p:cNvSpPr>
          <p:nvPr>
            <p:ph type="body" idx="5"/>
          </p:nvPr>
        </p:nvSpPr>
        <p:spPr>
          <a:xfrm>
            <a:off x="6255380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2" name="Google Shape;502;p100"/>
          <p:cNvSpPr txBox="1">
            <a:spLocks noGrp="1"/>
          </p:cNvSpPr>
          <p:nvPr>
            <p:ph type="body" idx="6"/>
          </p:nvPr>
        </p:nvSpPr>
        <p:spPr>
          <a:xfrm>
            <a:off x="6255380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100"/>
          <p:cNvSpPr txBox="1">
            <a:spLocks noGrp="1"/>
          </p:cNvSpPr>
          <p:nvPr>
            <p:ph type="body" idx="7"/>
          </p:nvPr>
        </p:nvSpPr>
        <p:spPr>
          <a:xfrm>
            <a:off x="9174849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4" name="Google Shape;504;p100"/>
          <p:cNvSpPr txBox="1">
            <a:spLocks noGrp="1"/>
          </p:cNvSpPr>
          <p:nvPr>
            <p:ph type="body" idx="8"/>
          </p:nvPr>
        </p:nvSpPr>
        <p:spPr>
          <a:xfrm>
            <a:off x="9174849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10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61008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Left, Picture Right" type="picTx">
  <p:cSld name="25_Title Left, Picture Righ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1"/>
          <p:cNvSpPr txBox="1">
            <a:spLocks noGrp="1"/>
          </p:cNvSpPr>
          <p:nvPr>
            <p:ph type="title"/>
          </p:nvPr>
        </p:nvSpPr>
        <p:spPr>
          <a:xfrm>
            <a:off x="839788" y="1041737"/>
            <a:ext cx="39322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01"/>
          <p:cNvSpPr txBox="1">
            <a:spLocks noGrp="1"/>
          </p:cNvSpPr>
          <p:nvPr>
            <p:ph type="body" idx="1"/>
          </p:nvPr>
        </p:nvSpPr>
        <p:spPr>
          <a:xfrm>
            <a:off x="839788" y="2260600"/>
            <a:ext cx="3932237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6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9" name="Google Shape;509;p10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60683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9623663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1 column half-width">
  <p:cSld name="4_1 column half-width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02"/>
          <p:cNvSpPr txBox="1">
            <a:spLocks noGrp="1"/>
          </p:cNvSpPr>
          <p:nvPr>
            <p:ph type="title"/>
          </p:nvPr>
        </p:nvSpPr>
        <p:spPr>
          <a:xfrm>
            <a:off x="329184" y="283464"/>
            <a:ext cx="5602357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02"/>
          <p:cNvSpPr txBox="1">
            <a:spLocks noGrp="1"/>
          </p:cNvSpPr>
          <p:nvPr>
            <p:ph type="body" idx="1"/>
          </p:nvPr>
        </p:nvSpPr>
        <p:spPr>
          <a:xfrm>
            <a:off x="329184" y="1243584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1306252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3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0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7959213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, noPanel" type="titleOnly">
  <p:cSld name="28_title only, noPanel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43515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609585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e green">
  <p:cSld name="30_quote green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6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06"/>
          <p:cNvSpPr txBox="1"/>
          <p:nvPr/>
        </p:nvSpPr>
        <p:spPr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b="1" i="0" u="none" strike="noStrike" cap="none">
                <a:solidFill>
                  <a:srgbClr val="1C8C9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endParaRPr/>
          </a:p>
        </p:txBody>
      </p:sp>
      <p:sp>
        <p:nvSpPr>
          <p:cNvPr id="523" name="Google Shape;523;p106"/>
          <p:cNvSpPr txBox="1"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106"/>
          <p:cNvSpPr txBox="1">
            <a:spLocks noGrp="1"/>
          </p:cNvSpPr>
          <p:nvPr>
            <p:ph type="body" idx="2"/>
          </p:nvPr>
        </p:nvSpPr>
        <p:spPr>
          <a:xfrm>
            <a:off x="2253342" y="768350"/>
            <a:ext cx="8349343" cy="2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>
                <a:solidFill>
                  <a:srgbClr val="2E6AA6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184907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e pink">
  <p:cSld name="31_quote pink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07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07"/>
          <p:cNvSpPr txBox="1"/>
          <p:nvPr/>
        </p:nvSpPr>
        <p:spPr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b="1" i="0" u="none" strike="noStrike" cap="none">
                <a:solidFill>
                  <a:srgbClr val="BF478A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endParaRPr/>
          </a:p>
        </p:txBody>
      </p:sp>
      <p:sp>
        <p:nvSpPr>
          <p:cNvPr id="528" name="Google Shape;528;p107"/>
          <p:cNvSpPr txBox="1"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107"/>
          <p:cNvSpPr txBox="1">
            <a:spLocks noGrp="1"/>
          </p:cNvSpPr>
          <p:nvPr>
            <p:ph type="body" idx="2"/>
          </p:nvPr>
        </p:nvSpPr>
        <p:spPr>
          <a:xfrm>
            <a:off x="2253342" y="768350"/>
            <a:ext cx="8349343" cy="2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>
                <a:solidFill>
                  <a:srgbClr val="2E6AA6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462147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e" type="secHead">
  <p:cSld name="11_Quote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08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08"/>
          <p:cNvSpPr txBox="1">
            <a:spLocks noGrp="1"/>
          </p:cNvSpPr>
          <p:nvPr>
            <p:ph type="title"/>
          </p:nvPr>
        </p:nvSpPr>
        <p:spPr>
          <a:xfrm>
            <a:off x="1674541" y="780744"/>
            <a:ext cx="8842918" cy="776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08"/>
          <p:cNvSpPr txBox="1">
            <a:spLocks noGrp="1"/>
          </p:cNvSpPr>
          <p:nvPr>
            <p:ph type="body" idx="1"/>
          </p:nvPr>
        </p:nvSpPr>
        <p:spPr>
          <a:xfrm>
            <a:off x="831850" y="1686000"/>
            <a:ext cx="10515600" cy="49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>
                <a:solidFill>
                  <a:srgbClr val="2E6AA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2459375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e">
  <p:cSld name="14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09"/>
          <p:cNvSpPr txBox="1">
            <a:spLocks noGrp="1"/>
          </p:cNvSpPr>
          <p:nvPr>
            <p:ph type="title"/>
          </p:nvPr>
        </p:nvSpPr>
        <p:spPr>
          <a:xfrm>
            <a:off x="1674541" y="1314760"/>
            <a:ext cx="8842918" cy="379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09"/>
          <p:cNvSpPr txBox="1">
            <a:spLocks noGrp="1"/>
          </p:cNvSpPr>
          <p:nvPr>
            <p:ph type="body" idx="1"/>
          </p:nvPr>
        </p:nvSpPr>
        <p:spPr>
          <a:xfrm>
            <a:off x="831850" y="5543240"/>
            <a:ext cx="10515600" cy="42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45064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ubSection Civics">
  <p:cSld name="16_SubSection Civic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4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4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4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1 Column Half-Width 2-line Title">
  <p:cSld name="5_1 Column Half-Width 2-line Title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10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10"/>
          <p:cNvSpPr txBox="1">
            <a:spLocks noGrp="1"/>
          </p:cNvSpPr>
          <p:nvPr>
            <p:ph type="title"/>
          </p:nvPr>
        </p:nvSpPr>
        <p:spPr>
          <a:xfrm>
            <a:off x="329184" y="283464"/>
            <a:ext cx="5602357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10"/>
          <p:cNvSpPr txBox="1">
            <a:spLocks noGrp="1"/>
          </p:cNvSpPr>
          <p:nvPr>
            <p:ph type="body" idx="1"/>
          </p:nvPr>
        </p:nvSpPr>
        <p:spPr>
          <a:xfrm>
            <a:off x="329184" y="1645920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72491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11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11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11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11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878694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12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12"/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12"/>
          <p:cNvSpPr txBox="1">
            <a:spLocks noGrp="1"/>
          </p:cNvSpPr>
          <p:nvPr>
            <p:ph type="body" idx="1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11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578733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3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13"/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13"/>
          <p:cNvSpPr txBox="1">
            <a:spLocks noGrp="1"/>
          </p:cNvSpPr>
          <p:nvPr>
            <p:ph type="body" idx="1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11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301541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14"/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DFAF3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14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14"/>
          <p:cNvSpPr>
            <a:spLocks noGrp="1"/>
          </p:cNvSpPr>
          <p:nvPr>
            <p:ph type="pic" idx="2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114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11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0156570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15"/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0F7F7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15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15"/>
          <p:cNvSpPr>
            <a:spLocks noGrp="1"/>
          </p:cNvSpPr>
          <p:nvPr>
            <p:ph type="pic" idx="2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115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p11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653828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16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16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1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16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710793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116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7107936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218147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E7001119-A161-8AAD-76FD-995B733E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2358217" y="2513816"/>
            <a:ext cx="4549775" cy="91518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6B3CA3A-F434-D3BF-1D8E-C1824047B3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7341" y="2217209"/>
            <a:ext cx="1697053" cy="17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59763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">
  <p:cSld name="01_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2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206" y="579706"/>
            <a:ext cx="4091293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1805940" y="2839301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rgbClr val="4D71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ubTitle" idx="1"/>
          </p:nvPr>
        </p:nvSpPr>
        <p:spPr>
          <a:xfrm>
            <a:off x="1805940" y="3647200"/>
            <a:ext cx="8580120" cy="41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4D71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pic>
        <p:nvPicPr>
          <p:cNvPr id="20" name="Google Shape;20;p20"/>
          <p:cNvPicPr preferRelativeResize="0"/>
          <p:nvPr/>
        </p:nvPicPr>
        <p:blipFill rotWithShape="1">
          <a:blip r:embed="rId4">
            <a:alphaModFix/>
          </a:blip>
          <a:srcRect t="29031" r="14193" b="6517"/>
          <a:stretch/>
        </p:blipFill>
        <p:spPr>
          <a:xfrm flipH="1">
            <a:off x="0" y="0"/>
            <a:ext cx="4327684" cy="2585303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872000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1 column full-width" type="obj">
  <p:cSld name="15_1 column full-width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21"/>
          <p:cNvPicPr preferRelativeResize="0"/>
          <p:nvPr/>
        </p:nvPicPr>
        <p:blipFill rotWithShape="1">
          <a:blip r:embed="rId2">
            <a:alphaModFix/>
          </a:blip>
          <a:srcRect t="39258" b="39258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11364844" cy="249953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59154" dist="38100" dir="5400000" algn="t" rotWithShape="0">
              <a:srgbClr val="000000">
                <a:alpha val="21568"/>
              </a:srgbClr>
            </a:outerShdw>
          </a:effectLst>
        </p:spPr>
        <p:txBody>
          <a:bodyPr spcFirstLastPara="1" wrap="square" lIns="274300" tIns="182875" rIns="36575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1"/>
          <p:cNvSpPr/>
          <p:nvPr/>
        </p:nvSpPr>
        <p:spPr>
          <a:xfrm>
            <a:off x="152400" y="15240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61250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ubSection Economics">
  <p:cSld name="17_SubSection Economic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5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4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3column, panels" preserve="1" userDrawn="1">
  <p:cSld name="23_3column, panel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22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29184" y="2926080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3276291" y="2926080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3"/>
          </p:nvPr>
        </p:nvSpPr>
        <p:spPr>
          <a:xfrm>
            <a:off x="6223398" y="2926080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body" idx="4"/>
          </p:nvPr>
        </p:nvSpPr>
        <p:spPr>
          <a:xfrm>
            <a:off x="9170504" y="2926080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" name="Google Shape;30;p22">
            <a:extLst>
              <a:ext uri="{FF2B5EF4-FFF2-40B4-BE49-F238E27FC236}">
                <a16:creationId xmlns:a16="http://schemas.microsoft.com/office/drawing/2014/main" id="{E69CB848-AF8A-37AB-A5EA-AE20CB577D4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29184" y="1828800"/>
            <a:ext cx="2743200" cy="118872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" name="Google Shape;31;p22">
            <a:extLst>
              <a:ext uri="{FF2B5EF4-FFF2-40B4-BE49-F238E27FC236}">
                <a16:creationId xmlns:a16="http://schemas.microsoft.com/office/drawing/2014/main" id="{88E6595F-A2EC-CFF8-91F7-A120DF1ED360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276291" y="1828800"/>
            <a:ext cx="2743200" cy="118872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32;p22">
            <a:extLst>
              <a:ext uri="{FF2B5EF4-FFF2-40B4-BE49-F238E27FC236}">
                <a16:creationId xmlns:a16="http://schemas.microsoft.com/office/drawing/2014/main" id="{BDD7E487-4242-2146-D220-E8B6E8021785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223398" y="1828800"/>
            <a:ext cx="2743200" cy="118872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" name="Google Shape;34;p22">
            <a:extLst>
              <a:ext uri="{FF2B5EF4-FFF2-40B4-BE49-F238E27FC236}">
                <a16:creationId xmlns:a16="http://schemas.microsoft.com/office/drawing/2014/main" id="{3D0D4EDD-0BA4-A35F-57BA-6A9B12DB76DC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9170504" y="1828800"/>
            <a:ext cx="2743200" cy="118872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228600" tIns="228600" rIns="228600" bIns="45720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44283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2 column" type="twoObj">
  <p:cSld name="12_2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23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471449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2column wHeaders">
  <p:cSld name="25_2column wHeader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4"/>
          <p:cNvPicPr preferRelativeResize="0"/>
          <p:nvPr/>
        </p:nvPicPr>
        <p:blipFill rotWithShape="1">
          <a:blip r:embed="rId2">
            <a:alphaModFix/>
          </a:blip>
          <a:srcRect l="31226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" name="Google Shape;43;p24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597826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Section Teal Blue">
  <p:cSld name="08_Section Teal Blue">
    <p:bg>
      <p:bgPr>
        <a:solidFill>
          <a:srgbClr val="4E7224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7" name="Google Shape;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894223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1 column full-width">
  <p:cSld name="9_1 column full-width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6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6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6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520990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1 column full-width">
  <p:cSld name="16_1 column full-width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27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7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29184" y="139202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6094412" y="797310"/>
            <a:ext cx="5599616" cy="3219728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342900" dist="1016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57200" tIns="457200" rIns="457200" bIns="6858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3624987"/>
      </p:ext>
    </p:extLst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1 column full-width">
  <p:cSld name="14_1 column full-width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28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8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body" idx="1"/>
          </p:nvPr>
        </p:nvSpPr>
        <p:spPr>
          <a:xfrm>
            <a:off x="329184" y="139202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2"/>
          </p:nvPr>
        </p:nvSpPr>
        <p:spPr>
          <a:xfrm>
            <a:off x="6094412" y="797310"/>
            <a:ext cx="5599616" cy="3219728"/>
          </a:xfrm>
          <a:prstGeom prst="rect">
            <a:avLst/>
          </a:prstGeom>
          <a:solidFill>
            <a:srgbClr val="DFD1E6"/>
          </a:solidFill>
          <a:ln>
            <a:noFill/>
          </a:ln>
          <a:effectLst>
            <a:outerShdw blurRad="342900" dist="1016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57200" tIns="457200" rIns="457200" bIns="6858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311068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1 column full-width">
  <p:cSld name="19_1 column full-width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9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9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526415"/>
      </p:ext>
    </p:extLst>
  </p:cSld>
  <p:clrMapOvr>
    <a:masterClrMapping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ubSection Purple">
  <p:cSld name="13_SubSection Purp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3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0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0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62291"/>
      </p:ext>
    </p:extLst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6225" y="2513816"/>
            <a:ext cx="4549775" cy="9151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31"/>
          <p:cNvGrpSpPr/>
          <p:nvPr/>
        </p:nvGrpSpPr>
        <p:grpSpPr>
          <a:xfrm>
            <a:off x="7258050" y="1809750"/>
            <a:ext cx="2705100" cy="2705100"/>
            <a:chOff x="7258050" y="2057400"/>
            <a:chExt cx="2705100" cy="2705100"/>
          </a:xfrm>
        </p:grpSpPr>
        <p:sp>
          <p:nvSpPr>
            <p:cNvPr id="82" name="Google Shape;82;p31"/>
            <p:cNvSpPr/>
            <p:nvPr/>
          </p:nvSpPr>
          <p:spPr>
            <a:xfrm>
              <a:off x="7258050" y="2057400"/>
              <a:ext cx="2705100" cy="270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254000" dist="127000" dir="5400000" algn="t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1"/>
            <p:cNvSpPr txBox="1"/>
            <p:nvPr/>
          </p:nvSpPr>
          <p:spPr>
            <a:xfrm>
              <a:off x="7774921" y="2329150"/>
              <a:ext cx="16713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Developed by</a:t>
              </a:r>
              <a:endParaRPr/>
            </a:p>
          </p:txBody>
        </p:sp>
        <p:pic>
          <p:nvPicPr>
            <p:cNvPr id="84" name="Google Shape;84;p31"/>
            <p:cNvPicPr preferRelativeResize="0"/>
            <p:nvPr/>
          </p:nvPicPr>
          <p:blipFill rotWithShape="1">
            <a:blip r:embed="rId3">
              <a:alphaModFix/>
            </a:blip>
            <a:srcRect l="15178" t="11123" r="13595" b="10873"/>
            <a:stretch/>
          </p:blipFill>
          <p:spPr>
            <a:xfrm>
              <a:off x="8059903" y="2965116"/>
              <a:ext cx="1178150" cy="1302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68B632-972E-2591-5752-C994323D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844" y="-1091634"/>
            <a:ext cx="11390312" cy="574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Oregon’s Instructional Frameworks: Social Sciences</a:t>
            </a:r>
          </a:p>
        </p:txBody>
      </p:sp>
    </p:spTree>
    <p:extLst>
      <p:ext uri="{BB962C8B-B14F-4D97-AF65-F5344CB8AC3E}">
        <p14:creationId xmlns:p14="http://schemas.microsoft.com/office/powerpoint/2010/main" val="140951280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2column wHeaders">
  <p:cSld name="25_2column wHeader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ubSection Geography">
  <p:cSld name="18_SubSection Geograph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6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46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6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ubSection White">
  <p:cSld name="12_SubSection Whit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2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2"/>
          <p:cNvSpPr/>
          <p:nvPr/>
        </p:nvSpPr>
        <p:spPr>
          <a:xfrm>
            <a:off x="317292" y="344775"/>
            <a:ext cx="11557416" cy="6208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2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rgbClr val="4B6D2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5948002"/>
      </p:ext>
    </p:extLst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Section Civics">
  <p:cSld name="03_Section Civics">
    <p:bg>
      <p:bgPr>
        <a:solidFill>
          <a:srgbClr val="4E722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3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1" name="Google Shape;91;p33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93" name="Google Shape;93;p33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3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264017"/>
      </p:ext>
    </p:extLst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Section Economics">
  <p:cSld name="05_Section Economics">
    <p:bg>
      <p:bgPr>
        <a:solidFill>
          <a:srgbClr val="4E722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4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7" name="Google Shape;97;p34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99" name="Google Shape;99;p34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507905"/>
      </p:ext>
    </p:extLst>
  </p:cSld>
  <p:clrMapOvr>
    <a:masterClrMapping/>
  </p:clrMapOvr>
  <p:transition spd="med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Section Geography">
  <p:cSld name="02_Section Geography">
    <p:bg>
      <p:bgPr>
        <a:solidFill>
          <a:srgbClr val="4E7224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3" name="Google Shape;103;p35"/>
          <p:cNvPicPr preferRelativeResize="0"/>
          <p:nvPr/>
        </p:nvPicPr>
        <p:blipFill rotWithShape="1">
          <a:blip r:embed="rId3">
            <a:alphaModFix/>
          </a:blip>
          <a:srcRect r="1235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05" name="Google Shape;105;p35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236880"/>
      </p:ext>
    </p:extLst>
  </p:cSld>
  <p:clrMapOvr>
    <a:masterClrMapping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Section History">
  <p:cSld name="04_Section History">
    <p:bg>
      <p:bgPr>
        <a:solidFill>
          <a:srgbClr val="4E7224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6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9" name="Google Shape;109;p36"/>
          <p:cNvPicPr preferRelativeResize="0"/>
          <p:nvPr/>
        </p:nvPicPr>
        <p:blipFill rotWithShape="1">
          <a:blip r:embed="rId3">
            <a:alphaModFix/>
          </a:blip>
          <a:srcRect r="113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11" name="Google Shape;111;p36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6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850633"/>
      </p:ext>
    </p:extLst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Section OSS Brand Olive">
  <p:cSld name="06_Section OSS Brand Olive">
    <p:bg>
      <p:bgPr>
        <a:solidFill>
          <a:srgbClr val="4E7224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7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5" name="Google Shape;11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17" name="Google Shape;117;p37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46997"/>
      </p:ext>
    </p:extLst>
  </p:cSld>
  <p:clrMapOvr>
    <a:masterClrMapping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Section Ochre Dark">
  <p:cSld name="07_Section Ochre Dark">
    <p:bg>
      <p:bgPr>
        <a:solidFill>
          <a:srgbClr val="4E7224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8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0" name="Google Shape;120;p38"/>
          <p:cNvPicPr preferRelativeResize="0"/>
          <p:nvPr/>
        </p:nvPicPr>
        <p:blipFill rotWithShape="1">
          <a:blip r:embed="rId3">
            <a:alphaModFix/>
          </a:blip>
          <a:srcRect l="523" t="1" b="522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22" name="Google Shape;122;p38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403276"/>
      </p:ext>
    </p:extLst>
  </p:cSld>
  <p:clrMapOvr>
    <a:masterClrMapping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Section Fuschia">
  <p:cSld name="09_Section Fuschia">
    <p:bg>
      <p:bgPr>
        <a:solidFill>
          <a:srgbClr val="4E7224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9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5" name="Google Shape;125;p39"/>
          <p:cNvPicPr preferRelativeResize="0"/>
          <p:nvPr/>
        </p:nvPicPr>
        <p:blipFill rotWithShape="1">
          <a:blip r:embed="rId3">
            <a:alphaModFix/>
          </a:blip>
          <a:srcRect r="1094" b="1094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27" name="Google Shape;127;p39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023456"/>
      </p:ext>
    </p:extLst>
  </p:cSld>
  <p:clrMapOvr>
    <a:masterClrMapping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Section Purple">
  <p:cSld name="10_Section Purple">
    <p:bg>
      <p:bgPr>
        <a:solidFill>
          <a:srgbClr val="4E7224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0" name="Google Shape;130;p40" descr="A purple and grey striped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760"/>
          <a:stretch/>
        </p:blipFill>
        <p:spPr>
          <a:xfrm>
            <a:off x="-2" y="1"/>
            <a:ext cx="1221638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132" name="Google Shape;132;p40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073489"/>
      </p:ext>
    </p:extLst>
  </p:cSld>
  <p:clrMapOvr>
    <a:masterClrMapping/>
  </p:clrMapOvr>
  <p:transition spd="med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SubSection OSS Brand Olive">
  <p:cSld name="20_SubSection OSS Brand Oliv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41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1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1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86844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SubSection History">
  <p:cSld name="19_SubSection Histor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7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47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7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ubSection Civics">
  <p:cSld name="16_SubSection Civic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2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42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2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2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616339"/>
      </p:ext>
    </p:extLst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SubSection Economics">
  <p:cSld name="17_SubSection Economic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43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3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3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360553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SubSection Geography">
  <p:cSld name="18_SubSection Geograph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4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44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4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44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603704"/>
      </p:ext>
    </p:extLst>
  </p:cSld>
  <p:clrMapOvr>
    <a:masterClrMapping/>
  </p:clrMapOvr>
  <p:transition spd="med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SubSection History">
  <p:cSld name="19_SubSection Histor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5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4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5"/>
          <p:cNvPicPr preferRelativeResize="0"/>
          <p:nvPr/>
        </p:nvPicPr>
        <p:blipFill rotWithShape="1">
          <a:blip r:embed="rId3">
            <a:alphaModFix/>
          </a:blip>
          <a:srcRect t="1702" b="1703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45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2359798"/>
      </p:ext>
    </p:extLst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ubSection Ochre Dark">
  <p:cSld name="11_SubSection Ochre Dar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6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46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6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192374"/>
            <a:ext cx="11557416" cy="651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6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837354"/>
      </p:ext>
    </p:extLst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ubSection Fuschia">
  <p:cSld name="13_SubSection Fuschia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7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47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7"/>
          <p:cNvPicPr preferRelativeResize="0"/>
          <p:nvPr/>
        </p:nvPicPr>
        <p:blipFill rotWithShape="1">
          <a:blip r:embed="rId3">
            <a:alphaModFix/>
          </a:blip>
          <a:srcRect t="1654" b="1654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7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7394923"/>
      </p:ext>
    </p:extLst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ubSection Teal Blue">
  <p:cSld name="15_SubSection Teal Blu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8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48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8"/>
          <p:cNvPicPr preferRelativeResize="0"/>
          <p:nvPr/>
        </p:nvPicPr>
        <p:blipFill rotWithShape="1">
          <a:blip r:embed="rId3">
            <a:alphaModFix/>
          </a:blip>
          <a:srcRect t="1743" b="1742"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8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8478748"/>
      </p:ext>
    </p:extLst>
  </p:cSld>
  <p:clrMapOvr>
    <a:masterClrMapping/>
  </p:clrMapOvr>
  <p:transition spd="med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1 column full-width">
  <p:cSld name="20_1 column full-width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9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9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4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9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172112"/>
      </p:ext>
    </p:extLst>
  </p:cSld>
  <p:clrMapOvr>
    <a:masterClrMapping/>
  </p:clrMapOvr>
  <p:transition spd="med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1 column full-width">
  <p:cSld name="21_1 column full-width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50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50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0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0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539902"/>
      </p:ext>
    </p:extLst>
  </p:cSld>
  <p:clrMapOvr>
    <a:masterClrMapping/>
  </p:clrMapOvr>
  <p:transition spd="med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1 column full-width">
  <p:cSld name="6_1 column full-width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51"/>
          <p:cNvPicPr preferRelativeResize="0"/>
          <p:nvPr/>
        </p:nvPicPr>
        <p:blipFill rotWithShape="1">
          <a:blip r:embed="rId2">
            <a:alphaModFix/>
          </a:blip>
          <a:srcRect t="42621" b="42621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5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1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65587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ubSection Ochre Dark">
  <p:cSld name="11_SubSection Ochre Dar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48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192374"/>
            <a:ext cx="11557416" cy="651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48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1 column full-width">
  <p:cSld name="10_1 column full-width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52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2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2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2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69537"/>
      </p:ext>
    </p:extLst>
  </p:cSld>
  <p:clrMapOvr>
    <a:masterClrMapping/>
  </p:clrMapOvr>
  <p:transition spd="med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1 column full-width">
  <p:cSld name="11_1 column full-width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53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53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3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3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408630"/>
      </p:ext>
    </p:extLst>
  </p:cSld>
  <p:clrMapOvr>
    <a:masterClrMapping/>
  </p:clrMapOvr>
  <p:transition spd="med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1 column full-width">
  <p:cSld name="17_1 column full-width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54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4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4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4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76964"/>
      </p:ext>
    </p:extLst>
  </p:cSld>
  <p:clrMapOvr>
    <a:masterClrMapping/>
  </p:clrMapOvr>
  <p:transition spd="med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1 column full-width">
  <p:cSld name="18_1 column full-width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5"/>
          <p:cNvPicPr preferRelativeResize="0"/>
          <p:nvPr/>
        </p:nvPicPr>
        <p:blipFill rotWithShape="1">
          <a:blip r:embed="rId2">
            <a:alphaModFix/>
          </a:blip>
          <a:srcRect t="42627" b="4262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5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5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5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786895"/>
      </p:ext>
    </p:extLst>
  </p:cSld>
  <p:clrMapOvr>
    <a:masterClrMapping/>
  </p:clrMapOvr>
  <p:transition spd="med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3columns">
  <p:cSld name="16_3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6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56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6"/>
          <p:cNvSpPr txBox="1">
            <a:spLocks noGrp="1"/>
          </p:cNvSpPr>
          <p:nvPr>
            <p:ph type="body" idx="1"/>
          </p:nvPr>
        </p:nvSpPr>
        <p:spPr>
          <a:xfrm>
            <a:off x="417443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6"/>
          <p:cNvSpPr txBox="1">
            <a:spLocks noGrp="1"/>
          </p:cNvSpPr>
          <p:nvPr>
            <p:ph type="body" idx="2"/>
          </p:nvPr>
        </p:nvSpPr>
        <p:spPr>
          <a:xfrm>
            <a:off x="4414520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6"/>
          <p:cNvSpPr txBox="1">
            <a:spLocks noGrp="1"/>
          </p:cNvSpPr>
          <p:nvPr>
            <p:ph type="body" idx="3"/>
          </p:nvPr>
        </p:nvSpPr>
        <p:spPr>
          <a:xfrm>
            <a:off x="8411597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737124"/>
      </p:ext>
    </p:extLst>
  </p:cSld>
  <p:clrMapOvr>
    <a:masterClrMapping/>
  </p:clrMapOvr>
  <p:transition spd="med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3column, panels">
  <p:cSld name="24_3column, panel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7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7"/>
          <p:cNvSpPr txBox="1">
            <a:spLocks noGrp="1"/>
          </p:cNvSpPr>
          <p:nvPr>
            <p:ph type="body" idx="1"/>
          </p:nvPr>
        </p:nvSpPr>
        <p:spPr>
          <a:xfrm>
            <a:off x="329184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7"/>
          <p:cNvSpPr txBox="1">
            <a:spLocks noGrp="1"/>
          </p:cNvSpPr>
          <p:nvPr>
            <p:ph type="body" idx="2"/>
          </p:nvPr>
        </p:nvSpPr>
        <p:spPr>
          <a:xfrm>
            <a:off x="4221413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7"/>
          <p:cNvSpPr txBox="1">
            <a:spLocks noGrp="1"/>
          </p:cNvSpPr>
          <p:nvPr>
            <p:ph type="body" idx="3"/>
          </p:nvPr>
        </p:nvSpPr>
        <p:spPr>
          <a:xfrm>
            <a:off x="8113643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655076"/>
      </p:ext>
    </p:extLst>
  </p:cSld>
  <p:clrMapOvr>
    <a:masterClrMapping/>
  </p:clrMapOvr>
  <p:transition spd="med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3column, panels">
  <p:cSld name="26_3column, panel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8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8"/>
          <p:cNvSpPr txBox="1">
            <a:spLocks noGrp="1"/>
          </p:cNvSpPr>
          <p:nvPr>
            <p:ph type="body" idx="1"/>
          </p:nvPr>
        </p:nvSpPr>
        <p:spPr>
          <a:xfrm>
            <a:off x="329184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58"/>
          <p:cNvSpPr txBox="1">
            <a:spLocks noGrp="1"/>
          </p:cNvSpPr>
          <p:nvPr>
            <p:ph type="body" idx="2"/>
          </p:nvPr>
        </p:nvSpPr>
        <p:spPr>
          <a:xfrm>
            <a:off x="3276291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58"/>
          <p:cNvSpPr txBox="1">
            <a:spLocks noGrp="1"/>
          </p:cNvSpPr>
          <p:nvPr>
            <p:ph type="body" idx="3"/>
          </p:nvPr>
        </p:nvSpPr>
        <p:spPr>
          <a:xfrm>
            <a:off x="6223398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5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8"/>
          <p:cNvSpPr txBox="1">
            <a:spLocks noGrp="1"/>
          </p:cNvSpPr>
          <p:nvPr>
            <p:ph type="body" idx="4"/>
          </p:nvPr>
        </p:nvSpPr>
        <p:spPr>
          <a:xfrm>
            <a:off x="9170504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58"/>
          <p:cNvSpPr txBox="1">
            <a:spLocks noGrp="1"/>
          </p:cNvSpPr>
          <p:nvPr>
            <p:ph type="body" idx="5"/>
          </p:nvPr>
        </p:nvSpPr>
        <p:spPr>
          <a:xfrm>
            <a:off x="328613" y="1422400"/>
            <a:ext cx="11585575" cy="88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79370"/>
      </p:ext>
    </p:extLst>
  </p:cSld>
  <p:clrMapOvr>
    <a:masterClrMapping/>
  </p:clrMapOvr>
  <p:transition spd="med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1 column full-width">
  <p:cSld name="13_1 column full-width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59"/>
          <p:cNvPicPr preferRelativeResize="0"/>
          <p:nvPr/>
        </p:nvPicPr>
        <p:blipFill rotWithShape="1">
          <a:blip r:embed="rId2">
            <a:alphaModFix/>
          </a:blip>
          <a:srcRect t="42568" b="42568"/>
          <a:stretch/>
        </p:blipFill>
        <p:spPr>
          <a:xfrm>
            <a:off x="0" y="0"/>
            <a:ext cx="12188825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9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9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261131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1 column full-width">
  <p:cSld name="4_1 column full-width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0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60"/>
          <p:cNvPicPr preferRelativeResize="0"/>
          <p:nvPr/>
        </p:nvPicPr>
        <p:blipFill rotWithShape="1">
          <a:blip r:embed="rId2">
            <a:alphaModFix/>
          </a:blip>
          <a:srcRect t="39258" b="39258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0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60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60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0"/>
          <p:cNvSpPr/>
          <p:nvPr/>
        </p:nvSpPr>
        <p:spPr>
          <a:xfrm>
            <a:off x="152400" y="15240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06195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3column, panels">
  <p:cSld name="27_3column, panel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61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1"/>
          <p:cNvSpPr txBox="1">
            <a:spLocks noGrp="1"/>
          </p:cNvSpPr>
          <p:nvPr>
            <p:ph type="body" idx="1"/>
          </p:nvPr>
        </p:nvSpPr>
        <p:spPr>
          <a:xfrm>
            <a:off x="1131639" y="2408064"/>
            <a:ext cx="4572000" cy="2510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30175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1"/>
          <p:cNvSpPr txBox="1">
            <a:spLocks noGrp="1"/>
          </p:cNvSpPr>
          <p:nvPr>
            <p:ph type="body" idx="2"/>
          </p:nvPr>
        </p:nvSpPr>
        <p:spPr>
          <a:xfrm>
            <a:off x="6488362" y="2408064"/>
            <a:ext cx="4572000" cy="255679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34745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1"/>
          <p:cNvSpPr txBox="1">
            <a:spLocks noGrp="1"/>
          </p:cNvSpPr>
          <p:nvPr>
            <p:ph type="body" idx="3"/>
          </p:nvPr>
        </p:nvSpPr>
        <p:spPr>
          <a:xfrm>
            <a:off x="1131640" y="1396408"/>
            <a:ext cx="9928474" cy="219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600" b="1">
                <a:solidFill>
                  <a:srgbClr val="843A12"/>
                </a:solidFill>
              </a:defRPr>
            </a:lvl1pPr>
            <a:lvl2pPr marL="914400" lvl="1" indent="-42418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29690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SubSection Fuschia">
  <p:cSld name="13_SubSection Fuschia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9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49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9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3column, panels">
  <p:cSld name="25_3column, panel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62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62"/>
          <p:cNvSpPr txBox="1">
            <a:spLocks noGrp="1"/>
          </p:cNvSpPr>
          <p:nvPr>
            <p:ph type="body" idx="1"/>
          </p:nvPr>
        </p:nvSpPr>
        <p:spPr>
          <a:xfrm>
            <a:off x="329184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62"/>
          <p:cNvSpPr txBox="1">
            <a:spLocks noGrp="1"/>
          </p:cNvSpPr>
          <p:nvPr>
            <p:ph type="body" idx="2"/>
          </p:nvPr>
        </p:nvSpPr>
        <p:spPr>
          <a:xfrm>
            <a:off x="3276291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2"/>
          <p:cNvSpPr txBox="1">
            <a:spLocks noGrp="1"/>
          </p:cNvSpPr>
          <p:nvPr>
            <p:ph type="body" idx="3"/>
          </p:nvPr>
        </p:nvSpPr>
        <p:spPr>
          <a:xfrm>
            <a:off x="6223398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6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2"/>
          <p:cNvSpPr txBox="1">
            <a:spLocks noGrp="1"/>
          </p:cNvSpPr>
          <p:nvPr>
            <p:ph type="body" idx="4"/>
          </p:nvPr>
        </p:nvSpPr>
        <p:spPr>
          <a:xfrm>
            <a:off x="9170504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227915"/>
      </p:ext>
    </p:extLst>
  </p:cSld>
  <p:clrMapOvr>
    <a:masterClrMapping/>
  </p:clrMapOvr>
  <p:transition spd="med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2 column">
  <p:cSld name="17_2 colum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3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63"/>
          <p:cNvPicPr preferRelativeResize="0"/>
          <p:nvPr/>
        </p:nvPicPr>
        <p:blipFill rotWithShape="1">
          <a:blip r:embed="rId2">
            <a:alphaModFix/>
          </a:blip>
          <a:srcRect t="42618" b="42619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6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3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63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2933392"/>
      </p:ext>
    </p:extLst>
  </p:cSld>
  <p:clrMapOvr>
    <a:masterClrMapping/>
  </p:clrMapOvr>
  <p:transition spd="med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2 column">
  <p:cSld name="18_2 column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4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64"/>
          <p:cNvPicPr preferRelativeResize="0"/>
          <p:nvPr/>
        </p:nvPicPr>
        <p:blipFill rotWithShape="1">
          <a:blip r:embed="rId2">
            <a:alphaModFix/>
          </a:blip>
          <a:srcRect t="42620" b="35913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64"/>
          <p:cNvSpPr txBox="1">
            <a:spLocks noGrp="1"/>
          </p:cNvSpPr>
          <p:nvPr>
            <p:ph type="body" idx="1"/>
          </p:nvPr>
        </p:nvSpPr>
        <p:spPr>
          <a:xfrm>
            <a:off x="417443" y="1707382"/>
            <a:ext cx="5602357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2pPr>
            <a:lvl3pPr marL="1371600" lvl="2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3pPr>
            <a:lvl4pPr marL="1828800" lvl="3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4pPr>
            <a:lvl5pPr marL="2286000" lvl="4" indent="-37972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64"/>
          <p:cNvSpPr txBox="1">
            <a:spLocks noGrp="1"/>
          </p:cNvSpPr>
          <p:nvPr>
            <p:ph type="body" idx="2"/>
          </p:nvPr>
        </p:nvSpPr>
        <p:spPr>
          <a:xfrm>
            <a:off x="6172199" y="1707382"/>
            <a:ext cx="5635487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2pPr>
            <a:lvl3pPr marL="1371600" lvl="2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3pPr>
            <a:lvl4pPr marL="1828800" lvl="3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4pPr>
            <a:lvl5pPr marL="2286000" lvl="4" indent="-37972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444282"/>
      </p:ext>
    </p:extLst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1 column full-width">
  <p:cSld name="8_1 column full-width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5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65"/>
          <p:cNvPicPr preferRelativeResize="0"/>
          <p:nvPr/>
        </p:nvPicPr>
        <p:blipFill rotWithShape="1">
          <a:blip r:embed="rId2">
            <a:alphaModFix/>
          </a:blip>
          <a:srcRect t="42620" b="35913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65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5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5"/>
          <p:cNvSpPr txBox="1">
            <a:spLocks noGrp="1"/>
          </p:cNvSpPr>
          <p:nvPr>
            <p:ph type="body" idx="1"/>
          </p:nvPr>
        </p:nvSpPr>
        <p:spPr>
          <a:xfrm>
            <a:off x="329184" y="170698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5"/>
          <p:cNvSpPr txBox="1">
            <a:spLocks noGrp="1"/>
          </p:cNvSpPr>
          <p:nvPr>
            <p:ph type="body" idx="2"/>
          </p:nvPr>
        </p:nvSpPr>
        <p:spPr>
          <a:xfrm>
            <a:off x="6094412" y="1706986"/>
            <a:ext cx="5599616" cy="27303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397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85906"/>
      </p:ext>
    </p:extLst>
  </p:cSld>
  <p:clrMapOvr>
    <a:masterClrMapping/>
  </p:clrMapOvr>
  <p:transition spd="med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1 column full-width">
  <p:cSld name="5_1 column full-width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6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6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6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6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240743"/>
      </p:ext>
    </p:extLst>
  </p:cSld>
  <p:clrMapOvr>
    <a:masterClrMapping/>
  </p:clrMapOvr>
  <p:transition spd="med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1 column full-width">
  <p:cSld name="12_1 column full-width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7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7"/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7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7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352955"/>
      </p:ext>
    </p:extLst>
  </p:cSld>
  <p:clrMapOvr>
    <a:masterClrMapping/>
  </p:clrMapOvr>
  <p:transition spd="med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1 column, halfWidth wHeader, fullBleed img">
  <p:cSld name="7_1 column, halfWidth wHeader, fullBleed img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8"/>
          <p:cNvSpPr/>
          <p:nvPr/>
        </p:nvSpPr>
        <p:spPr>
          <a:xfrm>
            <a:off x="0" y="1128156"/>
            <a:ext cx="6556375" cy="572984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68"/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8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8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58978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68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5897880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68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0129316"/>
      </p:ext>
    </p:extLst>
  </p:cSld>
  <p:clrMapOvr>
    <a:masterClrMapping/>
  </p:clrMapOvr>
  <p:transition spd="med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1 column, longTitle, halfWidth, fullBleed img">
  <p:cSld name="6_1 column, longTitle, halfWidth, fullBleed img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9"/>
          <p:cNvSpPr/>
          <p:nvPr/>
        </p:nvSpPr>
        <p:spPr>
          <a:xfrm>
            <a:off x="1" y="1536700"/>
            <a:ext cx="6555834" cy="53213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9"/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9"/>
          <p:cNvSpPr/>
          <p:nvPr/>
        </p:nvSpPr>
        <p:spPr>
          <a:xfrm>
            <a:off x="0" y="0"/>
            <a:ext cx="6556375" cy="153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6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60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9"/>
          <p:cNvSpPr txBox="1">
            <a:spLocks noGrp="1"/>
          </p:cNvSpPr>
          <p:nvPr>
            <p:ph type="body" idx="1"/>
          </p:nvPr>
        </p:nvSpPr>
        <p:spPr>
          <a:xfrm>
            <a:off x="329184" y="1817094"/>
            <a:ext cx="58978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9"/>
          <p:cNvSpPr txBox="1">
            <a:spLocks noGrp="1"/>
          </p:cNvSpPr>
          <p:nvPr>
            <p:ph type="body" idx="2"/>
          </p:nvPr>
        </p:nvSpPr>
        <p:spPr>
          <a:xfrm>
            <a:off x="329184" y="2440945"/>
            <a:ext cx="589788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69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7739309"/>
      </p:ext>
    </p:extLst>
  </p:cSld>
  <p:clrMapOvr>
    <a:masterClrMapping/>
  </p:clrMapOvr>
  <p:transition spd="med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2 column">
  <p:cSld name="13_2 colum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0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7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7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70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70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412251"/>
      </p:ext>
    </p:extLst>
  </p:cSld>
  <p:clrMapOvr>
    <a:masterClrMapping/>
  </p:clrMapOvr>
  <p:transition spd="med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2column wHeaders">
  <p:cSld name="13_2column wHeader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1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7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1"/>
          <p:cNvSpPr txBox="1">
            <a:spLocks noGrp="1"/>
          </p:cNvSpPr>
          <p:nvPr>
            <p:ph type="body" idx="1"/>
          </p:nvPr>
        </p:nvSpPr>
        <p:spPr>
          <a:xfrm>
            <a:off x="839787" y="1695851"/>
            <a:ext cx="478231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71"/>
          <p:cNvSpPr txBox="1">
            <a:spLocks noGrp="1"/>
          </p:cNvSpPr>
          <p:nvPr>
            <p:ph type="body" idx="2"/>
          </p:nvPr>
        </p:nvSpPr>
        <p:spPr>
          <a:xfrm>
            <a:off x="839787" y="2273117"/>
            <a:ext cx="4782312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71"/>
          <p:cNvSpPr txBox="1">
            <a:spLocks noGrp="1"/>
          </p:cNvSpPr>
          <p:nvPr>
            <p:ph type="body" idx="3"/>
          </p:nvPr>
        </p:nvSpPr>
        <p:spPr>
          <a:xfrm>
            <a:off x="6326188" y="1695851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p71"/>
          <p:cNvSpPr txBox="1">
            <a:spLocks noGrp="1"/>
          </p:cNvSpPr>
          <p:nvPr>
            <p:ph type="body" idx="4"/>
          </p:nvPr>
        </p:nvSpPr>
        <p:spPr>
          <a:xfrm>
            <a:off x="6326188" y="2273117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7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17801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SubSection Teal Blue">
  <p:cSld name="15_SubSection Teal Blu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0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5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92" y="344774"/>
            <a:ext cx="11557416" cy="62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0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2column wHeaders">
  <p:cSld name="16_2column wHeader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2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72"/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72"/>
          <p:cNvSpPr txBox="1">
            <a:spLocks noGrp="1"/>
          </p:cNvSpPr>
          <p:nvPr>
            <p:ph type="body" idx="1"/>
          </p:nvPr>
        </p:nvSpPr>
        <p:spPr>
          <a:xfrm>
            <a:off x="839787" y="1915980"/>
            <a:ext cx="478231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" name="Google Shape;317;p72"/>
          <p:cNvSpPr txBox="1">
            <a:spLocks noGrp="1"/>
          </p:cNvSpPr>
          <p:nvPr>
            <p:ph type="body" idx="2"/>
          </p:nvPr>
        </p:nvSpPr>
        <p:spPr>
          <a:xfrm>
            <a:off x="839787" y="2493246"/>
            <a:ext cx="4782312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72"/>
          <p:cNvSpPr txBox="1">
            <a:spLocks noGrp="1"/>
          </p:cNvSpPr>
          <p:nvPr>
            <p:ph type="body" idx="3"/>
          </p:nvPr>
        </p:nvSpPr>
        <p:spPr>
          <a:xfrm>
            <a:off x="6326188" y="1915980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9" name="Google Shape;319;p72"/>
          <p:cNvSpPr txBox="1">
            <a:spLocks noGrp="1"/>
          </p:cNvSpPr>
          <p:nvPr>
            <p:ph type="body" idx="4"/>
          </p:nvPr>
        </p:nvSpPr>
        <p:spPr>
          <a:xfrm>
            <a:off x="6326188" y="2493246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7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373231"/>
      </p:ext>
    </p:extLst>
  </p:cSld>
  <p:clrMapOvr>
    <a:masterClrMapping/>
  </p:clrMapOvr>
  <p:transition spd="med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2column wHeaders">
  <p:cSld name="18_2column wHeader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3"/>
          <p:cNvSpPr/>
          <p:nvPr/>
        </p:nvSpPr>
        <p:spPr>
          <a:xfrm>
            <a:off x="0" y="1920874"/>
            <a:ext cx="12188825" cy="49371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73"/>
          <p:cNvSpPr/>
          <p:nvPr/>
        </p:nvSpPr>
        <p:spPr>
          <a:xfrm>
            <a:off x="0" y="0"/>
            <a:ext cx="12188825" cy="19208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73"/>
          <p:cNvSpPr txBox="1">
            <a:spLocks noGrp="1"/>
          </p:cNvSpPr>
          <p:nvPr>
            <p:ph type="body" idx="1"/>
          </p:nvPr>
        </p:nvSpPr>
        <p:spPr>
          <a:xfrm>
            <a:off x="839787" y="2254645"/>
            <a:ext cx="47820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5" name="Google Shape;325;p73"/>
          <p:cNvSpPr txBox="1">
            <a:spLocks noGrp="1"/>
          </p:cNvSpPr>
          <p:nvPr>
            <p:ph type="body" idx="2"/>
          </p:nvPr>
        </p:nvSpPr>
        <p:spPr>
          <a:xfrm>
            <a:off x="839787" y="2831911"/>
            <a:ext cx="4782312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73"/>
          <p:cNvSpPr txBox="1">
            <a:spLocks noGrp="1"/>
          </p:cNvSpPr>
          <p:nvPr>
            <p:ph type="body" idx="3"/>
          </p:nvPr>
        </p:nvSpPr>
        <p:spPr>
          <a:xfrm>
            <a:off x="6326188" y="2254645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7" name="Google Shape;327;p73"/>
          <p:cNvSpPr txBox="1">
            <a:spLocks noGrp="1"/>
          </p:cNvSpPr>
          <p:nvPr>
            <p:ph type="body" idx="4"/>
          </p:nvPr>
        </p:nvSpPr>
        <p:spPr>
          <a:xfrm>
            <a:off x="6326188" y="2831911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7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088967"/>
      </p:ext>
    </p:extLst>
  </p:cSld>
  <p:clrMapOvr>
    <a:masterClrMapping/>
  </p:clrMapOvr>
  <p:transition spd="med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3column, intro">
  <p:cSld name="20_3column, intro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4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4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4"/>
          <p:cNvSpPr txBox="1">
            <a:spLocks noGrp="1"/>
          </p:cNvSpPr>
          <p:nvPr>
            <p:ph type="body" idx="1"/>
          </p:nvPr>
        </p:nvSpPr>
        <p:spPr>
          <a:xfrm>
            <a:off x="914400" y="1463163"/>
            <a:ext cx="1035304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74"/>
          <p:cNvSpPr txBox="1">
            <a:spLocks noGrp="1"/>
          </p:cNvSpPr>
          <p:nvPr>
            <p:ph type="body" idx="2"/>
          </p:nvPr>
        </p:nvSpPr>
        <p:spPr>
          <a:xfrm>
            <a:off x="91440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74"/>
          <p:cNvSpPr txBox="1">
            <a:spLocks noGrp="1"/>
          </p:cNvSpPr>
          <p:nvPr>
            <p:ph type="body" idx="3"/>
          </p:nvPr>
        </p:nvSpPr>
        <p:spPr>
          <a:xfrm>
            <a:off x="441452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74"/>
          <p:cNvSpPr txBox="1">
            <a:spLocks noGrp="1"/>
          </p:cNvSpPr>
          <p:nvPr>
            <p:ph type="body" idx="4"/>
          </p:nvPr>
        </p:nvSpPr>
        <p:spPr>
          <a:xfrm>
            <a:off x="791464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7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6079837"/>
      </p:ext>
    </p:extLst>
  </p:cSld>
  <p:clrMapOvr>
    <a:masterClrMapping/>
  </p:clrMapOvr>
  <p:transition spd="med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3column, intro">
  <p:cSld name="22_3column, intro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5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5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5"/>
          <p:cNvSpPr txBox="1">
            <a:spLocks noGrp="1"/>
          </p:cNvSpPr>
          <p:nvPr>
            <p:ph type="body" idx="1"/>
          </p:nvPr>
        </p:nvSpPr>
        <p:spPr>
          <a:xfrm>
            <a:off x="329184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75"/>
          <p:cNvSpPr txBox="1">
            <a:spLocks noGrp="1"/>
          </p:cNvSpPr>
          <p:nvPr>
            <p:ph type="body" idx="2"/>
          </p:nvPr>
        </p:nvSpPr>
        <p:spPr>
          <a:xfrm>
            <a:off x="4414520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5"/>
          <p:cNvSpPr txBox="1">
            <a:spLocks noGrp="1"/>
          </p:cNvSpPr>
          <p:nvPr>
            <p:ph type="body" idx="3"/>
          </p:nvPr>
        </p:nvSpPr>
        <p:spPr>
          <a:xfrm>
            <a:off x="8510016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7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079762"/>
      </p:ext>
    </p:extLst>
  </p:cSld>
  <p:clrMapOvr>
    <a:masterClrMapping/>
  </p:clrMapOvr>
  <p:transition spd="med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3column, intro">
  <p:cSld name="21_3column, intro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6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6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76"/>
          <p:cNvSpPr txBox="1">
            <a:spLocks noGrp="1"/>
          </p:cNvSpPr>
          <p:nvPr>
            <p:ph type="body" idx="1"/>
          </p:nvPr>
        </p:nvSpPr>
        <p:spPr>
          <a:xfrm>
            <a:off x="914400" y="1463163"/>
            <a:ext cx="1035304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0">
                <a:solidFill>
                  <a:srgbClr val="1E1E2D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76"/>
          <p:cNvSpPr txBox="1">
            <a:spLocks noGrp="1"/>
          </p:cNvSpPr>
          <p:nvPr>
            <p:ph type="body" idx="2"/>
          </p:nvPr>
        </p:nvSpPr>
        <p:spPr>
          <a:xfrm>
            <a:off x="91440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76"/>
          <p:cNvSpPr txBox="1">
            <a:spLocks noGrp="1"/>
          </p:cNvSpPr>
          <p:nvPr>
            <p:ph type="body" idx="3"/>
          </p:nvPr>
        </p:nvSpPr>
        <p:spPr>
          <a:xfrm>
            <a:off x="441452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6"/>
          <p:cNvSpPr txBox="1">
            <a:spLocks noGrp="1"/>
          </p:cNvSpPr>
          <p:nvPr>
            <p:ph type="body" idx="4"/>
          </p:nvPr>
        </p:nvSpPr>
        <p:spPr>
          <a:xfrm>
            <a:off x="791464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245282"/>
      </p:ext>
    </p:extLst>
  </p:cSld>
  <p:clrMapOvr>
    <a:masterClrMapping/>
  </p:clrMapOvr>
  <p:transition spd="med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3column, headers">
  <p:cSld name="17_3column, header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7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77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77"/>
          <p:cNvSpPr txBox="1">
            <a:spLocks noGrp="1"/>
          </p:cNvSpPr>
          <p:nvPr>
            <p:ph type="body" idx="1"/>
          </p:nvPr>
        </p:nvSpPr>
        <p:spPr>
          <a:xfrm>
            <a:off x="417443" y="1584315"/>
            <a:ext cx="3352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6" name="Google Shape;356;p77"/>
          <p:cNvSpPr txBox="1">
            <a:spLocks noGrp="1"/>
          </p:cNvSpPr>
          <p:nvPr>
            <p:ph type="body" idx="2"/>
          </p:nvPr>
        </p:nvSpPr>
        <p:spPr>
          <a:xfrm>
            <a:off x="417443" y="2186199"/>
            <a:ext cx="3352800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77"/>
          <p:cNvSpPr txBox="1">
            <a:spLocks noGrp="1"/>
          </p:cNvSpPr>
          <p:nvPr>
            <p:ph type="body" idx="3"/>
          </p:nvPr>
        </p:nvSpPr>
        <p:spPr>
          <a:xfrm>
            <a:off x="4414520" y="1584315"/>
            <a:ext cx="3352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77"/>
          <p:cNvSpPr txBox="1">
            <a:spLocks noGrp="1"/>
          </p:cNvSpPr>
          <p:nvPr>
            <p:ph type="body" idx="4"/>
          </p:nvPr>
        </p:nvSpPr>
        <p:spPr>
          <a:xfrm>
            <a:off x="4414520" y="2186199"/>
            <a:ext cx="3352800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77"/>
          <p:cNvSpPr txBox="1">
            <a:spLocks noGrp="1"/>
          </p:cNvSpPr>
          <p:nvPr>
            <p:ph type="body" idx="5"/>
          </p:nvPr>
        </p:nvSpPr>
        <p:spPr>
          <a:xfrm>
            <a:off x="8411596" y="1584315"/>
            <a:ext cx="33629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77"/>
          <p:cNvSpPr txBox="1">
            <a:spLocks noGrp="1"/>
          </p:cNvSpPr>
          <p:nvPr>
            <p:ph type="body" idx="6"/>
          </p:nvPr>
        </p:nvSpPr>
        <p:spPr>
          <a:xfrm>
            <a:off x="8411596" y="2186199"/>
            <a:ext cx="3362917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7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586917"/>
      </p:ext>
    </p:extLst>
  </p:cSld>
  <p:clrMapOvr>
    <a:masterClrMapping/>
  </p:clrMapOvr>
  <p:transition spd="med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3column, panels">
  <p:cSld name="19_3column, panels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8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78"/>
          <p:cNvSpPr txBox="1">
            <a:spLocks noGrp="1"/>
          </p:cNvSpPr>
          <p:nvPr>
            <p:ph type="body" idx="1"/>
          </p:nvPr>
        </p:nvSpPr>
        <p:spPr>
          <a:xfrm>
            <a:off x="417443" y="1297190"/>
            <a:ext cx="11390244" cy="2379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026CAA"/>
                </a:solidFill>
              </a:defRPr>
            </a:lvl1pPr>
            <a:lvl2pPr marL="914400" lvl="1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78"/>
          <p:cNvSpPr txBox="1">
            <a:spLocks noGrp="1"/>
          </p:cNvSpPr>
          <p:nvPr>
            <p:ph type="body" idx="2"/>
          </p:nvPr>
        </p:nvSpPr>
        <p:spPr>
          <a:xfrm>
            <a:off x="654505" y="2093057"/>
            <a:ext cx="3352800" cy="2730363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78"/>
          <p:cNvSpPr txBox="1">
            <a:spLocks noGrp="1"/>
          </p:cNvSpPr>
          <p:nvPr>
            <p:ph type="body" idx="3"/>
          </p:nvPr>
        </p:nvSpPr>
        <p:spPr>
          <a:xfrm>
            <a:off x="4419600" y="2093057"/>
            <a:ext cx="3352800" cy="2730363"/>
          </a:xfrm>
          <a:prstGeom prst="rect">
            <a:avLst/>
          </a:prstGeom>
          <a:solidFill>
            <a:srgbClr val="FEF7EA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78"/>
          <p:cNvSpPr txBox="1">
            <a:spLocks noGrp="1"/>
          </p:cNvSpPr>
          <p:nvPr>
            <p:ph type="body" idx="4"/>
          </p:nvPr>
        </p:nvSpPr>
        <p:spPr>
          <a:xfrm>
            <a:off x="8200892" y="2093057"/>
            <a:ext cx="3352800" cy="2730363"/>
          </a:xfrm>
          <a:prstGeom prst="rect">
            <a:avLst/>
          </a:prstGeom>
          <a:solidFill>
            <a:srgbClr val="F3FAFE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7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001039"/>
      </p:ext>
    </p:extLst>
  </p:cSld>
  <p:clrMapOvr>
    <a:masterClrMapping/>
  </p:clrMapOvr>
  <p:transition spd="med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3column, panels">
  <p:cSld name="22_3column, panels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9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79"/>
          <p:cNvSpPr txBox="1">
            <a:spLocks noGrp="1"/>
          </p:cNvSpPr>
          <p:nvPr>
            <p:ph type="body" idx="1"/>
          </p:nvPr>
        </p:nvSpPr>
        <p:spPr>
          <a:xfrm>
            <a:off x="417443" y="1297190"/>
            <a:ext cx="11390244" cy="2379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>
                <a:solidFill>
                  <a:srgbClr val="1E1E2D"/>
                </a:solidFill>
              </a:defRPr>
            </a:lvl1pPr>
            <a:lvl2pPr marL="914400" lvl="1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79"/>
          <p:cNvSpPr txBox="1">
            <a:spLocks noGrp="1"/>
          </p:cNvSpPr>
          <p:nvPr>
            <p:ph type="body" idx="2"/>
          </p:nvPr>
        </p:nvSpPr>
        <p:spPr>
          <a:xfrm>
            <a:off x="654505" y="2093057"/>
            <a:ext cx="3352800" cy="2730363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79"/>
          <p:cNvSpPr txBox="1">
            <a:spLocks noGrp="1"/>
          </p:cNvSpPr>
          <p:nvPr>
            <p:ph type="body" idx="3"/>
          </p:nvPr>
        </p:nvSpPr>
        <p:spPr>
          <a:xfrm>
            <a:off x="4419600" y="2093057"/>
            <a:ext cx="3352800" cy="2730363"/>
          </a:xfrm>
          <a:prstGeom prst="rect">
            <a:avLst/>
          </a:prstGeom>
          <a:solidFill>
            <a:srgbClr val="FEF7EA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79"/>
          <p:cNvSpPr txBox="1">
            <a:spLocks noGrp="1"/>
          </p:cNvSpPr>
          <p:nvPr>
            <p:ph type="body" idx="4"/>
          </p:nvPr>
        </p:nvSpPr>
        <p:spPr>
          <a:xfrm>
            <a:off x="8200892" y="2093057"/>
            <a:ext cx="3352800" cy="2730363"/>
          </a:xfrm>
          <a:prstGeom prst="rect">
            <a:avLst/>
          </a:prstGeom>
          <a:solidFill>
            <a:srgbClr val="F3FAFE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7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16881"/>
      </p:ext>
    </p:extLst>
  </p:cSld>
  <p:clrMapOvr>
    <a:masterClrMapping/>
  </p:clrMapOvr>
  <p:transition spd="med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4 column">
  <p:cSld name="21_4 column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0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8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80"/>
          <p:cNvSpPr txBox="1">
            <a:spLocks noGrp="1"/>
          </p:cNvSpPr>
          <p:nvPr>
            <p:ph type="body" idx="1"/>
          </p:nvPr>
        </p:nvSpPr>
        <p:spPr>
          <a:xfrm>
            <a:off x="417443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80"/>
          <p:cNvSpPr txBox="1">
            <a:spLocks noGrp="1"/>
          </p:cNvSpPr>
          <p:nvPr>
            <p:ph type="body" idx="2"/>
          </p:nvPr>
        </p:nvSpPr>
        <p:spPr>
          <a:xfrm>
            <a:off x="3337516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80"/>
          <p:cNvSpPr txBox="1">
            <a:spLocks noGrp="1"/>
          </p:cNvSpPr>
          <p:nvPr>
            <p:ph type="body" idx="3"/>
          </p:nvPr>
        </p:nvSpPr>
        <p:spPr>
          <a:xfrm>
            <a:off x="6257589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80"/>
          <p:cNvSpPr txBox="1">
            <a:spLocks noGrp="1"/>
          </p:cNvSpPr>
          <p:nvPr>
            <p:ph type="body" idx="4"/>
          </p:nvPr>
        </p:nvSpPr>
        <p:spPr>
          <a:xfrm>
            <a:off x="9177661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8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095376"/>
      </p:ext>
    </p:extLst>
  </p:cSld>
  <p:clrMapOvr>
    <a:masterClrMapping/>
  </p:clrMapOvr>
  <p:transition spd="med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2column wHeaders">
  <p:cSld name="21_2column wHeader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1"/>
          <p:cNvSpPr/>
          <p:nvPr/>
        </p:nvSpPr>
        <p:spPr>
          <a:xfrm>
            <a:off x="4706938" y="0"/>
            <a:ext cx="7481887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81"/>
          <p:cNvSpPr/>
          <p:nvPr/>
        </p:nvSpPr>
        <p:spPr>
          <a:xfrm>
            <a:off x="0" y="0"/>
            <a:ext cx="4706938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81"/>
          <p:cNvSpPr txBox="1">
            <a:spLocks noGrp="1"/>
          </p:cNvSpPr>
          <p:nvPr>
            <p:ph type="body" idx="1"/>
          </p:nvPr>
        </p:nvSpPr>
        <p:spPr>
          <a:xfrm>
            <a:off x="5074920" y="350161"/>
            <a:ext cx="673946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8" name="Google Shape;388;p81"/>
          <p:cNvSpPr txBox="1">
            <a:spLocks noGrp="1"/>
          </p:cNvSpPr>
          <p:nvPr>
            <p:ph type="body" idx="2"/>
          </p:nvPr>
        </p:nvSpPr>
        <p:spPr>
          <a:xfrm>
            <a:off x="5074920" y="932452"/>
            <a:ext cx="6739467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81"/>
          <p:cNvSpPr txBox="1">
            <a:spLocks noGrp="1"/>
          </p:cNvSpPr>
          <p:nvPr>
            <p:ph type="title"/>
          </p:nvPr>
        </p:nvSpPr>
        <p:spPr>
          <a:xfrm>
            <a:off x="329183" y="350161"/>
            <a:ext cx="4069080" cy="19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81"/>
          <p:cNvSpPr txBox="1">
            <a:spLocks noGrp="1"/>
          </p:cNvSpPr>
          <p:nvPr>
            <p:ph type="body" idx="3"/>
          </p:nvPr>
        </p:nvSpPr>
        <p:spPr>
          <a:xfrm>
            <a:off x="5074920" y="4026154"/>
            <a:ext cx="4409710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1" name="Google Shape;391;p81"/>
          <p:cNvSpPr txBox="1">
            <a:spLocks noGrp="1"/>
          </p:cNvSpPr>
          <p:nvPr>
            <p:ph type="body" idx="4"/>
          </p:nvPr>
        </p:nvSpPr>
        <p:spPr>
          <a:xfrm>
            <a:off x="5074920" y="4608445"/>
            <a:ext cx="4409711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017395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1 column full-width">
  <p:cSld name="20_1 column full-width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5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1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2column wHeaders">
  <p:cSld name="15_2column wHeader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2"/>
          <p:cNvSpPr/>
          <p:nvPr/>
        </p:nvSpPr>
        <p:spPr>
          <a:xfrm>
            <a:off x="0" y="2101850"/>
            <a:ext cx="12188825" cy="475615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2"/>
          <p:cNvSpPr/>
          <p:nvPr/>
        </p:nvSpPr>
        <p:spPr>
          <a:xfrm>
            <a:off x="0" y="0"/>
            <a:ext cx="12192000" cy="21018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2"/>
          <p:cNvSpPr txBox="1">
            <a:spLocks noGrp="1"/>
          </p:cNvSpPr>
          <p:nvPr>
            <p:ph type="body" idx="1"/>
          </p:nvPr>
        </p:nvSpPr>
        <p:spPr>
          <a:xfrm>
            <a:off x="329184" y="2431796"/>
            <a:ext cx="621229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6" name="Google Shape;396;p82"/>
          <p:cNvSpPr txBox="1">
            <a:spLocks noGrp="1"/>
          </p:cNvSpPr>
          <p:nvPr>
            <p:ph type="body" idx="2"/>
          </p:nvPr>
        </p:nvSpPr>
        <p:spPr>
          <a:xfrm>
            <a:off x="329183" y="2920303"/>
            <a:ext cx="6212293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8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82"/>
          <p:cNvSpPr txBox="1">
            <a:spLocks noGrp="1"/>
          </p:cNvSpPr>
          <p:nvPr>
            <p:ph type="body" idx="3"/>
          </p:nvPr>
        </p:nvSpPr>
        <p:spPr>
          <a:xfrm>
            <a:off x="6963508" y="2431797"/>
            <a:ext cx="4501660" cy="2985176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101600" dist="762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21160"/>
      </p:ext>
    </p:extLst>
  </p:cSld>
  <p:clrMapOvr>
    <a:masterClrMapping/>
  </p:clrMapOvr>
  <p:transition spd="med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2 column Ochre Panel">
  <p:cSld name="14_2 column Ochre Panel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3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83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83"/>
          <p:cNvSpPr txBox="1">
            <a:spLocks noGrp="1"/>
          </p:cNvSpPr>
          <p:nvPr>
            <p:ph type="body" idx="1"/>
          </p:nvPr>
        </p:nvSpPr>
        <p:spPr>
          <a:xfrm>
            <a:off x="384313" y="1444543"/>
            <a:ext cx="5602357" cy="2797048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165100" dist="889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>
                <a:solidFill>
                  <a:srgbClr val="454545"/>
                </a:solidFill>
              </a:defRPr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 sz="22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83"/>
          <p:cNvSpPr txBox="1">
            <a:spLocks noGrp="1"/>
          </p:cNvSpPr>
          <p:nvPr>
            <p:ph type="body" idx="2"/>
          </p:nvPr>
        </p:nvSpPr>
        <p:spPr>
          <a:xfrm>
            <a:off x="6410961" y="1779562"/>
            <a:ext cx="5396726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8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187049"/>
      </p:ext>
    </p:extLst>
  </p:cSld>
  <p:clrMapOvr>
    <a:masterClrMapping/>
  </p:clrMapOvr>
  <p:transition spd="med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4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84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84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8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623387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5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85"/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85"/>
          <p:cNvSpPr txBox="1">
            <a:spLocks noGrp="1"/>
          </p:cNvSpPr>
          <p:nvPr>
            <p:ph type="body" idx="1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8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953668"/>
      </p:ext>
    </p:extLst>
  </p:cSld>
  <p:clrMapOvr>
    <a:masterClrMapping/>
  </p:clrMapOvr>
  <p:transition spd="med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6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86"/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86"/>
          <p:cNvSpPr txBox="1">
            <a:spLocks noGrp="1"/>
          </p:cNvSpPr>
          <p:nvPr>
            <p:ph type="body" idx="1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8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67598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7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87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8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87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710793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87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7107936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075827"/>
      </p:ext>
    </p:extLst>
  </p:cSld>
  <p:clrMapOvr>
    <a:masterClrMapping/>
  </p:clrMapOvr>
  <p:transition spd="med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2column wHeaders">
  <p:cSld name="23_2column wHeader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88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28" name="Google Shape;428;p88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88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432108"/>
      </p:ext>
    </p:extLst>
  </p:cSld>
  <p:clrMapOvr>
    <a:masterClrMapping/>
  </p:clrMapOvr>
  <p:transition spd="med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2column wHeaders">
  <p:cSld name="26_2column wHeader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89"/>
          <p:cNvPicPr preferRelativeResize="0"/>
          <p:nvPr/>
        </p:nvPicPr>
        <p:blipFill rotWithShape="1">
          <a:blip r:embed="rId2">
            <a:alphaModFix/>
          </a:blip>
          <a:srcRect l="31226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2" name="Google Shape;432;p89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89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384779"/>
      </p:ext>
    </p:extLst>
  </p:cSld>
  <p:clrMapOvr>
    <a:masterClrMapping/>
  </p:clrMapOvr>
  <p:transition spd="med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2column wHeaders">
  <p:cSld name="27_2column wHeader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90"/>
          <p:cNvPicPr preferRelativeResize="0"/>
          <p:nvPr/>
        </p:nvPicPr>
        <p:blipFill rotWithShape="1">
          <a:blip r:embed="rId2">
            <a:alphaModFix/>
          </a:blip>
          <a:srcRect l="31226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6" name="Google Shape;436;p90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90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894561"/>
      </p:ext>
    </p:extLst>
  </p:cSld>
  <p:clrMapOvr>
    <a:masterClrMapping/>
  </p:clrMapOvr>
  <p:transition spd="med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2column wHeaders">
  <p:cSld name="28_2column wHeader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91"/>
          <p:cNvPicPr preferRelativeResize="0"/>
          <p:nvPr/>
        </p:nvPicPr>
        <p:blipFill rotWithShape="1">
          <a:blip r:embed="rId2">
            <a:alphaModFix/>
          </a:blip>
          <a:srcRect l="31208" r="31208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0" name="Google Shape;440;p91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91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3951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1 column full-width">
  <p:cSld name="6_1 column full-width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5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2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2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2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2column wHeaders">
  <p:cSld name="29_2column wHeader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92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4" name="Google Shape;444;p92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92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074058"/>
      </p:ext>
    </p:extLst>
  </p:cSld>
  <p:clrMapOvr>
    <a:masterClrMapping/>
  </p:clrMapOvr>
  <p:transition spd="med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2column wHeaders">
  <p:cSld name="30_2column wHeader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93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8" name="Google Shape;448;p93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p93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134047"/>
      </p:ext>
    </p:extLst>
  </p:cSld>
  <p:clrMapOvr>
    <a:masterClrMapping/>
  </p:clrMapOvr>
  <p:transition spd="med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2column wHeaders">
  <p:cSld name="31_2column wHeader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94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52" name="Google Shape;452;p94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94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8380"/>
      </p:ext>
    </p:extLst>
  </p:cSld>
  <p:clrMapOvr>
    <a:masterClrMapping/>
  </p:clrMapOvr>
  <p:transition spd="med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2column wHeaders">
  <p:cSld name="32_2column wHeaders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95"/>
          <p:cNvPicPr preferRelativeResize="0"/>
          <p:nvPr/>
        </p:nvPicPr>
        <p:blipFill rotWithShape="1">
          <a:blip r:embed="rId2">
            <a:alphaModFix/>
          </a:blip>
          <a:srcRect l="31212" r="31211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56" name="Google Shape;456;p95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95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660917"/>
      </p:ext>
    </p:extLst>
  </p:cSld>
  <p:clrMapOvr>
    <a:masterClrMapping/>
  </p:clrMapOvr>
  <p:transition spd="med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4 column">
  <p:cSld name="22_4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6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96"/>
          <p:cNvSpPr txBox="1">
            <a:spLocks noGrp="1"/>
          </p:cNvSpPr>
          <p:nvPr>
            <p:ph type="body" idx="1"/>
          </p:nvPr>
        </p:nvSpPr>
        <p:spPr>
          <a:xfrm>
            <a:off x="32918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96"/>
          <p:cNvSpPr txBox="1">
            <a:spLocks noGrp="1"/>
          </p:cNvSpPr>
          <p:nvPr>
            <p:ph type="body" idx="2"/>
          </p:nvPr>
        </p:nvSpPr>
        <p:spPr>
          <a:xfrm>
            <a:off x="4267200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96"/>
          <p:cNvSpPr txBox="1">
            <a:spLocks noGrp="1"/>
          </p:cNvSpPr>
          <p:nvPr>
            <p:ph type="body" idx="3"/>
          </p:nvPr>
        </p:nvSpPr>
        <p:spPr>
          <a:xfrm>
            <a:off x="825610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96"/>
          <p:cNvSpPr txBox="1">
            <a:spLocks noGrp="1"/>
          </p:cNvSpPr>
          <p:nvPr>
            <p:ph type="body" idx="4"/>
          </p:nvPr>
        </p:nvSpPr>
        <p:spPr>
          <a:xfrm>
            <a:off x="32918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p9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96"/>
          <p:cNvSpPr txBox="1">
            <a:spLocks noGrp="1"/>
          </p:cNvSpPr>
          <p:nvPr>
            <p:ph type="body" idx="5"/>
          </p:nvPr>
        </p:nvSpPr>
        <p:spPr>
          <a:xfrm>
            <a:off x="4292644" y="4037188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96"/>
          <p:cNvSpPr txBox="1">
            <a:spLocks noGrp="1"/>
          </p:cNvSpPr>
          <p:nvPr>
            <p:ph type="body" idx="6"/>
          </p:nvPr>
        </p:nvSpPr>
        <p:spPr>
          <a:xfrm>
            <a:off x="825610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480764"/>
      </p:ext>
    </p:extLst>
  </p:cSld>
  <p:clrMapOvr>
    <a:masterClrMapping/>
  </p:clrMapOvr>
  <p:transition spd="med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">
  <p:cSld name="23_4 column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97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97"/>
          <p:cNvSpPr txBox="1">
            <a:spLocks noGrp="1"/>
          </p:cNvSpPr>
          <p:nvPr>
            <p:ph type="body" idx="1"/>
          </p:nvPr>
        </p:nvSpPr>
        <p:spPr>
          <a:xfrm>
            <a:off x="32918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97"/>
          <p:cNvSpPr txBox="1">
            <a:spLocks noGrp="1"/>
          </p:cNvSpPr>
          <p:nvPr>
            <p:ph type="body" idx="2"/>
          </p:nvPr>
        </p:nvSpPr>
        <p:spPr>
          <a:xfrm>
            <a:off x="4267200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97"/>
          <p:cNvSpPr txBox="1">
            <a:spLocks noGrp="1"/>
          </p:cNvSpPr>
          <p:nvPr>
            <p:ph type="body" idx="3"/>
          </p:nvPr>
        </p:nvSpPr>
        <p:spPr>
          <a:xfrm>
            <a:off x="825610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97"/>
          <p:cNvSpPr txBox="1">
            <a:spLocks noGrp="1"/>
          </p:cNvSpPr>
          <p:nvPr>
            <p:ph type="body" idx="4"/>
          </p:nvPr>
        </p:nvSpPr>
        <p:spPr>
          <a:xfrm>
            <a:off x="32918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9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97"/>
          <p:cNvSpPr txBox="1">
            <a:spLocks noGrp="1"/>
          </p:cNvSpPr>
          <p:nvPr>
            <p:ph type="body" idx="5"/>
          </p:nvPr>
        </p:nvSpPr>
        <p:spPr>
          <a:xfrm>
            <a:off x="4292644" y="4037188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97"/>
          <p:cNvSpPr txBox="1">
            <a:spLocks noGrp="1"/>
          </p:cNvSpPr>
          <p:nvPr>
            <p:ph type="body" idx="6"/>
          </p:nvPr>
        </p:nvSpPr>
        <p:spPr>
          <a:xfrm>
            <a:off x="825610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732472"/>
      </p:ext>
    </p:extLst>
  </p:cSld>
  <p:clrMapOvr>
    <a:masterClrMapping/>
  </p:clrMapOvr>
  <p:transition spd="med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4 column, intro">
  <p:cSld name="22_4 column, intro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8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98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98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b="1">
                <a:solidFill>
                  <a:srgbClr val="026CAA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98"/>
          <p:cNvSpPr txBox="1">
            <a:spLocks noGrp="1"/>
          </p:cNvSpPr>
          <p:nvPr>
            <p:ph type="body" idx="2"/>
          </p:nvPr>
        </p:nvSpPr>
        <p:spPr>
          <a:xfrm>
            <a:off x="9144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98"/>
          <p:cNvSpPr txBox="1">
            <a:spLocks noGrp="1"/>
          </p:cNvSpPr>
          <p:nvPr>
            <p:ph type="body" idx="3"/>
          </p:nvPr>
        </p:nvSpPr>
        <p:spPr>
          <a:xfrm>
            <a:off x="35087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98"/>
          <p:cNvSpPr txBox="1">
            <a:spLocks noGrp="1"/>
          </p:cNvSpPr>
          <p:nvPr>
            <p:ph type="body" idx="4"/>
          </p:nvPr>
        </p:nvSpPr>
        <p:spPr>
          <a:xfrm>
            <a:off x="61030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p98"/>
          <p:cNvSpPr txBox="1">
            <a:spLocks noGrp="1"/>
          </p:cNvSpPr>
          <p:nvPr>
            <p:ph type="body" idx="5"/>
          </p:nvPr>
        </p:nvSpPr>
        <p:spPr>
          <a:xfrm>
            <a:off x="8697299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9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368625"/>
      </p:ext>
    </p:extLst>
  </p:cSld>
  <p:clrMapOvr>
    <a:masterClrMapping/>
  </p:clrMapOvr>
  <p:transition spd="med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, intro">
  <p:cSld name="23_4 column, intro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99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99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99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b="0">
                <a:solidFill>
                  <a:srgbClr val="1E1E2D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99"/>
          <p:cNvSpPr txBox="1">
            <a:spLocks noGrp="1"/>
          </p:cNvSpPr>
          <p:nvPr>
            <p:ph type="body" idx="2"/>
          </p:nvPr>
        </p:nvSpPr>
        <p:spPr>
          <a:xfrm>
            <a:off x="9144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99"/>
          <p:cNvSpPr txBox="1">
            <a:spLocks noGrp="1"/>
          </p:cNvSpPr>
          <p:nvPr>
            <p:ph type="body" idx="3"/>
          </p:nvPr>
        </p:nvSpPr>
        <p:spPr>
          <a:xfrm>
            <a:off x="35087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99"/>
          <p:cNvSpPr txBox="1">
            <a:spLocks noGrp="1"/>
          </p:cNvSpPr>
          <p:nvPr>
            <p:ph type="body" idx="4"/>
          </p:nvPr>
        </p:nvSpPr>
        <p:spPr>
          <a:xfrm>
            <a:off x="61030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99"/>
          <p:cNvSpPr txBox="1">
            <a:spLocks noGrp="1"/>
          </p:cNvSpPr>
          <p:nvPr>
            <p:ph type="body" idx="5"/>
          </p:nvPr>
        </p:nvSpPr>
        <p:spPr>
          <a:xfrm>
            <a:off x="8697299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9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650616"/>
      </p:ext>
    </p:extLst>
  </p:cSld>
  <p:clrMapOvr>
    <a:masterClrMapping/>
  </p:clrMapOvr>
  <p:transition spd="med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, Headers">
  <p:cSld name="23_4 Column, Headers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0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0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00"/>
          <p:cNvSpPr txBox="1">
            <a:spLocks noGrp="1"/>
          </p:cNvSpPr>
          <p:nvPr>
            <p:ph type="body" idx="1"/>
          </p:nvPr>
        </p:nvSpPr>
        <p:spPr>
          <a:xfrm>
            <a:off x="417443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8" name="Google Shape;498;p100"/>
          <p:cNvSpPr txBox="1">
            <a:spLocks noGrp="1"/>
          </p:cNvSpPr>
          <p:nvPr>
            <p:ph type="body" idx="2"/>
          </p:nvPr>
        </p:nvSpPr>
        <p:spPr>
          <a:xfrm>
            <a:off x="417443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100"/>
          <p:cNvSpPr txBox="1">
            <a:spLocks noGrp="1"/>
          </p:cNvSpPr>
          <p:nvPr>
            <p:ph type="body" idx="3"/>
          </p:nvPr>
        </p:nvSpPr>
        <p:spPr>
          <a:xfrm>
            <a:off x="3347054" y="1550449"/>
            <a:ext cx="258822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0" name="Google Shape;500;p100"/>
          <p:cNvSpPr txBox="1">
            <a:spLocks noGrp="1"/>
          </p:cNvSpPr>
          <p:nvPr>
            <p:ph type="body" idx="4"/>
          </p:nvPr>
        </p:nvSpPr>
        <p:spPr>
          <a:xfrm>
            <a:off x="3347054" y="2152333"/>
            <a:ext cx="2588223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00"/>
          <p:cNvSpPr txBox="1">
            <a:spLocks noGrp="1"/>
          </p:cNvSpPr>
          <p:nvPr>
            <p:ph type="body" idx="5"/>
          </p:nvPr>
        </p:nvSpPr>
        <p:spPr>
          <a:xfrm>
            <a:off x="6255380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2" name="Google Shape;502;p100"/>
          <p:cNvSpPr txBox="1">
            <a:spLocks noGrp="1"/>
          </p:cNvSpPr>
          <p:nvPr>
            <p:ph type="body" idx="6"/>
          </p:nvPr>
        </p:nvSpPr>
        <p:spPr>
          <a:xfrm>
            <a:off x="6255380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100"/>
          <p:cNvSpPr txBox="1">
            <a:spLocks noGrp="1"/>
          </p:cNvSpPr>
          <p:nvPr>
            <p:ph type="body" idx="7"/>
          </p:nvPr>
        </p:nvSpPr>
        <p:spPr>
          <a:xfrm>
            <a:off x="9174849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4" name="Google Shape;504;p100"/>
          <p:cNvSpPr txBox="1">
            <a:spLocks noGrp="1"/>
          </p:cNvSpPr>
          <p:nvPr>
            <p:ph type="body" idx="8"/>
          </p:nvPr>
        </p:nvSpPr>
        <p:spPr>
          <a:xfrm>
            <a:off x="9174849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10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34383"/>
      </p:ext>
    </p:extLst>
  </p:cSld>
  <p:clrMapOvr>
    <a:masterClrMapping/>
  </p:clrMapOvr>
  <p:transition spd="med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Left, Picture Right" type="picTx">
  <p:cSld name="25_Title Left, Picture Righ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1"/>
          <p:cNvSpPr txBox="1">
            <a:spLocks noGrp="1"/>
          </p:cNvSpPr>
          <p:nvPr>
            <p:ph type="title"/>
          </p:nvPr>
        </p:nvSpPr>
        <p:spPr>
          <a:xfrm>
            <a:off x="839788" y="1041737"/>
            <a:ext cx="39322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01"/>
          <p:cNvSpPr txBox="1">
            <a:spLocks noGrp="1"/>
          </p:cNvSpPr>
          <p:nvPr>
            <p:ph type="body" idx="1"/>
          </p:nvPr>
        </p:nvSpPr>
        <p:spPr>
          <a:xfrm>
            <a:off x="839788" y="2260600"/>
            <a:ext cx="3932237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6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9" name="Google Shape;509;p10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60683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9666876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1 column full-width">
  <p:cSld name="10_1 column full-width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3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3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3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1 column half-width">
  <p:cSld name="4_1 column half-width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02"/>
          <p:cNvSpPr txBox="1">
            <a:spLocks noGrp="1"/>
          </p:cNvSpPr>
          <p:nvPr>
            <p:ph type="title"/>
          </p:nvPr>
        </p:nvSpPr>
        <p:spPr>
          <a:xfrm>
            <a:off x="329184" y="283464"/>
            <a:ext cx="5602357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02"/>
          <p:cNvSpPr txBox="1">
            <a:spLocks noGrp="1"/>
          </p:cNvSpPr>
          <p:nvPr>
            <p:ph type="body" idx="1"/>
          </p:nvPr>
        </p:nvSpPr>
        <p:spPr>
          <a:xfrm>
            <a:off x="329184" y="1243584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628396"/>
      </p:ext>
    </p:extLst>
  </p:cSld>
  <p:clrMapOvr>
    <a:masterClrMapping/>
  </p:clrMapOvr>
  <p:transition spd="med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3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0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679859"/>
      </p:ext>
    </p:extLst>
  </p:cSld>
  <p:clrMapOvr>
    <a:masterClrMapping/>
  </p:clrMapOvr>
  <p:transition spd="med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, noPanel" type="titleOnly">
  <p:cSld name="28_title only, noPanel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43515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367940"/>
      </p:ext>
    </p:extLst>
  </p:cSld>
  <p:clrMapOvr>
    <a:masterClrMapping/>
  </p:clrMapOvr>
  <p:transition spd="med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blank" type="blank">
  <p:cSld name="29_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31630"/>
      </p:ext>
    </p:extLst>
  </p:cSld>
  <p:clrMapOvr>
    <a:masterClrMapping/>
  </p:clrMapOvr>
  <p:transition spd="med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e green">
  <p:cSld name="30_quote green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6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06"/>
          <p:cNvSpPr txBox="1"/>
          <p:nvPr/>
        </p:nvSpPr>
        <p:spPr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b="1" i="0" u="none" strike="noStrike" cap="none">
                <a:solidFill>
                  <a:srgbClr val="1C8C9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endParaRPr/>
          </a:p>
        </p:txBody>
      </p:sp>
      <p:sp>
        <p:nvSpPr>
          <p:cNvPr id="523" name="Google Shape;523;p106"/>
          <p:cNvSpPr txBox="1"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106"/>
          <p:cNvSpPr txBox="1">
            <a:spLocks noGrp="1"/>
          </p:cNvSpPr>
          <p:nvPr>
            <p:ph type="body" idx="2"/>
          </p:nvPr>
        </p:nvSpPr>
        <p:spPr>
          <a:xfrm>
            <a:off x="2253342" y="768350"/>
            <a:ext cx="8349343" cy="2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>
                <a:solidFill>
                  <a:srgbClr val="2E6AA6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829898"/>
      </p:ext>
    </p:extLst>
  </p:cSld>
  <p:clrMapOvr>
    <a:masterClrMapping/>
  </p:clrMapOvr>
  <p:transition spd="med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e pink">
  <p:cSld name="31_quote pink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07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07"/>
          <p:cNvSpPr txBox="1"/>
          <p:nvPr/>
        </p:nvSpPr>
        <p:spPr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b="1" i="0" u="none" strike="noStrike" cap="none">
                <a:solidFill>
                  <a:srgbClr val="BF478A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endParaRPr/>
          </a:p>
        </p:txBody>
      </p:sp>
      <p:sp>
        <p:nvSpPr>
          <p:cNvPr id="528" name="Google Shape;528;p107"/>
          <p:cNvSpPr txBox="1"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107"/>
          <p:cNvSpPr txBox="1">
            <a:spLocks noGrp="1"/>
          </p:cNvSpPr>
          <p:nvPr>
            <p:ph type="body" idx="2"/>
          </p:nvPr>
        </p:nvSpPr>
        <p:spPr>
          <a:xfrm>
            <a:off x="2253342" y="768350"/>
            <a:ext cx="8349343" cy="2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>
                <a:solidFill>
                  <a:srgbClr val="2E6AA6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662027"/>
      </p:ext>
    </p:extLst>
  </p:cSld>
  <p:clrMapOvr>
    <a:masterClrMapping/>
  </p:clrMapOvr>
  <p:transition spd="med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e" type="secHead">
  <p:cSld name="11_Quote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08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08"/>
          <p:cNvSpPr txBox="1">
            <a:spLocks noGrp="1"/>
          </p:cNvSpPr>
          <p:nvPr>
            <p:ph type="title"/>
          </p:nvPr>
        </p:nvSpPr>
        <p:spPr>
          <a:xfrm>
            <a:off x="1674541" y="780744"/>
            <a:ext cx="8842918" cy="776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08"/>
          <p:cNvSpPr txBox="1">
            <a:spLocks noGrp="1"/>
          </p:cNvSpPr>
          <p:nvPr>
            <p:ph type="body" idx="1"/>
          </p:nvPr>
        </p:nvSpPr>
        <p:spPr>
          <a:xfrm>
            <a:off x="831850" y="1686000"/>
            <a:ext cx="10515600" cy="49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>
                <a:solidFill>
                  <a:srgbClr val="2E6AA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5432367"/>
      </p:ext>
    </p:extLst>
  </p:cSld>
  <p:clrMapOvr>
    <a:masterClrMapping/>
  </p:clrMapOvr>
  <p:transition spd="med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e">
  <p:cSld name="14_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09"/>
          <p:cNvSpPr txBox="1">
            <a:spLocks noGrp="1"/>
          </p:cNvSpPr>
          <p:nvPr>
            <p:ph type="title"/>
          </p:nvPr>
        </p:nvSpPr>
        <p:spPr>
          <a:xfrm>
            <a:off x="1674541" y="1314760"/>
            <a:ext cx="8842918" cy="379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09"/>
          <p:cNvSpPr txBox="1">
            <a:spLocks noGrp="1"/>
          </p:cNvSpPr>
          <p:nvPr>
            <p:ph type="body" idx="1"/>
          </p:nvPr>
        </p:nvSpPr>
        <p:spPr>
          <a:xfrm>
            <a:off x="831850" y="5543240"/>
            <a:ext cx="10515600" cy="42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909514"/>
      </p:ext>
    </p:extLst>
  </p:cSld>
  <p:clrMapOvr>
    <a:masterClrMapping/>
  </p:clrMapOvr>
  <p:transition spd="med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1 Column Half-Width 2-line Title">
  <p:cSld name="5_1 Column Half-Width 2-line Title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10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10"/>
          <p:cNvSpPr txBox="1">
            <a:spLocks noGrp="1"/>
          </p:cNvSpPr>
          <p:nvPr>
            <p:ph type="title"/>
          </p:nvPr>
        </p:nvSpPr>
        <p:spPr>
          <a:xfrm>
            <a:off x="329184" y="283464"/>
            <a:ext cx="5602357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10"/>
          <p:cNvSpPr txBox="1">
            <a:spLocks noGrp="1"/>
          </p:cNvSpPr>
          <p:nvPr>
            <p:ph type="body" idx="1"/>
          </p:nvPr>
        </p:nvSpPr>
        <p:spPr>
          <a:xfrm>
            <a:off x="329184" y="1645920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579785"/>
      </p:ext>
    </p:extLst>
  </p:cSld>
  <p:clrMapOvr>
    <a:masterClrMapping/>
  </p:clrMapOvr>
  <p:transition spd="med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11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11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11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11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007883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1 column full-width">
  <p:cSld name="11_1 column full-width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5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54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54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12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12"/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12"/>
          <p:cNvSpPr txBox="1">
            <a:spLocks noGrp="1"/>
          </p:cNvSpPr>
          <p:nvPr>
            <p:ph type="body" idx="1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11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064887"/>
      </p:ext>
    </p:extLst>
  </p:cSld>
  <p:clrMapOvr>
    <a:masterClrMapping/>
  </p:clrMapOvr>
  <p:transition spd="med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3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13"/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13"/>
          <p:cNvSpPr txBox="1">
            <a:spLocks noGrp="1"/>
          </p:cNvSpPr>
          <p:nvPr>
            <p:ph type="body" idx="1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11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469724"/>
      </p:ext>
    </p:extLst>
  </p:cSld>
  <p:clrMapOvr>
    <a:masterClrMapping/>
  </p:clrMapOvr>
  <p:transition spd="med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14"/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DFAF3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14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14"/>
          <p:cNvSpPr>
            <a:spLocks noGrp="1"/>
          </p:cNvSpPr>
          <p:nvPr>
            <p:ph type="pic" idx="2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114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11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602870"/>
      </p:ext>
    </p:extLst>
  </p:cSld>
  <p:clrMapOvr>
    <a:masterClrMapping/>
  </p:clrMapOvr>
  <p:transition spd="med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15"/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0F7F7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15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15"/>
          <p:cNvSpPr>
            <a:spLocks noGrp="1"/>
          </p:cNvSpPr>
          <p:nvPr>
            <p:ph type="pic" idx="2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115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p11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271376"/>
      </p:ext>
    </p:extLst>
  </p:cSld>
  <p:clrMapOvr>
    <a:masterClrMapping/>
  </p:clrMapOvr>
  <p:transition spd="med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16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16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1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16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710793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116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7107936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24062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1 column full-width">
  <p:cSld name="17_1 column full-width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5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5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5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5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Section Teal Blue">
  <p:cSld name="08_Section Teal Blue">
    <p:bg>
      <p:bgPr>
        <a:solidFill>
          <a:srgbClr val="4E7224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7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7" name="Google Shape;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1 column full-width">
  <p:cSld name="18_1 column full-width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5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6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6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6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3columns">
  <p:cSld name="16_3column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7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57" descr="A green and black background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7"/>
          <p:cNvSpPr txBox="1">
            <a:spLocks noGrp="1"/>
          </p:cNvSpPr>
          <p:nvPr>
            <p:ph type="body" idx="1"/>
          </p:nvPr>
        </p:nvSpPr>
        <p:spPr>
          <a:xfrm>
            <a:off x="417443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57"/>
          <p:cNvSpPr txBox="1">
            <a:spLocks noGrp="1"/>
          </p:cNvSpPr>
          <p:nvPr>
            <p:ph type="body" idx="2"/>
          </p:nvPr>
        </p:nvSpPr>
        <p:spPr>
          <a:xfrm>
            <a:off x="4414520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57"/>
          <p:cNvSpPr txBox="1">
            <a:spLocks noGrp="1"/>
          </p:cNvSpPr>
          <p:nvPr>
            <p:ph type="body" idx="3"/>
          </p:nvPr>
        </p:nvSpPr>
        <p:spPr>
          <a:xfrm>
            <a:off x="8411597" y="1631247"/>
            <a:ext cx="3352800" cy="252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3column, panels">
  <p:cSld name="24_3column, panel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8" descr="A green and black background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8"/>
          <p:cNvSpPr txBox="1">
            <a:spLocks noGrp="1"/>
          </p:cNvSpPr>
          <p:nvPr>
            <p:ph type="body" idx="1"/>
          </p:nvPr>
        </p:nvSpPr>
        <p:spPr>
          <a:xfrm>
            <a:off x="329184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58"/>
          <p:cNvSpPr txBox="1">
            <a:spLocks noGrp="1"/>
          </p:cNvSpPr>
          <p:nvPr>
            <p:ph type="body" idx="2"/>
          </p:nvPr>
        </p:nvSpPr>
        <p:spPr>
          <a:xfrm>
            <a:off x="4221413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8"/>
          <p:cNvSpPr txBox="1">
            <a:spLocks noGrp="1"/>
          </p:cNvSpPr>
          <p:nvPr>
            <p:ph type="body" idx="3"/>
          </p:nvPr>
        </p:nvSpPr>
        <p:spPr>
          <a:xfrm>
            <a:off x="8113643" y="1665114"/>
            <a:ext cx="3749173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3column, panels">
  <p:cSld name="26_3column, panel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5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9"/>
          <p:cNvSpPr txBox="1">
            <a:spLocks noGrp="1"/>
          </p:cNvSpPr>
          <p:nvPr>
            <p:ph type="body" idx="1"/>
          </p:nvPr>
        </p:nvSpPr>
        <p:spPr>
          <a:xfrm>
            <a:off x="329184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59"/>
          <p:cNvSpPr txBox="1">
            <a:spLocks noGrp="1"/>
          </p:cNvSpPr>
          <p:nvPr>
            <p:ph type="body" idx="2"/>
          </p:nvPr>
        </p:nvSpPr>
        <p:spPr>
          <a:xfrm>
            <a:off x="3276291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9"/>
          <p:cNvSpPr txBox="1">
            <a:spLocks noGrp="1"/>
          </p:cNvSpPr>
          <p:nvPr>
            <p:ph type="body" idx="3"/>
          </p:nvPr>
        </p:nvSpPr>
        <p:spPr>
          <a:xfrm>
            <a:off x="6223398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9"/>
          <p:cNvSpPr txBox="1">
            <a:spLocks noGrp="1"/>
          </p:cNvSpPr>
          <p:nvPr>
            <p:ph type="body" idx="4"/>
          </p:nvPr>
        </p:nvSpPr>
        <p:spPr>
          <a:xfrm>
            <a:off x="9170504" y="25795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59"/>
          <p:cNvSpPr txBox="1">
            <a:spLocks noGrp="1"/>
          </p:cNvSpPr>
          <p:nvPr>
            <p:ph type="body" idx="5"/>
          </p:nvPr>
        </p:nvSpPr>
        <p:spPr>
          <a:xfrm>
            <a:off x="328613" y="1422400"/>
            <a:ext cx="11585575" cy="88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1 column full-width">
  <p:cSld name="13_1 column full-width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60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60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0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60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1 column full-width">
  <p:cSld name="4_1 column full-width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1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6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6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1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6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1"/>
          <p:cNvSpPr/>
          <p:nvPr/>
        </p:nvSpPr>
        <p:spPr>
          <a:xfrm>
            <a:off x="152400" y="15240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1 column full-width">
  <p:cSld name="16_1 column full-width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2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6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2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2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2"/>
          <p:cNvSpPr txBox="1">
            <a:spLocks noGrp="1"/>
          </p:cNvSpPr>
          <p:nvPr>
            <p:ph type="body" idx="1"/>
          </p:nvPr>
        </p:nvSpPr>
        <p:spPr>
          <a:xfrm>
            <a:off x="329184" y="139202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62"/>
          <p:cNvSpPr txBox="1">
            <a:spLocks noGrp="1"/>
          </p:cNvSpPr>
          <p:nvPr>
            <p:ph type="body" idx="2"/>
          </p:nvPr>
        </p:nvSpPr>
        <p:spPr>
          <a:xfrm>
            <a:off x="6094412" y="797310"/>
            <a:ext cx="5599616" cy="3219728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342900" dist="1016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57200" tIns="457200" rIns="457200" bIns="6858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3column, panels">
  <p:cSld name="27_3column, panel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6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63"/>
          <p:cNvSpPr txBox="1">
            <a:spLocks noGrp="1"/>
          </p:cNvSpPr>
          <p:nvPr>
            <p:ph type="body" idx="1"/>
          </p:nvPr>
        </p:nvSpPr>
        <p:spPr>
          <a:xfrm>
            <a:off x="1131639" y="2408064"/>
            <a:ext cx="4572000" cy="251062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30175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63"/>
          <p:cNvSpPr txBox="1">
            <a:spLocks noGrp="1"/>
          </p:cNvSpPr>
          <p:nvPr>
            <p:ph type="body" idx="2"/>
          </p:nvPr>
        </p:nvSpPr>
        <p:spPr>
          <a:xfrm>
            <a:off x="6488362" y="2408064"/>
            <a:ext cx="4572000" cy="255679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34745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6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63"/>
          <p:cNvSpPr txBox="1">
            <a:spLocks noGrp="1"/>
          </p:cNvSpPr>
          <p:nvPr>
            <p:ph type="body" idx="3"/>
          </p:nvPr>
        </p:nvSpPr>
        <p:spPr>
          <a:xfrm>
            <a:off x="1131640" y="1396408"/>
            <a:ext cx="9928474" cy="2193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600" b="1">
                <a:solidFill>
                  <a:srgbClr val="843A12"/>
                </a:solidFill>
              </a:defRPr>
            </a:lvl1pPr>
            <a:lvl2pPr marL="914400" lvl="1" indent="-42418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3column, panels">
  <p:cSld name="25_3column, panel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6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64"/>
          <p:cNvSpPr txBox="1">
            <a:spLocks noGrp="1"/>
          </p:cNvSpPr>
          <p:nvPr>
            <p:ph type="body" idx="1"/>
          </p:nvPr>
        </p:nvSpPr>
        <p:spPr>
          <a:xfrm>
            <a:off x="329184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64"/>
          <p:cNvSpPr txBox="1">
            <a:spLocks noGrp="1"/>
          </p:cNvSpPr>
          <p:nvPr>
            <p:ph type="body" idx="2"/>
          </p:nvPr>
        </p:nvSpPr>
        <p:spPr>
          <a:xfrm>
            <a:off x="3276291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3"/>
          </p:nvPr>
        </p:nvSpPr>
        <p:spPr>
          <a:xfrm>
            <a:off x="6223398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body" idx="4"/>
          </p:nvPr>
        </p:nvSpPr>
        <p:spPr>
          <a:xfrm>
            <a:off x="9170504" y="1665114"/>
            <a:ext cx="2743200" cy="30535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080"/>
              <a:buFont typeface="Arial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2 column">
  <p:cSld name="17_2 colum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5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6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1 column full-width">
  <p:cSld name="9_1 column full-width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8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8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2 column">
  <p:cSld name="18_2 column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6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6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66"/>
          <p:cNvSpPr txBox="1">
            <a:spLocks noGrp="1"/>
          </p:cNvSpPr>
          <p:nvPr>
            <p:ph type="body" idx="1"/>
          </p:nvPr>
        </p:nvSpPr>
        <p:spPr>
          <a:xfrm>
            <a:off x="417443" y="1707382"/>
            <a:ext cx="5602357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2pPr>
            <a:lvl3pPr marL="1371600" lvl="2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3pPr>
            <a:lvl4pPr marL="1828800" lvl="3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4pPr>
            <a:lvl5pPr marL="2286000" lvl="4" indent="-37972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2"/>
          </p:nvPr>
        </p:nvSpPr>
        <p:spPr>
          <a:xfrm>
            <a:off x="6172199" y="1707382"/>
            <a:ext cx="5635487" cy="194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2pPr>
            <a:lvl3pPr marL="1371600" lvl="2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3pPr>
            <a:lvl4pPr marL="1828800" lvl="3" indent="-3797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4pPr>
            <a:lvl5pPr marL="2286000" lvl="4" indent="-37972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80"/>
              <a:buChar char="•"/>
              <a:defRPr sz="17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1 column full-width">
  <p:cSld name="8_1 column full-width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7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6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67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>
            <a:off x="329184" y="170698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body" idx="2"/>
          </p:nvPr>
        </p:nvSpPr>
        <p:spPr>
          <a:xfrm>
            <a:off x="6094412" y="1706986"/>
            <a:ext cx="5599616" cy="27303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1397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228600" tIns="228600" rIns="228600" bIns="4572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1 column full-width">
  <p:cSld name="5_1 column full-width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8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8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68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8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1 column full-width">
  <p:cSld name="12_1 column full-width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9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69"/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9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5766816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1 column, halfWidth wHeader, fullBleed img">
  <p:cSld name="7_1 column, halfWidth wHeader, fullBleed img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0"/>
          <p:cNvSpPr/>
          <p:nvPr/>
        </p:nvSpPr>
        <p:spPr>
          <a:xfrm>
            <a:off x="0" y="1128156"/>
            <a:ext cx="6556375" cy="5729844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70"/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70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7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70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58978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70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5897880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70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1 column, longTitle, halfWidth, fullBleed img">
  <p:cSld name="6_1 column, longTitle, halfWidth, fullBleed img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1"/>
          <p:cNvSpPr/>
          <p:nvPr/>
        </p:nvSpPr>
        <p:spPr>
          <a:xfrm>
            <a:off x="1" y="1536700"/>
            <a:ext cx="6555834" cy="53213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71"/>
          <p:cNvSpPr/>
          <p:nvPr/>
        </p:nvSpPr>
        <p:spPr>
          <a:xfrm>
            <a:off x="6556375" y="0"/>
            <a:ext cx="290513" cy="6858000"/>
          </a:xfrm>
          <a:prstGeom prst="rect">
            <a:avLst/>
          </a:prstGeom>
          <a:gradFill>
            <a:gsLst>
              <a:gs pos="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71"/>
          <p:cNvSpPr/>
          <p:nvPr/>
        </p:nvSpPr>
        <p:spPr>
          <a:xfrm>
            <a:off x="0" y="0"/>
            <a:ext cx="6556375" cy="153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7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60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71"/>
          <p:cNvSpPr txBox="1">
            <a:spLocks noGrp="1"/>
          </p:cNvSpPr>
          <p:nvPr>
            <p:ph type="body" idx="1"/>
          </p:nvPr>
        </p:nvSpPr>
        <p:spPr>
          <a:xfrm>
            <a:off x="329184" y="1817094"/>
            <a:ext cx="58978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71"/>
          <p:cNvSpPr txBox="1">
            <a:spLocks noGrp="1"/>
          </p:cNvSpPr>
          <p:nvPr>
            <p:ph type="body" idx="2"/>
          </p:nvPr>
        </p:nvSpPr>
        <p:spPr>
          <a:xfrm>
            <a:off x="329184" y="2440945"/>
            <a:ext cx="589788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71"/>
          <p:cNvSpPr>
            <a:spLocks noGrp="1"/>
          </p:cNvSpPr>
          <p:nvPr>
            <p:ph type="pic" idx="3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2 column">
  <p:cSld name="13_2 colum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2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72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7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72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72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2column wHeaders">
  <p:cSld name="13_2column wHeader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3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73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3"/>
          <p:cNvSpPr txBox="1">
            <a:spLocks noGrp="1"/>
          </p:cNvSpPr>
          <p:nvPr>
            <p:ph type="body" idx="1"/>
          </p:nvPr>
        </p:nvSpPr>
        <p:spPr>
          <a:xfrm>
            <a:off x="839787" y="1695851"/>
            <a:ext cx="478231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73"/>
          <p:cNvSpPr txBox="1">
            <a:spLocks noGrp="1"/>
          </p:cNvSpPr>
          <p:nvPr>
            <p:ph type="body" idx="2"/>
          </p:nvPr>
        </p:nvSpPr>
        <p:spPr>
          <a:xfrm>
            <a:off x="839787" y="2273117"/>
            <a:ext cx="4782312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73"/>
          <p:cNvSpPr txBox="1">
            <a:spLocks noGrp="1"/>
          </p:cNvSpPr>
          <p:nvPr>
            <p:ph type="body" idx="3"/>
          </p:nvPr>
        </p:nvSpPr>
        <p:spPr>
          <a:xfrm>
            <a:off x="6326188" y="1695851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p73"/>
          <p:cNvSpPr txBox="1">
            <a:spLocks noGrp="1"/>
          </p:cNvSpPr>
          <p:nvPr>
            <p:ph type="body" idx="4"/>
          </p:nvPr>
        </p:nvSpPr>
        <p:spPr>
          <a:xfrm>
            <a:off x="6326188" y="2273117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7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2column wHeaders">
  <p:cSld name="16_2column wHeader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4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74"/>
          <p:cNvSpPr/>
          <p:nvPr/>
        </p:nvSpPr>
        <p:spPr>
          <a:xfrm>
            <a:off x="0" y="0"/>
            <a:ext cx="12188825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74"/>
          <p:cNvSpPr txBox="1">
            <a:spLocks noGrp="1"/>
          </p:cNvSpPr>
          <p:nvPr>
            <p:ph type="body" idx="1"/>
          </p:nvPr>
        </p:nvSpPr>
        <p:spPr>
          <a:xfrm>
            <a:off x="839787" y="1915980"/>
            <a:ext cx="478231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" name="Google Shape;317;p74"/>
          <p:cNvSpPr txBox="1">
            <a:spLocks noGrp="1"/>
          </p:cNvSpPr>
          <p:nvPr>
            <p:ph type="body" idx="2"/>
          </p:nvPr>
        </p:nvSpPr>
        <p:spPr>
          <a:xfrm>
            <a:off x="839787" y="2493246"/>
            <a:ext cx="4782312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74"/>
          <p:cNvSpPr txBox="1">
            <a:spLocks noGrp="1"/>
          </p:cNvSpPr>
          <p:nvPr>
            <p:ph type="body" idx="3"/>
          </p:nvPr>
        </p:nvSpPr>
        <p:spPr>
          <a:xfrm>
            <a:off x="6326188" y="1915980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9" name="Google Shape;319;p74"/>
          <p:cNvSpPr txBox="1">
            <a:spLocks noGrp="1"/>
          </p:cNvSpPr>
          <p:nvPr>
            <p:ph type="body" idx="4"/>
          </p:nvPr>
        </p:nvSpPr>
        <p:spPr>
          <a:xfrm>
            <a:off x="6326188" y="2493246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7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2column wHeaders">
  <p:cSld name="18_2column wHeader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5"/>
          <p:cNvSpPr/>
          <p:nvPr/>
        </p:nvSpPr>
        <p:spPr>
          <a:xfrm>
            <a:off x="0" y="1920874"/>
            <a:ext cx="12188825" cy="49371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75"/>
          <p:cNvSpPr/>
          <p:nvPr/>
        </p:nvSpPr>
        <p:spPr>
          <a:xfrm>
            <a:off x="0" y="0"/>
            <a:ext cx="12188825" cy="19208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75"/>
          <p:cNvSpPr txBox="1">
            <a:spLocks noGrp="1"/>
          </p:cNvSpPr>
          <p:nvPr>
            <p:ph type="body" idx="1"/>
          </p:nvPr>
        </p:nvSpPr>
        <p:spPr>
          <a:xfrm>
            <a:off x="839787" y="2254645"/>
            <a:ext cx="478208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5" name="Google Shape;325;p75"/>
          <p:cNvSpPr txBox="1">
            <a:spLocks noGrp="1"/>
          </p:cNvSpPr>
          <p:nvPr>
            <p:ph type="body" idx="2"/>
          </p:nvPr>
        </p:nvSpPr>
        <p:spPr>
          <a:xfrm>
            <a:off x="839787" y="2831911"/>
            <a:ext cx="4782312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75"/>
          <p:cNvSpPr txBox="1">
            <a:spLocks noGrp="1"/>
          </p:cNvSpPr>
          <p:nvPr>
            <p:ph type="body" idx="3"/>
          </p:nvPr>
        </p:nvSpPr>
        <p:spPr>
          <a:xfrm>
            <a:off x="6326188" y="2254645"/>
            <a:ext cx="5029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7" name="Google Shape;327;p75"/>
          <p:cNvSpPr txBox="1">
            <a:spLocks noGrp="1"/>
          </p:cNvSpPr>
          <p:nvPr>
            <p:ph type="body" idx="4"/>
          </p:nvPr>
        </p:nvSpPr>
        <p:spPr>
          <a:xfrm>
            <a:off x="6326188" y="2831911"/>
            <a:ext cx="5029200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7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1 column full-width">
  <p:cSld name="21_1 column full-width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9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2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3column, intro">
  <p:cSld name="20_3column, intro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76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6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6"/>
          <p:cNvSpPr txBox="1">
            <a:spLocks noGrp="1"/>
          </p:cNvSpPr>
          <p:nvPr>
            <p:ph type="body" idx="1"/>
          </p:nvPr>
        </p:nvSpPr>
        <p:spPr>
          <a:xfrm>
            <a:off x="914400" y="1463163"/>
            <a:ext cx="1035304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76"/>
          <p:cNvSpPr txBox="1">
            <a:spLocks noGrp="1"/>
          </p:cNvSpPr>
          <p:nvPr>
            <p:ph type="body" idx="2"/>
          </p:nvPr>
        </p:nvSpPr>
        <p:spPr>
          <a:xfrm>
            <a:off x="91440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76"/>
          <p:cNvSpPr txBox="1">
            <a:spLocks noGrp="1"/>
          </p:cNvSpPr>
          <p:nvPr>
            <p:ph type="body" idx="3"/>
          </p:nvPr>
        </p:nvSpPr>
        <p:spPr>
          <a:xfrm>
            <a:off x="441452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76"/>
          <p:cNvSpPr txBox="1">
            <a:spLocks noGrp="1"/>
          </p:cNvSpPr>
          <p:nvPr>
            <p:ph type="body" idx="4"/>
          </p:nvPr>
        </p:nvSpPr>
        <p:spPr>
          <a:xfrm>
            <a:off x="791464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7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3column, intro">
  <p:cSld name="22_3column, intro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7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77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77"/>
          <p:cNvSpPr txBox="1">
            <a:spLocks noGrp="1"/>
          </p:cNvSpPr>
          <p:nvPr>
            <p:ph type="body" idx="1"/>
          </p:nvPr>
        </p:nvSpPr>
        <p:spPr>
          <a:xfrm>
            <a:off x="329184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77"/>
          <p:cNvSpPr txBox="1">
            <a:spLocks noGrp="1"/>
          </p:cNvSpPr>
          <p:nvPr>
            <p:ph type="body" idx="2"/>
          </p:nvPr>
        </p:nvSpPr>
        <p:spPr>
          <a:xfrm>
            <a:off x="4414520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7"/>
          <p:cNvSpPr txBox="1">
            <a:spLocks noGrp="1"/>
          </p:cNvSpPr>
          <p:nvPr>
            <p:ph type="body" idx="3"/>
          </p:nvPr>
        </p:nvSpPr>
        <p:spPr>
          <a:xfrm>
            <a:off x="8510016" y="15137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7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3column, intro">
  <p:cSld name="21_3column, intro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8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8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78"/>
          <p:cNvSpPr txBox="1">
            <a:spLocks noGrp="1"/>
          </p:cNvSpPr>
          <p:nvPr>
            <p:ph type="body" idx="1"/>
          </p:nvPr>
        </p:nvSpPr>
        <p:spPr>
          <a:xfrm>
            <a:off x="914400" y="1463163"/>
            <a:ext cx="1035304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0">
                <a:solidFill>
                  <a:srgbClr val="1E1E2D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78"/>
          <p:cNvSpPr txBox="1">
            <a:spLocks noGrp="1"/>
          </p:cNvSpPr>
          <p:nvPr>
            <p:ph type="body" idx="2"/>
          </p:nvPr>
        </p:nvSpPr>
        <p:spPr>
          <a:xfrm>
            <a:off x="91440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78"/>
          <p:cNvSpPr txBox="1">
            <a:spLocks noGrp="1"/>
          </p:cNvSpPr>
          <p:nvPr>
            <p:ph type="body" idx="3"/>
          </p:nvPr>
        </p:nvSpPr>
        <p:spPr>
          <a:xfrm>
            <a:off x="441452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8"/>
          <p:cNvSpPr txBox="1">
            <a:spLocks noGrp="1"/>
          </p:cNvSpPr>
          <p:nvPr>
            <p:ph type="body" idx="4"/>
          </p:nvPr>
        </p:nvSpPr>
        <p:spPr>
          <a:xfrm>
            <a:off x="7914640" y="2123399"/>
            <a:ext cx="3352800" cy="245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7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3column, headers">
  <p:cSld name="17_3column, header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9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79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79"/>
          <p:cNvSpPr txBox="1">
            <a:spLocks noGrp="1"/>
          </p:cNvSpPr>
          <p:nvPr>
            <p:ph type="body" idx="1"/>
          </p:nvPr>
        </p:nvSpPr>
        <p:spPr>
          <a:xfrm>
            <a:off x="417443" y="1584315"/>
            <a:ext cx="3352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6" name="Google Shape;356;p79"/>
          <p:cNvSpPr txBox="1">
            <a:spLocks noGrp="1"/>
          </p:cNvSpPr>
          <p:nvPr>
            <p:ph type="body" idx="2"/>
          </p:nvPr>
        </p:nvSpPr>
        <p:spPr>
          <a:xfrm>
            <a:off x="417443" y="2186199"/>
            <a:ext cx="3352800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79"/>
          <p:cNvSpPr txBox="1">
            <a:spLocks noGrp="1"/>
          </p:cNvSpPr>
          <p:nvPr>
            <p:ph type="body" idx="3"/>
          </p:nvPr>
        </p:nvSpPr>
        <p:spPr>
          <a:xfrm>
            <a:off x="4414520" y="1584315"/>
            <a:ext cx="33528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79"/>
          <p:cNvSpPr txBox="1">
            <a:spLocks noGrp="1"/>
          </p:cNvSpPr>
          <p:nvPr>
            <p:ph type="body" idx="4"/>
          </p:nvPr>
        </p:nvSpPr>
        <p:spPr>
          <a:xfrm>
            <a:off x="4414520" y="2186199"/>
            <a:ext cx="3352800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79"/>
          <p:cNvSpPr txBox="1">
            <a:spLocks noGrp="1"/>
          </p:cNvSpPr>
          <p:nvPr>
            <p:ph type="body" idx="5"/>
          </p:nvPr>
        </p:nvSpPr>
        <p:spPr>
          <a:xfrm>
            <a:off x="8411596" y="1584315"/>
            <a:ext cx="33629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79"/>
          <p:cNvSpPr txBox="1">
            <a:spLocks noGrp="1"/>
          </p:cNvSpPr>
          <p:nvPr>
            <p:ph type="body" idx="6"/>
          </p:nvPr>
        </p:nvSpPr>
        <p:spPr>
          <a:xfrm>
            <a:off x="8411596" y="2186199"/>
            <a:ext cx="3362917" cy="221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7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3column, panels">
  <p:cSld name="19_3column, panels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8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80"/>
          <p:cNvSpPr txBox="1">
            <a:spLocks noGrp="1"/>
          </p:cNvSpPr>
          <p:nvPr>
            <p:ph type="body" idx="1"/>
          </p:nvPr>
        </p:nvSpPr>
        <p:spPr>
          <a:xfrm>
            <a:off x="417443" y="1297190"/>
            <a:ext cx="11390244" cy="2379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026CAA"/>
                </a:solidFill>
              </a:defRPr>
            </a:lvl1pPr>
            <a:lvl2pPr marL="914400" lvl="1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80"/>
          <p:cNvSpPr txBox="1">
            <a:spLocks noGrp="1"/>
          </p:cNvSpPr>
          <p:nvPr>
            <p:ph type="body" idx="2"/>
          </p:nvPr>
        </p:nvSpPr>
        <p:spPr>
          <a:xfrm>
            <a:off x="654505" y="2093057"/>
            <a:ext cx="3352800" cy="2730363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80"/>
          <p:cNvSpPr txBox="1">
            <a:spLocks noGrp="1"/>
          </p:cNvSpPr>
          <p:nvPr>
            <p:ph type="body" idx="3"/>
          </p:nvPr>
        </p:nvSpPr>
        <p:spPr>
          <a:xfrm>
            <a:off x="4419600" y="2093057"/>
            <a:ext cx="3352800" cy="2730363"/>
          </a:xfrm>
          <a:prstGeom prst="rect">
            <a:avLst/>
          </a:prstGeom>
          <a:solidFill>
            <a:srgbClr val="FEF7EA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80"/>
          <p:cNvSpPr txBox="1">
            <a:spLocks noGrp="1"/>
          </p:cNvSpPr>
          <p:nvPr>
            <p:ph type="body" idx="4"/>
          </p:nvPr>
        </p:nvSpPr>
        <p:spPr>
          <a:xfrm>
            <a:off x="8200892" y="2093057"/>
            <a:ext cx="3352800" cy="2730363"/>
          </a:xfrm>
          <a:prstGeom prst="rect">
            <a:avLst/>
          </a:prstGeom>
          <a:solidFill>
            <a:srgbClr val="F3FAFE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8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3column, panels">
  <p:cSld name="22_3column, panels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1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81"/>
          <p:cNvSpPr txBox="1">
            <a:spLocks noGrp="1"/>
          </p:cNvSpPr>
          <p:nvPr>
            <p:ph type="body" idx="1"/>
          </p:nvPr>
        </p:nvSpPr>
        <p:spPr>
          <a:xfrm>
            <a:off x="417443" y="1297190"/>
            <a:ext cx="11390244" cy="2379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>
                <a:solidFill>
                  <a:srgbClr val="1E1E2D"/>
                </a:solidFill>
              </a:defRPr>
            </a:lvl1pPr>
            <a:lvl2pPr marL="914400" lvl="1" indent="-406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81"/>
          <p:cNvSpPr txBox="1">
            <a:spLocks noGrp="1"/>
          </p:cNvSpPr>
          <p:nvPr>
            <p:ph type="body" idx="2"/>
          </p:nvPr>
        </p:nvSpPr>
        <p:spPr>
          <a:xfrm>
            <a:off x="654505" y="2093057"/>
            <a:ext cx="3352800" cy="2730363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81"/>
          <p:cNvSpPr txBox="1">
            <a:spLocks noGrp="1"/>
          </p:cNvSpPr>
          <p:nvPr>
            <p:ph type="body" idx="3"/>
          </p:nvPr>
        </p:nvSpPr>
        <p:spPr>
          <a:xfrm>
            <a:off x="4419600" y="2093057"/>
            <a:ext cx="3352800" cy="2730363"/>
          </a:xfrm>
          <a:prstGeom prst="rect">
            <a:avLst/>
          </a:prstGeom>
          <a:solidFill>
            <a:srgbClr val="FEF7EA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81"/>
          <p:cNvSpPr txBox="1">
            <a:spLocks noGrp="1"/>
          </p:cNvSpPr>
          <p:nvPr>
            <p:ph type="body" idx="4"/>
          </p:nvPr>
        </p:nvSpPr>
        <p:spPr>
          <a:xfrm>
            <a:off x="8200892" y="2093057"/>
            <a:ext cx="3352800" cy="2730363"/>
          </a:xfrm>
          <a:prstGeom prst="rect">
            <a:avLst/>
          </a:prstGeom>
          <a:solidFill>
            <a:srgbClr val="F3FAFE"/>
          </a:solidFill>
          <a:ln>
            <a:noFill/>
          </a:ln>
          <a:effectLst>
            <a:outerShdw blurRad="165100" dist="762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182875" tIns="182875" rIns="182875" bIns="182875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8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4 column">
  <p:cSld name="21_4 column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2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82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82"/>
          <p:cNvSpPr txBox="1">
            <a:spLocks noGrp="1"/>
          </p:cNvSpPr>
          <p:nvPr>
            <p:ph type="body" idx="1"/>
          </p:nvPr>
        </p:nvSpPr>
        <p:spPr>
          <a:xfrm>
            <a:off x="417443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82"/>
          <p:cNvSpPr txBox="1">
            <a:spLocks noGrp="1"/>
          </p:cNvSpPr>
          <p:nvPr>
            <p:ph type="body" idx="2"/>
          </p:nvPr>
        </p:nvSpPr>
        <p:spPr>
          <a:xfrm>
            <a:off x="3337516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82"/>
          <p:cNvSpPr txBox="1">
            <a:spLocks noGrp="1"/>
          </p:cNvSpPr>
          <p:nvPr>
            <p:ph type="body" idx="3"/>
          </p:nvPr>
        </p:nvSpPr>
        <p:spPr>
          <a:xfrm>
            <a:off x="6257589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82"/>
          <p:cNvSpPr txBox="1">
            <a:spLocks noGrp="1"/>
          </p:cNvSpPr>
          <p:nvPr>
            <p:ph type="body" idx="4"/>
          </p:nvPr>
        </p:nvSpPr>
        <p:spPr>
          <a:xfrm>
            <a:off x="9177661" y="148449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8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2column wHeaders">
  <p:cSld name="21_2column wHeader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3"/>
          <p:cNvSpPr/>
          <p:nvPr/>
        </p:nvSpPr>
        <p:spPr>
          <a:xfrm>
            <a:off x="4706938" y="0"/>
            <a:ext cx="7481887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83"/>
          <p:cNvSpPr/>
          <p:nvPr/>
        </p:nvSpPr>
        <p:spPr>
          <a:xfrm>
            <a:off x="0" y="0"/>
            <a:ext cx="4706938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83"/>
          <p:cNvSpPr txBox="1">
            <a:spLocks noGrp="1"/>
          </p:cNvSpPr>
          <p:nvPr>
            <p:ph type="body" idx="1"/>
          </p:nvPr>
        </p:nvSpPr>
        <p:spPr>
          <a:xfrm>
            <a:off x="5074920" y="350161"/>
            <a:ext cx="673946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8" name="Google Shape;388;p83"/>
          <p:cNvSpPr txBox="1">
            <a:spLocks noGrp="1"/>
          </p:cNvSpPr>
          <p:nvPr>
            <p:ph type="body" idx="2"/>
          </p:nvPr>
        </p:nvSpPr>
        <p:spPr>
          <a:xfrm>
            <a:off x="5074920" y="932452"/>
            <a:ext cx="6739467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83"/>
          <p:cNvSpPr txBox="1">
            <a:spLocks noGrp="1"/>
          </p:cNvSpPr>
          <p:nvPr>
            <p:ph type="title"/>
          </p:nvPr>
        </p:nvSpPr>
        <p:spPr>
          <a:xfrm>
            <a:off x="329183" y="350161"/>
            <a:ext cx="4069080" cy="193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83"/>
          <p:cNvSpPr txBox="1">
            <a:spLocks noGrp="1"/>
          </p:cNvSpPr>
          <p:nvPr>
            <p:ph type="body" idx="3"/>
          </p:nvPr>
        </p:nvSpPr>
        <p:spPr>
          <a:xfrm>
            <a:off x="5074920" y="4026154"/>
            <a:ext cx="4409710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1" name="Google Shape;391;p83"/>
          <p:cNvSpPr txBox="1">
            <a:spLocks noGrp="1"/>
          </p:cNvSpPr>
          <p:nvPr>
            <p:ph type="body" idx="4"/>
          </p:nvPr>
        </p:nvSpPr>
        <p:spPr>
          <a:xfrm>
            <a:off x="5074920" y="4608445"/>
            <a:ext cx="4409711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2column wHeaders">
  <p:cSld name="15_2column wHeader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4"/>
          <p:cNvSpPr/>
          <p:nvPr/>
        </p:nvSpPr>
        <p:spPr>
          <a:xfrm>
            <a:off x="0" y="2101850"/>
            <a:ext cx="12188825" cy="475615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4"/>
          <p:cNvSpPr/>
          <p:nvPr/>
        </p:nvSpPr>
        <p:spPr>
          <a:xfrm>
            <a:off x="0" y="0"/>
            <a:ext cx="12192000" cy="21018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4"/>
          <p:cNvSpPr txBox="1">
            <a:spLocks noGrp="1"/>
          </p:cNvSpPr>
          <p:nvPr>
            <p:ph type="body" idx="1"/>
          </p:nvPr>
        </p:nvSpPr>
        <p:spPr>
          <a:xfrm>
            <a:off x="329184" y="2431796"/>
            <a:ext cx="6212292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2E6A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6" name="Google Shape;396;p84"/>
          <p:cNvSpPr txBox="1">
            <a:spLocks noGrp="1"/>
          </p:cNvSpPr>
          <p:nvPr>
            <p:ph type="body" idx="2"/>
          </p:nvPr>
        </p:nvSpPr>
        <p:spPr>
          <a:xfrm>
            <a:off x="329183" y="2920303"/>
            <a:ext cx="6212293" cy="210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8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84"/>
          <p:cNvSpPr txBox="1">
            <a:spLocks noGrp="1"/>
          </p:cNvSpPr>
          <p:nvPr>
            <p:ph type="body" idx="3"/>
          </p:nvPr>
        </p:nvSpPr>
        <p:spPr>
          <a:xfrm>
            <a:off x="6963508" y="2431797"/>
            <a:ext cx="4501660" cy="2985176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101600" dist="762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2 column Ochre Panel">
  <p:cSld name="14_2 column Ochre Panel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5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85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85"/>
          <p:cNvSpPr txBox="1">
            <a:spLocks noGrp="1"/>
          </p:cNvSpPr>
          <p:nvPr>
            <p:ph type="body" idx="1"/>
          </p:nvPr>
        </p:nvSpPr>
        <p:spPr>
          <a:xfrm>
            <a:off x="384313" y="1444543"/>
            <a:ext cx="5602357" cy="2797048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165100" dist="889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>
                <a:solidFill>
                  <a:srgbClr val="454545"/>
                </a:solidFill>
              </a:defRPr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 sz="22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85"/>
          <p:cNvSpPr txBox="1">
            <a:spLocks noGrp="1"/>
          </p:cNvSpPr>
          <p:nvPr>
            <p:ph type="body" idx="2"/>
          </p:nvPr>
        </p:nvSpPr>
        <p:spPr>
          <a:xfrm>
            <a:off x="6410961" y="1779562"/>
            <a:ext cx="5396726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8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1 column full-width">
  <p:cSld name="14_1 column full-width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30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0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329184" y="139202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2"/>
          </p:nvPr>
        </p:nvSpPr>
        <p:spPr>
          <a:xfrm>
            <a:off x="6094412" y="797310"/>
            <a:ext cx="5599616" cy="3219728"/>
          </a:xfrm>
          <a:prstGeom prst="rect">
            <a:avLst/>
          </a:prstGeom>
          <a:solidFill>
            <a:srgbClr val="DFD1E6"/>
          </a:solidFill>
          <a:ln>
            <a:noFill/>
          </a:ln>
          <a:effectLst>
            <a:outerShdw blurRad="342900" dist="1016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57200" tIns="457200" rIns="457200" bIns="6858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8_1 column, blue halfWidth, fullBleed img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6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86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86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8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7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87"/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87"/>
          <p:cNvSpPr txBox="1">
            <a:spLocks noGrp="1"/>
          </p:cNvSpPr>
          <p:nvPr>
            <p:ph type="body" idx="1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8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 2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8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88"/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88"/>
          <p:cNvSpPr txBox="1">
            <a:spLocks noGrp="1"/>
          </p:cNvSpPr>
          <p:nvPr>
            <p:ph type="body" idx="1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8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 3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9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gradFill>
            <a:gsLst>
              <a:gs pos="0">
                <a:srgbClr val="EBDFC2"/>
              </a:gs>
              <a:gs pos="4000">
                <a:srgbClr val="EBDFC2"/>
              </a:gs>
              <a:gs pos="66500">
                <a:srgbClr val="F6F6F4"/>
              </a:gs>
              <a:gs pos="100000">
                <a:srgbClr val="F5F7FC"/>
              </a:gs>
            </a:gsLst>
            <a:lin ang="3600000" scaled="0"/>
          </a:gra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89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8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89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710793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89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7107936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2column wHeaders">
  <p:cSld name="23_2column wHeader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90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28" name="Google Shape;428;p90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90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2column wHeaders">
  <p:cSld name="26_2column wHeader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9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2" name="Google Shape;432;p91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91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2column wHeaders">
  <p:cSld name="27_2column wHeaders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92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6" name="Google Shape;436;p92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92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2column wHeaders">
  <p:cSld name="28_2column wHeaders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9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0" name="Google Shape;440;p93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93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2column wHeaders">
  <p:cSld name="29_2column wHeaders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94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4" name="Google Shape;444;p94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94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2column wHeaders">
  <p:cSld name="30_2column wHeader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95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48" name="Google Shape;448;p95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p95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1 column full-width">
  <p:cSld name="19_1 column full-width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2column wHeaders">
  <p:cSld name="31_2column wHeader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96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52" name="Google Shape;452;p96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96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2column wHeaders">
  <p:cSld name="32_2column wHeaders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97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56" name="Google Shape;456;p97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97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4 column">
  <p:cSld name="22_4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8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98"/>
          <p:cNvSpPr txBox="1">
            <a:spLocks noGrp="1"/>
          </p:cNvSpPr>
          <p:nvPr>
            <p:ph type="body" idx="1"/>
          </p:nvPr>
        </p:nvSpPr>
        <p:spPr>
          <a:xfrm>
            <a:off x="32918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98"/>
          <p:cNvSpPr txBox="1">
            <a:spLocks noGrp="1"/>
          </p:cNvSpPr>
          <p:nvPr>
            <p:ph type="body" idx="2"/>
          </p:nvPr>
        </p:nvSpPr>
        <p:spPr>
          <a:xfrm>
            <a:off x="4267200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98"/>
          <p:cNvSpPr txBox="1">
            <a:spLocks noGrp="1"/>
          </p:cNvSpPr>
          <p:nvPr>
            <p:ph type="body" idx="3"/>
          </p:nvPr>
        </p:nvSpPr>
        <p:spPr>
          <a:xfrm>
            <a:off x="825610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98"/>
          <p:cNvSpPr txBox="1">
            <a:spLocks noGrp="1"/>
          </p:cNvSpPr>
          <p:nvPr>
            <p:ph type="body" idx="4"/>
          </p:nvPr>
        </p:nvSpPr>
        <p:spPr>
          <a:xfrm>
            <a:off x="32918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p9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98"/>
          <p:cNvSpPr txBox="1">
            <a:spLocks noGrp="1"/>
          </p:cNvSpPr>
          <p:nvPr>
            <p:ph type="body" idx="5"/>
          </p:nvPr>
        </p:nvSpPr>
        <p:spPr>
          <a:xfrm>
            <a:off x="4292644" y="4037188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98"/>
          <p:cNvSpPr txBox="1">
            <a:spLocks noGrp="1"/>
          </p:cNvSpPr>
          <p:nvPr>
            <p:ph type="body" idx="6"/>
          </p:nvPr>
        </p:nvSpPr>
        <p:spPr>
          <a:xfrm>
            <a:off x="825610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">
  <p:cSld name="23_4 column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99" descr="A green and black background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99"/>
          <p:cNvSpPr txBox="1">
            <a:spLocks noGrp="1"/>
          </p:cNvSpPr>
          <p:nvPr>
            <p:ph type="body" idx="1"/>
          </p:nvPr>
        </p:nvSpPr>
        <p:spPr>
          <a:xfrm>
            <a:off x="32918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99"/>
          <p:cNvSpPr txBox="1">
            <a:spLocks noGrp="1"/>
          </p:cNvSpPr>
          <p:nvPr>
            <p:ph type="body" idx="2"/>
          </p:nvPr>
        </p:nvSpPr>
        <p:spPr>
          <a:xfrm>
            <a:off x="4267200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99"/>
          <p:cNvSpPr txBox="1">
            <a:spLocks noGrp="1"/>
          </p:cNvSpPr>
          <p:nvPr>
            <p:ph type="body" idx="3"/>
          </p:nvPr>
        </p:nvSpPr>
        <p:spPr>
          <a:xfrm>
            <a:off x="8256104" y="1217790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99"/>
          <p:cNvSpPr txBox="1">
            <a:spLocks noGrp="1"/>
          </p:cNvSpPr>
          <p:nvPr>
            <p:ph type="body" idx="4"/>
          </p:nvPr>
        </p:nvSpPr>
        <p:spPr>
          <a:xfrm>
            <a:off x="32918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99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99"/>
          <p:cNvSpPr txBox="1">
            <a:spLocks noGrp="1"/>
          </p:cNvSpPr>
          <p:nvPr>
            <p:ph type="body" idx="5"/>
          </p:nvPr>
        </p:nvSpPr>
        <p:spPr>
          <a:xfrm>
            <a:off x="4292644" y="4037188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99"/>
          <p:cNvSpPr txBox="1">
            <a:spLocks noGrp="1"/>
          </p:cNvSpPr>
          <p:nvPr>
            <p:ph type="body" idx="6"/>
          </p:nvPr>
        </p:nvSpPr>
        <p:spPr>
          <a:xfrm>
            <a:off x="8256104" y="4029975"/>
            <a:ext cx="3657600" cy="2669449"/>
          </a:xfrm>
          <a:prstGeom prst="rect">
            <a:avLst/>
          </a:prstGeom>
          <a:solidFill>
            <a:srgbClr val="C2D25B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228600" tIns="118850" rIns="228600" bIns="2286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4 column, intro">
  <p:cSld name="22_4 column, intro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0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00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00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b="1">
                <a:solidFill>
                  <a:srgbClr val="026CAA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100"/>
          <p:cNvSpPr txBox="1">
            <a:spLocks noGrp="1"/>
          </p:cNvSpPr>
          <p:nvPr>
            <p:ph type="body" idx="2"/>
          </p:nvPr>
        </p:nvSpPr>
        <p:spPr>
          <a:xfrm>
            <a:off x="9144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100"/>
          <p:cNvSpPr txBox="1">
            <a:spLocks noGrp="1"/>
          </p:cNvSpPr>
          <p:nvPr>
            <p:ph type="body" idx="3"/>
          </p:nvPr>
        </p:nvSpPr>
        <p:spPr>
          <a:xfrm>
            <a:off x="35087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100"/>
          <p:cNvSpPr txBox="1">
            <a:spLocks noGrp="1"/>
          </p:cNvSpPr>
          <p:nvPr>
            <p:ph type="body" idx="4"/>
          </p:nvPr>
        </p:nvSpPr>
        <p:spPr>
          <a:xfrm>
            <a:off x="61030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p100"/>
          <p:cNvSpPr txBox="1">
            <a:spLocks noGrp="1"/>
          </p:cNvSpPr>
          <p:nvPr>
            <p:ph type="body" idx="5"/>
          </p:nvPr>
        </p:nvSpPr>
        <p:spPr>
          <a:xfrm>
            <a:off x="8697299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100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, intro">
  <p:cSld name="23_4 column, intro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1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101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101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b="0">
                <a:solidFill>
                  <a:srgbClr val="1E1E2D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01"/>
          <p:cNvSpPr txBox="1">
            <a:spLocks noGrp="1"/>
          </p:cNvSpPr>
          <p:nvPr>
            <p:ph type="body" idx="2"/>
          </p:nvPr>
        </p:nvSpPr>
        <p:spPr>
          <a:xfrm>
            <a:off x="9144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101"/>
          <p:cNvSpPr txBox="1">
            <a:spLocks noGrp="1"/>
          </p:cNvSpPr>
          <p:nvPr>
            <p:ph type="body" idx="3"/>
          </p:nvPr>
        </p:nvSpPr>
        <p:spPr>
          <a:xfrm>
            <a:off x="35087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 i="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101"/>
          <p:cNvSpPr txBox="1">
            <a:spLocks noGrp="1"/>
          </p:cNvSpPr>
          <p:nvPr>
            <p:ph type="body" idx="4"/>
          </p:nvPr>
        </p:nvSpPr>
        <p:spPr>
          <a:xfrm>
            <a:off x="6103000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 i="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 i="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101"/>
          <p:cNvSpPr txBox="1">
            <a:spLocks noGrp="1"/>
          </p:cNvSpPr>
          <p:nvPr>
            <p:ph type="body" idx="5"/>
          </p:nvPr>
        </p:nvSpPr>
        <p:spPr>
          <a:xfrm>
            <a:off x="8697299" y="2143120"/>
            <a:ext cx="2596896" cy="2352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101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4 Column, Headers">
  <p:cSld name="23_4 Column, Headers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2"/>
          <p:cNvSpPr/>
          <p:nvPr/>
        </p:nvSpPr>
        <p:spPr>
          <a:xfrm>
            <a:off x="0" y="1006475"/>
            <a:ext cx="12188825" cy="585152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102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02"/>
          <p:cNvSpPr txBox="1">
            <a:spLocks noGrp="1"/>
          </p:cNvSpPr>
          <p:nvPr>
            <p:ph type="body" idx="1"/>
          </p:nvPr>
        </p:nvSpPr>
        <p:spPr>
          <a:xfrm>
            <a:off x="417443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8" name="Google Shape;498;p102"/>
          <p:cNvSpPr txBox="1">
            <a:spLocks noGrp="1"/>
          </p:cNvSpPr>
          <p:nvPr>
            <p:ph type="body" idx="2"/>
          </p:nvPr>
        </p:nvSpPr>
        <p:spPr>
          <a:xfrm>
            <a:off x="417443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102"/>
          <p:cNvSpPr txBox="1">
            <a:spLocks noGrp="1"/>
          </p:cNvSpPr>
          <p:nvPr>
            <p:ph type="body" idx="3"/>
          </p:nvPr>
        </p:nvSpPr>
        <p:spPr>
          <a:xfrm>
            <a:off x="3347054" y="1550449"/>
            <a:ext cx="258822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0" name="Google Shape;500;p102"/>
          <p:cNvSpPr txBox="1">
            <a:spLocks noGrp="1"/>
          </p:cNvSpPr>
          <p:nvPr>
            <p:ph type="body" idx="4"/>
          </p:nvPr>
        </p:nvSpPr>
        <p:spPr>
          <a:xfrm>
            <a:off x="3347054" y="2152333"/>
            <a:ext cx="2588223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02"/>
          <p:cNvSpPr txBox="1">
            <a:spLocks noGrp="1"/>
          </p:cNvSpPr>
          <p:nvPr>
            <p:ph type="body" idx="5"/>
          </p:nvPr>
        </p:nvSpPr>
        <p:spPr>
          <a:xfrm>
            <a:off x="6255380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2" name="Google Shape;502;p102"/>
          <p:cNvSpPr txBox="1">
            <a:spLocks noGrp="1"/>
          </p:cNvSpPr>
          <p:nvPr>
            <p:ph type="body" idx="6"/>
          </p:nvPr>
        </p:nvSpPr>
        <p:spPr>
          <a:xfrm>
            <a:off x="6255380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102"/>
          <p:cNvSpPr txBox="1">
            <a:spLocks noGrp="1"/>
          </p:cNvSpPr>
          <p:nvPr>
            <p:ph type="body" idx="7"/>
          </p:nvPr>
        </p:nvSpPr>
        <p:spPr>
          <a:xfrm>
            <a:off x="9174849" y="1550449"/>
            <a:ext cx="259689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026C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4" name="Google Shape;504;p102"/>
          <p:cNvSpPr txBox="1">
            <a:spLocks noGrp="1"/>
          </p:cNvSpPr>
          <p:nvPr>
            <p:ph type="body" idx="8"/>
          </p:nvPr>
        </p:nvSpPr>
        <p:spPr>
          <a:xfrm>
            <a:off x="9174849" y="2152333"/>
            <a:ext cx="2596896" cy="363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5" name="Google Shape;505;p102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Left, Picture Right" type="picTx">
  <p:cSld name="PICTURE_WITH_CAPTION_TEXT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3"/>
          <p:cNvSpPr txBox="1">
            <a:spLocks noGrp="1"/>
          </p:cNvSpPr>
          <p:nvPr>
            <p:ph type="title"/>
          </p:nvPr>
        </p:nvSpPr>
        <p:spPr>
          <a:xfrm>
            <a:off x="839788" y="1041737"/>
            <a:ext cx="393223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03"/>
          <p:cNvSpPr txBox="1">
            <a:spLocks noGrp="1"/>
          </p:cNvSpPr>
          <p:nvPr>
            <p:ph type="body" idx="1"/>
          </p:nvPr>
        </p:nvSpPr>
        <p:spPr>
          <a:xfrm>
            <a:off x="839788" y="2260600"/>
            <a:ext cx="3932237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6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8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9" name="Google Shape;509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60683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1 column half-width">
  <p:cSld name="4_1 column half-width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104"/>
          <p:cNvSpPr txBox="1">
            <a:spLocks noGrp="1"/>
          </p:cNvSpPr>
          <p:nvPr>
            <p:ph type="title"/>
          </p:nvPr>
        </p:nvSpPr>
        <p:spPr>
          <a:xfrm>
            <a:off x="329184" y="283464"/>
            <a:ext cx="5602357" cy="52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04"/>
          <p:cNvSpPr txBox="1">
            <a:spLocks noGrp="1"/>
          </p:cNvSpPr>
          <p:nvPr>
            <p:ph type="body" idx="1"/>
          </p:nvPr>
        </p:nvSpPr>
        <p:spPr>
          <a:xfrm>
            <a:off x="329184" y="1243584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5"/>
          <p:cNvSpPr/>
          <p:nvPr/>
        </p:nvSpPr>
        <p:spPr>
          <a:xfrm>
            <a:off x="0" y="0"/>
            <a:ext cx="121920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0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SubSection White">
  <p:cSld name="12_SubSection Whi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4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4"/>
          <p:cNvSpPr/>
          <p:nvPr/>
        </p:nvSpPr>
        <p:spPr>
          <a:xfrm>
            <a:off x="317292" y="344775"/>
            <a:ext cx="11557416" cy="62084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4"/>
          <p:cNvSpPr txBox="1">
            <a:spLocks noGrp="1"/>
          </p:cNvSpPr>
          <p:nvPr>
            <p:ph type="title"/>
          </p:nvPr>
        </p:nvSpPr>
        <p:spPr>
          <a:xfrm>
            <a:off x="1805940" y="2686897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rgbClr val="4B6D2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, noPanel" type="titleOnly">
  <p:cSld name="TITLE_ONLY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0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43515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blank" type="blank">
  <p:cSld name="BLANK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e green">
  <p:cSld name="30_quote green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8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08"/>
          <p:cNvSpPr txBox="1"/>
          <p:nvPr/>
        </p:nvSpPr>
        <p:spPr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b="1" i="0" u="none" strike="noStrike" cap="none">
                <a:solidFill>
                  <a:srgbClr val="1C8C9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endParaRPr/>
          </a:p>
        </p:txBody>
      </p:sp>
      <p:sp>
        <p:nvSpPr>
          <p:cNvPr id="523" name="Google Shape;523;p108"/>
          <p:cNvSpPr txBox="1"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108"/>
          <p:cNvSpPr txBox="1">
            <a:spLocks noGrp="1"/>
          </p:cNvSpPr>
          <p:nvPr>
            <p:ph type="body" idx="2"/>
          </p:nvPr>
        </p:nvSpPr>
        <p:spPr>
          <a:xfrm>
            <a:off x="2253342" y="768350"/>
            <a:ext cx="8349343" cy="2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>
                <a:solidFill>
                  <a:srgbClr val="2E6AA6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e pink">
  <p:cSld name="31_quote pink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0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09"/>
          <p:cNvSpPr txBox="1"/>
          <p:nvPr/>
        </p:nvSpPr>
        <p:spPr>
          <a:xfrm>
            <a:off x="357188" y="-222250"/>
            <a:ext cx="1550987" cy="39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b="1" i="0" u="none" strike="noStrike" cap="none">
                <a:solidFill>
                  <a:srgbClr val="BF478A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endParaRPr/>
          </a:p>
        </p:txBody>
      </p:sp>
      <p:sp>
        <p:nvSpPr>
          <p:cNvPr id="528" name="Google Shape;528;p109"/>
          <p:cNvSpPr txBox="1">
            <a:spLocks noGrp="1"/>
          </p:cNvSpPr>
          <p:nvPr>
            <p:ph type="body" idx="1"/>
          </p:nvPr>
        </p:nvSpPr>
        <p:spPr>
          <a:xfrm>
            <a:off x="2253342" y="5543240"/>
            <a:ext cx="9094107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9" name="Google Shape;529;p109"/>
          <p:cNvSpPr txBox="1">
            <a:spLocks noGrp="1"/>
          </p:cNvSpPr>
          <p:nvPr>
            <p:ph type="body" idx="2"/>
          </p:nvPr>
        </p:nvSpPr>
        <p:spPr>
          <a:xfrm>
            <a:off x="2253342" y="768350"/>
            <a:ext cx="8349343" cy="212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>
                <a:solidFill>
                  <a:srgbClr val="2E6AA6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e" type="secHead">
  <p:cSld name="SECTION_HEADER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10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10"/>
          <p:cNvSpPr txBox="1">
            <a:spLocks noGrp="1"/>
          </p:cNvSpPr>
          <p:nvPr>
            <p:ph type="title"/>
          </p:nvPr>
        </p:nvSpPr>
        <p:spPr>
          <a:xfrm>
            <a:off x="1674541" y="780744"/>
            <a:ext cx="8842918" cy="776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10"/>
          <p:cNvSpPr txBox="1">
            <a:spLocks noGrp="1"/>
          </p:cNvSpPr>
          <p:nvPr>
            <p:ph type="body" idx="1"/>
          </p:nvPr>
        </p:nvSpPr>
        <p:spPr>
          <a:xfrm>
            <a:off x="831850" y="1686000"/>
            <a:ext cx="10515600" cy="496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>
                <a:solidFill>
                  <a:srgbClr val="2E6AA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e">
  <p:cSld name="14_Quot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11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11"/>
          <p:cNvSpPr txBox="1">
            <a:spLocks noGrp="1"/>
          </p:cNvSpPr>
          <p:nvPr>
            <p:ph type="title"/>
          </p:nvPr>
        </p:nvSpPr>
        <p:spPr>
          <a:xfrm>
            <a:off x="1674541" y="1314760"/>
            <a:ext cx="8842918" cy="379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11"/>
          <p:cNvSpPr txBox="1">
            <a:spLocks noGrp="1"/>
          </p:cNvSpPr>
          <p:nvPr>
            <p:ph type="body" idx="1"/>
          </p:nvPr>
        </p:nvSpPr>
        <p:spPr>
          <a:xfrm>
            <a:off x="831850" y="5543240"/>
            <a:ext cx="10515600" cy="428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1 Column Half-Width 2-line Title">
  <p:cSld name="5_1 Column Half-Width 2-line Title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1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112"/>
          <p:cNvSpPr txBox="1">
            <a:spLocks noGrp="1"/>
          </p:cNvSpPr>
          <p:nvPr>
            <p:ph type="title"/>
          </p:nvPr>
        </p:nvSpPr>
        <p:spPr>
          <a:xfrm>
            <a:off x="329184" y="283464"/>
            <a:ext cx="5602357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12"/>
          <p:cNvSpPr txBox="1">
            <a:spLocks noGrp="1"/>
          </p:cNvSpPr>
          <p:nvPr>
            <p:ph type="body" idx="1"/>
          </p:nvPr>
        </p:nvSpPr>
        <p:spPr>
          <a:xfrm>
            <a:off x="329184" y="1645920"/>
            <a:ext cx="5602357" cy="17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 4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13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13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13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7086600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11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 5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14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14"/>
          <p:cNvSpPr/>
          <p:nvPr/>
        </p:nvSpPr>
        <p:spPr>
          <a:xfrm>
            <a:off x="0" y="0"/>
            <a:ext cx="7772400" cy="14636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14"/>
          <p:cNvSpPr txBox="1">
            <a:spLocks noGrp="1"/>
          </p:cNvSpPr>
          <p:nvPr>
            <p:ph type="body" idx="1"/>
          </p:nvPr>
        </p:nvSpPr>
        <p:spPr>
          <a:xfrm>
            <a:off x="329184" y="1615308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114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 6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5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15"/>
          <p:cNvSpPr/>
          <p:nvPr/>
        </p:nvSpPr>
        <p:spPr>
          <a:xfrm>
            <a:off x="0" y="0"/>
            <a:ext cx="7772400" cy="19986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15"/>
          <p:cNvSpPr txBox="1">
            <a:spLocks noGrp="1"/>
          </p:cNvSpPr>
          <p:nvPr>
            <p:ph type="body" idx="1"/>
          </p:nvPr>
        </p:nvSpPr>
        <p:spPr>
          <a:xfrm>
            <a:off x="329184" y="2242629"/>
            <a:ext cx="7107936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11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Section Civics">
  <p:cSld name="03_Section Civics">
    <p:bg>
      <p:bgPr>
        <a:solidFill>
          <a:srgbClr val="4E7224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3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9" name="Google Shape;89;p3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91" name="Google Shape;91;p35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body" idx="1"/>
          </p:nvPr>
        </p:nvSpPr>
        <p:spPr>
          <a:xfrm>
            <a:off x="712788" y="561975"/>
            <a:ext cx="2649537" cy="3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9_1 column, ochre halfWidth, fullBleed img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16"/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DFAF3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16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16"/>
          <p:cNvSpPr>
            <a:spLocks noGrp="1"/>
          </p:cNvSpPr>
          <p:nvPr>
            <p:ph type="pic" idx="2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116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116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0_1 column, green halfWidth, fullBleed img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17"/>
          <p:cNvSpPr/>
          <p:nvPr/>
        </p:nvSpPr>
        <p:spPr>
          <a:xfrm>
            <a:off x="0" y="0"/>
            <a:ext cx="6556375" cy="6858000"/>
          </a:xfrm>
          <a:prstGeom prst="rect">
            <a:avLst/>
          </a:prstGeom>
          <a:solidFill>
            <a:srgbClr val="F0F7F7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17"/>
          <p:cNvSpPr/>
          <p:nvPr/>
        </p:nvSpPr>
        <p:spPr>
          <a:xfrm>
            <a:off x="0" y="0"/>
            <a:ext cx="6556375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17"/>
          <p:cNvSpPr>
            <a:spLocks noGrp="1"/>
          </p:cNvSpPr>
          <p:nvPr>
            <p:ph type="pic" idx="2"/>
          </p:nvPr>
        </p:nvSpPr>
        <p:spPr>
          <a:xfrm>
            <a:off x="6556916" y="0"/>
            <a:ext cx="563508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117"/>
          <p:cNvSpPr txBox="1">
            <a:spLocks noGrp="1"/>
          </p:cNvSpPr>
          <p:nvPr>
            <p:ph type="body" idx="1"/>
          </p:nvPr>
        </p:nvSpPr>
        <p:spPr>
          <a:xfrm>
            <a:off x="329184" y="1363544"/>
            <a:ext cx="5602357" cy="60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810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24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4545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p117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5897880" cy="51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2_Two Content 7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18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FBF4F8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18"/>
          <p:cNvSpPr/>
          <p:nvPr/>
        </p:nvSpPr>
        <p:spPr>
          <a:xfrm>
            <a:off x="0" y="0"/>
            <a:ext cx="7772400" cy="100647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142" dist="381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18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71079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18"/>
          <p:cNvSpPr txBox="1">
            <a:spLocks noGrp="1"/>
          </p:cNvSpPr>
          <p:nvPr>
            <p:ph type="body" idx="1"/>
          </p:nvPr>
        </p:nvSpPr>
        <p:spPr>
          <a:xfrm>
            <a:off x="329184" y="1331209"/>
            <a:ext cx="7107936" cy="478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>
                <a:solidFill>
                  <a:srgbClr val="2E6A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118"/>
          <p:cNvSpPr txBox="1">
            <a:spLocks noGrp="1"/>
          </p:cNvSpPr>
          <p:nvPr>
            <p:ph type="body" idx="2"/>
          </p:nvPr>
        </p:nvSpPr>
        <p:spPr>
          <a:xfrm>
            <a:off x="329184" y="1955060"/>
            <a:ext cx="7107936" cy="209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2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">
  <p:cSld name="01_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/>
          <p:nvPr/>
        </p:nvSpPr>
        <p:spPr>
          <a:xfrm>
            <a:off x="0" y="-1"/>
            <a:ext cx="12192000" cy="68237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20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34219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206" y="579706"/>
            <a:ext cx="4091293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1805940" y="2839301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>
                <a:solidFill>
                  <a:srgbClr val="4D71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ubTitle" idx="1"/>
          </p:nvPr>
        </p:nvSpPr>
        <p:spPr>
          <a:xfrm>
            <a:off x="1805940" y="3647200"/>
            <a:ext cx="8580120" cy="41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4D712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pic>
        <p:nvPicPr>
          <p:cNvPr id="20" name="Google Shape;20;p20"/>
          <p:cNvPicPr preferRelativeResize="0"/>
          <p:nvPr/>
        </p:nvPicPr>
        <p:blipFill rotWithShape="1">
          <a:blip r:embed="rId4">
            <a:alphaModFix/>
          </a:blip>
          <a:srcRect t="29031" r="14193" b="6517"/>
          <a:stretch/>
        </p:blipFill>
        <p:spPr>
          <a:xfrm flipH="1">
            <a:off x="0" y="0"/>
            <a:ext cx="4327684" cy="2585303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145605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1 column full-width" type="obj">
  <p:cSld name="15_1 column full-width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/>
          <p:nvPr/>
        </p:nvSpPr>
        <p:spPr>
          <a:xfrm>
            <a:off x="0" y="1463674"/>
            <a:ext cx="12188825" cy="539432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21"/>
          <p:cNvPicPr preferRelativeResize="0"/>
          <p:nvPr/>
        </p:nvPicPr>
        <p:blipFill rotWithShape="1">
          <a:blip r:embed="rId2">
            <a:alphaModFix/>
          </a:blip>
          <a:srcRect t="39258" b="39258"/>
          <a:stretch/>
        </p:blipFill>
        <p:spPr>
          <a:xfrm>
            <a:off x="0" y="0"/>
            <a:ext cx="12263130" cy="1463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329184" y="1770147"/>
            <a:ext cx="11364844" cy="249953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59154" dist="38100" dir="5400000" algn="t" rotWithShape="0">
              <a:srgbClr val="000000">
                <a:alpha val="21568"/>
              </a:srgbClr>
            </a:outerShdw>
          </a:effectLst>
        </p:spPr>
        <p:txBody>
          <a:bodyPr spcFirstLastPara="1" wrap="square" lIns="274300" tIns="182875" rIns="36575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1"/>
          <p:cNvSpPr/>
          <p:nvPr/>
        </p:nvSpPr>
        <p:spPr>
          <a:xfrm>
            <a:off x="152400" y="15240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126065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2 column" type="twoObj">
  <p:cSld name="12_2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23" descr="A green and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88307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24718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0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07628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2column wHeaders">
  <p:cSld name="25_2column wHeader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4"/>
          <p:cNvPicPr preferRelativeResize="0"/>
          <p:nvPr/>
        </p:nvPicPr>
        <p:blipFill rotWithShape="1">
          <a:blip r:embed="rId2">
            <a:alphaModFix/>
          </a:blip>
          <a:srcRect l="31226" r="31227"/>
          <a:stretch/>
        </p:blipFill>
        <p:spPr>
          <a:xfrm>
            <a:off x="0" y="0"/>
            <a:ext cx="4706938" cy="6964680"/>
          </a:xfrm>
          <a:prstGeom prst="rect">
            <a:avLst/>
          </a:prstGeom>
          <a:noFill/>
          <a:ln>
            <a:noFill/>
          </a:ln>
          <a:effectLst>
            <a:outerShdw blurRad="342900" dist="38100" algn="l" rotWithShape="0">
              <a:srgbClr val="000000">
                <a:alpha val="67843"/>
              </a:srgbClr>
            </a:outerShdw>
          </a:effectLst>
        </p:spPr>
      </p:pic>
      <p:sp>
        <p:nvSpPr>
          <p:cNvPr id="43" name="Google Shape;43;p24"/>
          <p:cNvSpPr txBox="1">
            <a:spLocks noGrp="1"/>
          </p:cNvSpPr>
          <p:nvPr>
            <p:ph type="body" idx="1"/>
          </p:nvPr>
        </p:nvSpPr>
        <p:spPr>
          <a:xfrm>
            <a:off x="5676901" y="1576980"/>
            <a:ext cx="5657850" cy="307883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968386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Section Teal Blue">
  <p:cSld name="08_Section Teal Blue">
    <p:bg>
      <p:bgPr>
        <a:solidFill>
          <a:srgbClr val="4E7224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5" descr="A white background with multicolored lines&#10;&#10;Description automatically generated"/>
          <p:cNvPicPr preferRelativeResize="0"/>
          <p:nvPr/>
        </p:nvPicPr>
        <p:blipFill rotWithShape="1">
          <a:blip r:embed="rId2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7" name="Google Shape;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7148512" y="2846805"/>
            <a:ext cx="5043488" cy="4011195"/>
          </a:xfrm>
          <a:prstGeom prst="rect">
            <a:avLst/>
          </a:prstGeom>
          <a:noFill/>
          <a:ln>
            <a:noFill/>
          </a:ln>
          <a:effectLst>
            <a:outerShdw blurRad="50800" dist="77078" dir="5400000" algn="t" rotWithShape="0">
              <a:srgbClr val="000000">
                <a:alpha val="16078"/>
              </a:srgbClr>
            </a:outerShdw>
          </a:effectLst>
        </p:spPr>
      </p:pic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583560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1 column full-width">
  <p:cSld name="9_1 column full-width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6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6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6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5766816" cy="259186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663876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1 column full-width">
  <p:cSld name="16_1 column full-width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/>
          <p:nvPr/>
        </p:nvSpPr>
        <p:spPr>
          <a:xfrm>
            <a:off x="0" y="1006474"/>
            <a:ext cx="12188825" cy="5851526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27"/>
          <p:cNvPicPr preferRelativeResize="0"/>
          <p:nvPr/>
        </p:nvPicPr>
        <p:blipFill rotWithShape="1">
          <a:blip r:embed="rId2">
            <a:alphaModFix/>
          </a:blip>
          <a:srcRect t="42613" b="42613"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7"/>
          <p:cNvSpPr/>
          <p:nvPr/>
        </p:nvSpPr>
        <p:spPr>
          <a:xfrm>
            <a:off x="0" y="0"/>
            <a:ext cx="12188825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29184" y="1392026"/>
            <a:ext cx="5120640" cy="213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 sz="2000"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6094412" y="797310"/>
            <a:ext cx="5599616" cy="3219728"/>
          </a:xfrm>
          <a:prstGeom prst="rect">
            <a:avLst/>
          </a:prstGeom>
          <a:solidFill>
            <a:srgbClr val="EEDEBB"/>
          </a:solidFill>
          <a:ln>
            <a:noFill/>
          </a:ln>
          <a:effectLst>
            <a:outerShdw blurRad="342900" dist="1016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457200" tIns="457200" rIns="457200" bIns="685800" anchor="t" anchorCtr="0">
            <a:spAutoFit/>
          </a:bodyPr>
          <a:lstStyle>
            <a:lvl1pPr marL="457200" lvl="0" indent="-22860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42418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080"/>
              <a:buChar char="•"/>
              <a:defRPr/>
            </a:lvl2pPr>
            <a:lvl3pPr marL="1371600" lvl="2" indent="-406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8619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4pPr>
            <a:lvl5pPr marL="2286000" lvl="4" indent="-38862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5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812513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47" Type="http://schemas.openxmlformats.org/officeDocument/2006/relationships/slideLayout" Target="../slideLayouts/slideLayout139.xml"/><Relationship Id="rId50" Type="http://schemas.openxmlformats.org/officeDocument/2006/relationships/slideLayout" Target="../slideLayouts/slideLayout142.xml"/><Relationship Id="rId55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55.xml"/><Relationship Id="rId68" Type="http://schemas.openxmlformats.org/officeDocument/2006/relationships/slideLayout" Target="../slideLayouts/slideLayout160.xml"/><Relationship Id="rId76" Type="http://schemas.openxmlformats.org/officeDocument/2006/relationships/slideLayout" Target="../slideLayouts/slideLayout168.xml"/><Relationship Id="rId84" Type="http://schemas.openxmlformats.org/officeDocument/2006/relationships/slideLayout" Target="../slideLayouts/slideLayout176.xml"/><Relationship Id="rId89" Type="http://schemas.openxmlformats.org/officeDocument/2006/relationships/slideLayout" Target="../slideLayouts/slideLayout181.xml"/><Relationship Id="rId97" Type="http://schemas.openxmlformats.org/officeDocument/2006/relationships/image" Target="../media/image1.png"/><Relationship Id="rId7" Type="http://schemas.openxmlformats.org/officeDocument/2006/relationships/slideLayout" Target="../slideLayouts/slideLayout99.xml"/><Relationship Id="rId71" Type="http://schemas.openxmlformats.org/officeDocument/2006/relationships/slideLayout" Target="../slideLayouts/slideLayout163.xml"/><Relationship Id="rId9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45.xml"/><Relationship Id="rId58" Type="http://schemas.openxmlformats.org/officeDocument/2006/relationships/slideLayout" Target="../slideLayouts/slideLayout150.xml"/><Relationship Id="rId66" Type="http://schemas.openxmlformats.org/officeDocument/2006/relationships/slideLayout" Target="../slideLayouts/slideLayout158.xml"/><Relationship Id="rId74" Type="http://schemas.openxmlformats.org/officeDocument/2006/relationships/slideLayout" Target="../slideLayouts/slideLayout166.xml"/><Relationship Id="rId79" Type="http://schemas.openxmlformats.org/officeDocument/2006/relationships/slideLayout" Target="../slideLayouts/slideLayout171.xml"/><Relationship Id="rId87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97.xml"/><Relationship Id="rId61" Type="http://schemas.openxmlformats.org/officeDocument/2006/relationships/slideLayout" Target="../slideLayouts/slideLayout153.xml"/><Relationship Id="rId82" Type="http://schemas.openxmlformats.org/officeDocument/2006/relationships/slideLayout" Target="../slideLayouts/slideLayout174.xml"/><Relationship Id="rId90" Type="http://schemas.openxmlformats.org/officeDocument/2006/relationships/slideLayout" Target="../slideLayouts/slideLayout182.xml"/><Relationship Id="rId95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Relationship Id="rId48" Type="http://schemas.openxmlformats.org/officeDocument/2006/relationships/slideLayout" Target="../slideLayouts/slideLayout140.xml"/><Relationship Id="rId56" Type="http://schemas.openxmlformats.org/officeDocument/2006/relationships/slideLayout" Target="../slideLayouts/slideLayout148.xml"/><Relationship Id="rId64" Type="http://schemas.openxmlformats.org/officeDocument/2006/relationships/slideLayout" Target="../slideLayouts/slideLayout156.xml"/><Relationship Id="rId69" Type="http://schemas.openxmlformats.org/officeDocument/2006/relationships/slideLayout" Target="../slideLayouts/slideLayout161.xml"/><Relationship Id="rId7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00.xml"/><Relationship Id="rId51" Type="http://schemas.openxmlformats.org/officeDocument/2006/relationships/slideLayout" Target="../slideLayouts/slideLayout143.xml"/><Relationship Id="rId72" Type="http://schemas.openxmlformats.org/officeDocument/2006/relationships/slideLayout" Target="../slideLayouts/slideLayout164.xml"/><Relationship Id="rId80" Type="http://schemas.openxmlformats.org/officeDocument/2006/relationships/slideLayout" Target="../slideLayouts/slideLayout172.xml"/><Relationship Id="rId85" Type="http://schemas.openxmlformats.org/officeDocument/2006/relationships/slideLayout" Target="../slideLayouts/slideLayout177.xml"/><Relationship Id="rId9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46" Type="http://schemas.openxmlformats.org/officeDocument/2006/relationships/slideLayout" Target="../slideLayouts/slideLayout138.xml"/><Relationship Id="rId59" Type="http://schemas.openxmlformats.org/officeDocument/2006/relationships/slideLayout" Target="../slideLayouts/slideLayout151.xml"/><Relationship Id="rId67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33.xml"/><Relationship Id="rId54" Type="http://schemas.openxmlformats.org/officeDocument/2006/relationships/slideLayout" Target="../slideLayouts/slideLayout146.xml"/><Relationship Id="rId62" Type="http://schemas.openxmlformats.org/officeDocument/2006/relationships/slideLayout" Target="../slideLayouts/slideLayout154.xml"/><Relationship Id="rId70" Type="http://schemas.openxmlformats.org/officeDocument/2006/relationships/slideLayout" Target="../slideLayouts/slideLayout162.xml"/><Relationship Id="rId75" Type="http://schemas.openxmlformats.org/officeDocument/2006/relationships/slideLayout" Target="../slideLayouts/slideLayout167.xml"/><Relationship Id="rId83" Type="http://schemas.openxmlformats.org/officeDocument/2006/relationships/slideLayout" Target="../slideLayouts/slideLayout175.xml"/><Relationship Id="rId88" Type="http://schemas.openxmlformats.org/officeDocument/2006/relationships/slideLayout" Target="../slideLayouts/slideLayout180.xml"/><Relationship Id="rId91" Type="http://schemas.openxmlformats.org/officeDocument/2006/relationships/slideLayout" Target="../slideLayouts/slideLayout183.xml"/><Relationship Id="rId96" Type="http://schemas.openxmlformats.org/officeDocument/2006/relationships/theme" Target="../theme/theme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41.xml"/><Relationship Id="rId57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23.xml"/><Relationship Id="rId44" Type="http://schemas.openxmlformats.org/officeDocument/2006/relationships/slideLayout" Target="../slideLayouts/slideLayout136.xml"/><Relationship Id="rId52" Type="http://schemas.openxmlformats.org/officeDocument/2006/relationships/slideLayout" Target="../slideLayouts/slideLayout144.xml"/><Relationship Id="rId60" Type="http://schemas.openxmlformats.org/officeDocument/2006/relationships/slideLayout" Target="../slideLayouts/slideLayout152.xml"/><Relationship Id="rId65" Type="http://schemas.openxmlformats.org/officeDocument/2006/relationships/slideLayout" Target="../slideLayouts/slideLayout157.xml"/><Relationship Id="rId73" Type="http://schemas.openxmlformats.org/officeDocument/2006/relationships/slideLayout" Target="../slideLayouts/slideLayout165.xml"/><Relationship Id="rId78" Type="http://schemas.openxmlformats.org/officeDocument/2006/relationships/slideLayout" Target="../slideLayouts/slideLayout170.xml"/><Relationship Id="rId81" Type="http://schemas.openxmlformats.org/officeDocument/2006/relationships/slideLayout" Target="../slideLayouts/slideLayout173.xml"/><Relationship Id="rId86" Type="http://schemas.openxmlformats.org/officeDocument/2006/relationships/slideLayout" Target="../slideLayouts/slideLayout178.xml"/><Relationship Id="rId94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31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08.xml"/><Relationship Id="rId34" Type="http://schemas.openxmlformats.org/officeDocument/2006/relationships/slideLayout" Target="../slideLayouts/slideLayout221.xml"/><Relationship Id="rId42" Type="http://schemas.openxmlformats.org/officeDocument/2006/relationships/slideLayout" Target="../slideLayouts/slideLayout229.xml"/><Relationship Id="rId47" Type="http://schemas.openxmlformats.org/officeDocument/2006/relationships/slideLayout" Target="../slideLayouts/slideLayout234.xml"/><Relationship Id="rId50" Type="http://schemas.openxmlformats.org/officeDocument/2006/relationships/slideLayout" Target="../slideLayouts/slideLayout237.xml"/><Relationship Id="rId55" Type="http://schemas.openxmlformats.org/officeDocument/2006/relationships/slideLayout" Target="../slideLayouts/slideLayout242.xml"/><Relationship Id="rId63" Type="http://schemas.openxmlformats.org/officeDocument/2006/relationships/slideLayout" Target="../slideLayouts/slideLayout250.xml"/><Relationship Id="rId68" Type="http://schemas.openxmlformats.org/officeDocument/2006/relationships/slideLayout" Target="../slideLayouts/slideLayout255.xml"/><Relationship Id="rId76" Type="http://schemas.openxmlformats.org/officeDocument/2006/relationships/slideLayout" Target="../slideLayouts/slideLayout263.xml"/><Relationship Id="rId84" Type="http://schemas.openxmlformats.org/officeDocument/2006/relationships/slideLayout" Target="../slideLayouts/slideLayout271.xml"/><Relationship Id="rId89" Type="http://schemas.openxmlformats.org/officeDocument/2006/relationships/slideLayout" Target="../slideLayouts/slideLayout276.xml"/><Relationship Id="rId97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194.xml"/><Relationship Id="rId71" Type="http://schemas.openxmlformats.org/officeDocument/2006/relationships/slideLayout" Target="../slideLayouts/slideLayout258.xml"/><Relationship Id="rId92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198.xml"/><Relationship Id="rId24" Type="http://schemas.openxmlformats.org/officeDocument/2006/relationships/slideLayout" Target="../slideLayouts/slideLayout211.xml"/><Relationship Id="rId32" Type="http://schemas.openxmlformats.org/officeDocument/2006/relationships/slideLayout" Target="../slideLayouts/slideLayout219.xml"/><Relationship Id="rId37" Type="http://schemas.openxmlformats.org/officeDocument/2006/relationships/slideLayout" Target="../slideLayouts/slideLayout224.xml"/><Relationship Id="rId40" Type="http://schemas.openxmlformats.org/officeDocument/2006/relationships/slideLayout" Target="../slideLayouts/slideLayout227.xml"/><Relationship Id="rId45" Type="http://schemas.openxmlformats.org/officeDocument/2006/relationships/slideLayout" Target="../slideLayouts/slideLayout232.xml"/><Relationship Id="rId53" Type="http://schemas.openxmlformats.org/officeDocument/2006/relationships/slideLayout" Target="../slideLayouts/slideLayout240.xml"/><Relationship Id="rId58" Type="http://schemas.openxmlformats.org/officeDocument/2006/relationships/slideLayout" Target="../slideLayouts/slideLayout245.xml"/><Relationship Id="rId66" Type="http://schemas.openxmlformats.org/officeDocument/2006/relationships/slideLayout" Target="../slideLayouts/slideLayout253.xml"/><Relationship Id="rId74" Type="http://schemas.openxmlformats.org/officeDocument/2006/relationships/slideLayout" Target="../slideLayouts/slideLayout261.xml"/><Relationship Id="rId79" Type="http://schemas.openxmlformats.org/officeDocument/2006/relationships/slideLayout" Target="../slideLayouts/slideLayout266.xml"/><Relationship Id="rId87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192.xml"/><Relationship Id="rId61" Type="http://schemas.openxmlformats.org/officeDocument/2006/relationships/slideLayout" Target="../slideLayouts/slideLayout248.xml"/><Relationship Id="rId82" Type="http://schemas.openxmlformats.org/officeDocument/2006/relationships/slideLayout" Target="../slideLayouts/slideLayout269.xml"/><Relationship Id="rId90" Type="http://schemas.openxmlformats.org/officeDocument/2006/relationships/slideLayout" Target="../slideLayouts/slideLayout277.xml"/><Relationship Id="rId95" Type="http://schemas.openxmlformats.org/officeDocument/2006/relationships/slideLayout" Target="../slideLayouts/slideLayout282.xml"/><Relationship Id="rId1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01.xml"/><Relationship Id="rId22" Type="http://schemas.openxmlformats.org/officeDocument/2006/relationships/slideLayout" Target="../slideLayouts/slideLayout209.xml"/><Relationship Id="rId27" Type="http://schemas.openxmlformats.org/officeDocument/2006/relationships/slideLayout" Target="../slideLayouts/slideLayout214.xml"/><Relationship Id="rId30" Type="http://schemas.openxmlformats.org/officeDocument/2006/relationships/slideLayout" Target="../slideLayouts/slideLayout217.xml"/><Relationship Id="rId35" Type="http://schemas.openxmlformats.org/officeDocument/2006/relationships/slideLayout" Target="../slideLayouts/slideLayout222.xml"/><Relationship Id="rId43" Type="http://schemas.openxmlformats.org/officeDocument/2006/relationships/slideLayout" Target="../slideLayouts/slideLayout230.xml"/><Relationship Id="rId48" Type="http://schemas.openxmlformats.org/officeDocument/2006/relationships/slideLayout" Target="../slideLayouts/slideLayout235.xml"/><Relationship Id="rId56" Type="http://schemas.openxmlformats.org/officeDocument/2006/relationships/slideLayout" Target="../slideLayouts/slideLayout243.xml"/><Relationship Id="rId64" Type="http://schemas.openxmlformats.org/officeDocument/2006/relationships/slideLayout" Target="../slideLayouts/slideLayout251.xml"/><Relationship Id="rId69" Type="http://schemas.openxmlformats.org/officeDocument/2006/relationships/slideLayout" Target="../slideLayouts/slideLayout256.xml"/><Relationship Id="rId77" Type="http://schemas.openxmlformats.org/officeDocument/2006/relationships/slideLayout" Target="../slideLayouts/slideLayout264.xml"/><Relationship Id="rId8" Type="http://schemas.openxmlformats.org/officeDocument/2006/relationships/slideLayout" Target="../slideLayouts/slideLayout195.xml"/><Relationship Id="rId51" Type="http://schemas.openxmlformats.org/officeDocument/2006/relationships/slideLayout" Target="../slideLayouts/slideLayout238.xml"/><Relationship Id="rId72" Type="http://schemas.openxmlformats.org/officeDocument/2006/relationships/slideLayout" Target="../slideLayouts/slideLayout259.xml"/><Relationship Id="rId80" Type="http://schemas.openxmlformats.org/officeDocument/2006/relationships/slideLayout" Target="../slideLayouts/slideLayout267.xml"/><Relationship Id="rId85" Type="http://schemas.openxmlformats.org/officeDocument/2006/relationships/slideLayout" Target="../slideLayouts/slideLayout272.xml"/><Relationship Id="rId93" Type="http://schemas.openxmlformats.org/officeDocument/2006/relationships/slideLayout" Target="../slideLayouts/slideLayout280.xml"/><Relationship Id="rId98" Type="http://schemas.openxmlformats.org/officeDocument/2006/relationships/theme" Target="../theme/theme3.xml"/><Relationship Id="rId3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5" Type="http://schemas.openxmlformats.org/officeDocument/2006/relationships/slideLayout" Target="../slideLayouts/slideLayout212.xml"/><Relationship Id="rId33" Type="http://schemas.openxmlformats.org/officeDocument/2006/relationships/slideLayout" Target="../slideLayouts/slideLayout220.xml"/><Relationship Id="rId38" Type="http://schemas.openxmlformats.org/officeDocument/2006/relationships/slideLayout" Target="../slideLayouts/slideLayout225.xml"/><Relationship Id="rId46" Type="http://schemas.openxmlformats.org/officeDocument/2006/relationships/slideLayout" Target="../slideLayouts/slideLayout233.xml"/><Relationship Id="rId59" Type="http://schemas.openxmlformats.org/officeDocument/2006/relationships/slideLayout" Target="../slideLayouts/slideLayout246.xml"/><Relationship Id="rId67" Type="http://schemas.openxmlformats.org/officeDocument/2006/relationships/slideLayout" Target="../slideLayouts/slideLayout254.xml"/><Relationship Id="rId20" Type="http://schemas.openxmlformats.org/officeDocument/2006/relationships/slideLayout" Target="../slideLayouts/slideLayout207.xml"/><Relationship Id="rId41" Type="http://schemas.openxmlformats.org/officeDocument/2006/relationships/slideLayout" Target="../slideLayouts/slideLayout228.xml"/><Relationship Id="rId54" Type="http://schemas.openxmlformats.org/officeDocument/2006/relationships/slideLayout" Target="../slideLayouts/slideLayout241.xml"/><Relationship Id="rId62" Type="http://schemas.openxmlformats.org/officeDocument/2006/relationships/slideLayout" Target="../slideLayouts/slideLayout249.xml"/><Relationship Id="rId70" Type="http://schemas.openxmlformats.org/officeDocument/2006/relationships/slideLayout" Target="../slideLayouts/slideLayout257.xml"/><Relationship Id="rId75" Type="http://schemas.openxmlformats.org/officeDocument/2006/relationships/slideLayout" Target="../slideLayouts/slideLayout262.xml"/><Relationship Id="rId83" Type="http://schemas.openxmlformats.org/officeDocument/2006/relationships/slideLayout" Target="../slideLayouts/slideLayout270.xml"/><Relationship Id="rId88" Type="http://schemas.openxmlformats.org/officeDocument/2006/relationships/slideLayout" Target="../slideLayouts/slideLayout275.xml"/><Relationship Id="rId91" Type="http://schemas.openxmlformats.org/officeDocument/2006/relationships/slideLayout" Target="../slideLayouts/slideLayout278.xml"/><Relationship Id="rId96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2.xml"/><Relationship Id="rId23" Type="http://schemas.openxmlformats.org/officeDocument/2006/relationships/slideLayout" Target="../slideLayouts/slideLayout210.xml"/><Relationship Id="rId28" Type="http://schemas.openxmlformats.org/officeDocument/2006/relationships/slideLayout" Target="../slideLayouts/slideLayout215.xml"/><Relationship Id="rId36" Type="http://schemas.openxmlformats.org/officeDocument/2006/relationships/slideLayout" Target="../slideLayouts/slideLayout223.xml"/><Relationship Id="rId49" Type="http://schemas.openxmlformats.org/officeDocument/2006/relationships/slideLayout" Target="../slideLayouts/slideLayout236.xml"/><Relationship Id="rId57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18.xml"/><Relationship Id="rId44" Type="http://schemas.openxmlformats.org/officeDocument/2006/relationships/slideLayout" Target="../slideLayouts/slideLayout231.xml"/><Relationship Id="rId52" Type="http://schemas.openxmlformats.org/officeDocument/2006/relationships/slideLayout" Target="../slideLayouts/slideLayout239.xml"/><Relationship Id="rId60" Type="http://schemas.openxmlformats.org/officeDocument/2006/relationships/slideLayout" Target="../slideLayouts/slideLayout247.xml"/><Relationship Id="rId65" Type="http://schemas.openxmlformats.org/officeDocument/2006/relationships/slideLayout" Target="../slideLayouts/slideLayout252.xml"/><Relationship Id="rId73" Type="http://schemas.openxmlformats.org/officeDocument/2006/relationships/slideLayout" Target="../slideLayouts/slideLayout260.xml"/><Relationship Id="rId78" Type="http://schemas.openxmlformats.org/officeDocument/2006/relationships/slideLayout" Target="../slideLayouts/slideLayout265.xml"/><Relationship Id="rId81" Type="http://schemas.openxmlformats.org/officeDocument/2006/relationships/slideLayout" Target="../slideLayouts/slideLayout268.xml"/><Relationship Id="rId86" Type="http://schemas.openxmlformats.org/officeDocument/2006/relationships/slideLayout" Target="../slideLayouts/slideLayout273.xml"/><Relationship Id="rId94" Type="http://schemas.openxmlformats.org/officeDocument/2006/relationships/slideLayout" Target="../slideLayouts/slideLayout281.xml"/><Relationship Id="rId99" Type="http://schemas.openxmlformats.org/officeDocument/2006/relationships/image" Target="../media/image1.png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39" Type="http://schemas.openxmlformats.org/officeDocument/2006/relationships/slideLayout" Target="../slideLayouts/slideLayout2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3EC"/>
            </a:gs>
            <a:gs pos="100000">
              <a:srgbClr val="F5F7FC"/>
            </a:gs>
          </a:gsLst>
          <a:lin ang="36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 descr="A white background with multicolored lines&#10;&#10;Description automatically generated"/>
          <p:cNvPicPr preferRelativeResize="0"/>
          <p:nvPr/>
        </p:nvPicPr>
        <p:blipFill rotWithShape="1">
          <a:blip r:embed="rId94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417513" y="303213"/>
            <a:ext cx="11390312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4B6D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417513" y="1195388"/>
            <a:ext cx="11390312" cy="218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241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3080"/>
              <a:buFont typeface="Arial"/>
              <a:buChar char="•"/>
              <a:defRPr sz="22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715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1" r:id="rId68"/>
    <p:sldLayoutId id="2147483722" r:id="rId69"/>
    <p:sldLayoutId id="2147483723" r:id="rId70"/>
    <p:sldLayoutId id="2147483724" r:id="rId71"/>
    <p:sldLayoutId id="2147483725" r:id="rId72"/>
    <p:sldLayoutId id="2147483726" r:id="rId73"/>
    <p:sldLayoutId id="2147483727" r:id="rId74"/>
    <p:sldLayoutId id="2147483728" r:id="rId75"/>
    <p:sldLayoutId id="2147483729" r:id="rId76"/>
    <p:sldLayoutId id="2147483730" r:id="rId77"/>
    <p:sldLayoutId id="2147483731" r:id="rId78"/>
    <p:sldLayoutId id="2147483732" r:id="rId79"/>
    <p:sldLayoutId id="2147483733" r:id="rId80"/>
    <p:sldLayoutId id="2147483734" r:id="rId81"/>
    <p:sldLayoutId id="2147483735" r:id="rId82"/>
    <p:sldLayoutId id="2147483736" r:id="rId83"/>
    <p:sldLayoutId id="2147483737" r:id="rId84"/>
    <p:sldLayoutId id="2147483738" r:id="rId85"/>
    <p:sldLayoutId id="2147483739" r:id="rId86"/>
    <p:sldLayoutId id="2147483740" r:id="rId87"/>
    <p:sldLayoutId id="2147483741" r:id="rId88"/>
    <p:sldLayoutId id="2147483742" r:id="rId89"/>
    <p:sldLayoutId id="2147483743" r:id="rId90"/>
    <p:sldLayoutId id="2147483744" r:id="rId91"/>
    <p:sldLayoutId id="2147483745" r:id="rId9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3EC"/>
            </a:gs>
            <a:gs pos="100000">
              <a:srgbClr val="F5F7FC"/>
            </a:gs>
          </a:gsLst>
          <a:lin ang="36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 descr="A white background with multicolored lines&#10;&#10;Description automatically generated"/>
          <p:cNvPicPr preferRelativeResize="0"/>
          <p:nvPr/>
        </p:nvPicPr>
        <p:blipFill rotWithShape="1">
          <a:blip r:embed="rId97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 txBox="1">
            <a:spLocks noGrp="1"/>
          </p:cNvSpPr>
          <p:nvPr>
            <p:ph type="title"/>
          </p:nvPr>
        </p:nvSpPr>
        <p:spPr>
          <a:xfrm>
            <a:off x="417513" y="303213"/>
            <a:ext cx="11390312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4B6D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417513" y="1195388"/>
            <a:ext cx="11390312" cy="218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241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3080"/>
              <a:buFont typeface="Arial"/>
              <a:buChar char="•"/>
              <a:defRPr sz="22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448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80" r:id="rId32"/>
    <p:sldLayoutId id="2147483781" r:id="rId33"/>
    <p:sldLayoutId id="2147483782" r:id="rId34"/>
    <p:sldLayoutId id="2147483783" r:id="rId35"/>
    <p:sldLayoutId id="2147483784" r:id="rId36"/>
    <p:sldLayoutId id="2147483785" r:id="rId37"/>
    <p:sldLayoutId id="2147483786" r:id="rId38"/>
    <p:sldLayoutId id="2147483787" r:id="rId39"/>
    <p:sldLayoutId id="2147483788" r:id="rId40"/>
    <p:sldLayoutId id="2147483789" r:id="rId41"/>
    <p:sldLayoutId id="2147483790" r:id="rId42"/>
    <p:sldLayoutId id="2147483791" r:id="rId43"/>
    <p:sldLayoutId id="2147483792" r:id="rId44"/>
    <p:sldLayoutId id="2147483793" r:id="rId45"/>
    <p:sldLayoutId id="2147483794" r:id="rId46"/>
    <p:sldLayoutId id="2147483795" r:id="rId47"/>
    <p:sldLayoutId id="2147483796" r:id="rId48"/>
    <p:sldLayoutId id="2147483797" r:id="rId49"/>
    <p:sldLayoutId id="2147483798" r:id="rId50"/>
    <p:sldLayoutId id="2147483799" r:id="rId51"/>
    <p:sldLayoutId id="2147483800" r:id="rId52"/>
    <p:sldLayoutId id="2147483801" r:id="rId53"/>
    <p:sldLayoutId id="2147483802" r:id="rId54"/>
    <p:sldLayoutId id="2147483803" r:id="rId55"/>
    <p:sldLayoutId id="2147483804" r:id="rId56"/>
    <p:sldLayoutId id="2147483805" r:id="rId57"/>
    <p:sldLayoutId id="2147483806" r:id="rId58"/>
    <p:sldLayoutId id="2147483807" r:id="rId59"/>
    <p:sldLayoutId id="2147483808" r:id="rId60"/>
    <p:sldLayoutId id="2147483809" r:id="rId61"/>
    <p:sldLayoutId id="2147483810" r:id="rId62"/>
    <p:sldLayoutId id="2147483811" r:id="rId63"/>
    <p:sldLayoutId id="2147483812" r:id="rId64"/>
    <p:sldLayoutId id="2147483813" r:id="rId65"/>
    <p:sldLayoutId id="2147483814" r:id="rId66"/>
    <p:sldLayoutId id="2147483815" r:id="rId67"/>
    <p:sldLayoutId id="2147483816" r:id="rId68"/>
    <p:sldLayoutId id="2147483817" r:id="rId69"/>
    <p:sldLayoutId id="2147483818" r:id="rId70"/>
    <p:sldLayoutId id="2147483819" r:id="rId71"/>
    <p:sldLayoutId id="2147483820" r:id="rId72"/>
    <p:sldLayoutId id="2147483821" r:id="rId73"/>
    <p:sldLayoutId id="2147483822" r:id="rId74"/>
    <p:sldLayoutId id="2147483823" r:id="rId75"/>
    <p:sldLayoutId id="2147483824" r:id="rId76"/>
    <p:sldLayoutId id="2147483825" r:id="rId77"/>
    <p:sldLayoutId id="2147483826" r:id="rId78"/>
    <p:sldLayoutId id="2147483827" r:id="rId79"/>
    <p:sldLayoutId id="2147483828" r:id="rId80"/>
    <p:sldLayoutId id="2147483829" r:id="rId81"/>
    <p:sldLayoutId id="2147483830" r:id="rId82"/>
    <p:sldLayoutId id="2147483831" r:id="rId83"/>
    <p:sldLayoutId id="2147483833" r:id="rId84"/>
    <p:sldLayoutId id="2147483834" r:id="rId85"/>
    <p:sldLayoutId id="2147483835" r:id="rId86"/>
    <p:sldLayoutId id="2147483836" r:id="rId87"/>
    <p:sldLayoutId id="2147483837" r:id="rId88"/>
    <p:sldLayoutId id="2147483838" r:id="rId89"/>
    <p:sldLayoutId id="2147483839" r:id="rId90"/>
    <p:sldLayoutId id="2147483840" r:id="rId91"/>
    <p:sldLayoutId id="2147483841" r:id="rId92"/>
    <p:sldLayoutId id="2147483842" r:id="rId93"/>
    <p:sldLayoutId id="2147483843" r:id="rId94"/>
    <p:sldLayoutId id="2147483942" r:id="rId9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3EC"/>
            </a:gs>
            <a:gs pos="100000">
              <a:srgbClr val="F5F7FC"/>
            </a:gs>
          </a:gsLst>
          <a:lin ang="36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 descr="A white background with multicolored lines&#10;&#10;Description automatically generated"/>
          <p:cNvPicPr preferRelativeResize="0"/>
          <p:nvPr/>
        </p:nvPicPr>
        <p:blipFill rotWithShape="1">
          <a:blip r:embed="rId99">
            <a:alphaModFix amt="68000"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 txBox="1">
            <a:spLocks noGrp="1"/>
          </p:cNvSpPr>
          <p:nvPr>
            <p:ph type="title"/>
          </p:nvPr>
        </p:nvSpPr>
        <p:spPr>
          <a:xfrm>
            <a:off x="417513" y="303213"/>
            <a:ext cx="11390312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4B6D2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D14F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417513" y="1195388"/>
            <a:ext cx="11390312" cy="218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2418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3080"/>
              <a:buFont typeface="Arial"/>
              <a:buChar char="•"/>
              <a:defRPr sz="22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B6D23"/>
              </a:buClr>
              <a:buSzPts val="2520"/>
              <a:buFont typeface="Arial"/>
              <a:buChar char="•"/>
              <a:defRPr sz="1800" b="0" i="0" u="none" strike="noStrike" cap="none">
                <a:solidFill>
                  <a:srgbClr val="1E1E2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554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  <p:sldLayoutId id="2147483887" r:id="rId43"/>
    <p:sldLayoutId id="2147483888" r:id="rId44"/>
    <p:sldLayoutId id="2147483889" r:id="rId45"/>
    <p:sldLayoutId id="2147483890" r:id="rId46"/>
    <p:sldLayoutId id="2147483891" r:id="rId47"/>
    <p:sldLayoutId id="2147483892" r:id="rId48"/>
    <p:sldLayoutId id="2147483893" r:id="rId49"/>
    <p:sldLayoutId id="2147483894" r:id="rId50"/>
    <p:sldLayoutId id="2147483895" r:id="rId51"/>
    <p:sldLayoutId id="2147483896" r:id="rId52"/>
    <p:sldLayoutId id="2147483897" r:id="rId53"/>
    <p:sldLayoutId id="2147483898" r:id="rId54"/>
    <p:sldLayoutId id="2147483899" r:id="rId55"/>
    <p:sldLayoutId id="2147483900" r:id="rId56"/>
    <p:sldLayoutId id="2147483901" r:id="rId57"/>
    <p:sldLayoutId id="2147483902" r:id="rId58"/>
    <p:sldLayoutId id="2147483903" r:id="rId59"/>
    <p:sldLayoutId id="2147483904" r:id="rId60"/>
    <p:sldLayoutId id="2147483905" r:id="rId61"/>
    <p:sldLayoutId id="2147483906" r:id="rId62"/>
    <p:sldLayoutId id="2147483907" r:id="rId63"/>
    <p:sldLayoutId id="2147483908" r:id="rId64"/>
    <p:sldLayoutId id="2147483909" r:id="rId65"/>
    <p:sldLayoutId id="2147483910" r:id="rId66"/>
    <p:sldLayoutId id="2147483911" r:id="rId67"/>
    <p:sldLayoutId id="2147483912" r:id="rId68"/>
    <p:sldLayoutId id="2147483913" r:id="rId69"/>
    <p:sldLayoutId id="2147483914" r:id="rId70"/>
    <p:sldLayoutId id="2147483915" r:id="rId71"/>
    <p:sldLayoutId id="2147483916" r:id="rId72"/>
    <p:sldLayoutId id="2147483917" r:id="rId73"/>
    <p:sldLayoutId id="2147483918" r:id="rId74"/>
    <p:sldLayoutId id="2147483919" r:id="rId75"/>
    <p:sldLayoutId id="2147483920" r:id="rId76"/>
    <p:sldLayoutId id="2147483921" r:id="rId77"/>
    <p:sldLayoutId id="2147483922" r:id="rId78"/>
    <p:sldLayoutId id="2147483923" r:id="rId79"/>
    <p:sldLayoutId id="2147483924" r:id="rId80"/>
    <p:sldLayoutId id="2147483925" r:id="rId81"/>
    <p:sldLayoutId id="2147483926" r:id="rId82"/>
    <p:sldLayoutId id="2147483927" r:id="rId83"/>
    <p:sldLayoutId id="2147483928" r:id="rId84"/>
    <p:sldLayoutId id="2147483929" r:id="rId85"/>
    <p:sldLayoutId id="2147483930" r:id="rId86"/>
    <p:sldLayoutId id="2147483931" r:id="rId87"/>
    <p:sldLayoutId id="2147483932" r:id="rId88"/>
    <p:sldLayoutId id="2147483933" r:id="rId89"/>
    <p:sldLayoutId id="2147483934" r:id="rId90"/>
    <p:sldLayoutId id="2147483935" r:id="rId91"/>
    <p:sldLayoutId id="2147483936" r:id="rId92"/>
    <p:sldLayoutId id="2147483937" r:id="rId93"/>
    <p:sldLayoutId id="2147483938" r:id="rId94"/>
    <p:sldLayoutId id="2147483939" r:id="rId95"/>
    <p:sldLayoutId id="2147483940" r:id="rId96"/>
    <p:sldLayoutId id="2147483941" r:id="rId97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ode/educator-resources/standards/socialsciences/Documents/Final2024SocialScienceStandardsACCESSIBLE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"/>
          <p:cNvSpPr txBox="1">
            <a:spLocks noGrp="1"/>
          </p:cNvSpPr>
          <p:nvPr>
            <p:ph type="title"/>
          </p:nvPr>
        </p:nvSpPr>
        <p:spPr>
          <a:xfrm>
            <a:off x="1805940" y="2839301"/>
            <a:ext cx="85801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Introducing Oregon’s 2024 </a:t>
            </a:r>
            <a:br>
              <a:rPr lang="en-US" dirty="0"/>
            </a:br>
            <a:r>
              <a:rPr lang="en-US" dirty="0"/>
              <a:t>Social Science Standards </a:t>
            </a:r>
            <a:endParaRPr dirty="0"/>
          </a:p>
        </p:txBody>
      </p:sp>
      <p:sp>
        <p:nvSpPr>
          <p:cNvPr id="581" name="Google Shape;581;p1"/>
          <p:cNvSpPr txBox="1">
            <a:spLocks noGrp="1"/>
          </p:cNvSpPr>
          <p:nvPr>
            <p:ph type="subTitle" idx="1"/>
          </p:nvPr>
        </p:nvSpPr>
        <p:spPr>
          <a:xfrm>
            <a:off x="1805940" y="3647200"/>
            <a:ext cx="8580120" cy="41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/>
              <a:t>Oregon’s Vision for Social Science </a:t>
            </a: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01069-B278-6CFE-4E4C-D89D9729C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606" y="1006474"/>
            <a:ext cx="6251524" cy="6858000"/>
          </a:xfrm>
          <a:prstGeom prst="rect">
            <a:avLst/>
          </a:prstGeom>
        </p:spPr>
      </p:pic>
      <p:pic>
        <p:nvPicPr>
          <p:cNvPr id="4" name="Google Shape;56;p29">
            <a:extLst>
              <a:ext uri="{FF2B5EF4-FFF2-40B4-BE49-F238E27FC236}">
                <a16:creationId xmlns:a16="http://schemas.microsoft.com/office/drawing/2014/main" id="{72684F7A-F415-7248-DD43-F2EA5FD7E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10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Legislative Requirements </a:t>
            </a:r>
            <a:endParaRPr dirty="0"/>
          </a:p>
        </p:txBody>
      </p:sp>
      <p:sp>
        <p:nvSpPr>
          <p:cNvPr id="640" name="Google Shape;640;p10"/>
          <p:cNvSpPr txBox="1">
            <a:spLocks noGrp="1"/>
          </p:cNvSpPr>
          <p:nvPr>
            <p:ph type="body" idx="1"/>
          </p:nvPr>
        </p:nvSpPr>
        <p:spPr>
          <a:xfrm>
            <a:off x="329183" y="1353312"/>
            <a:ext cx="7748017" cy="453248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The 2024 standards reflect a commitment to telling a more complete story of our state, nation and world, shaped by input from Oregon voters. These standards incorporate often underrepresented histories, contributions and perspectives, aligning with voter-supported changes. </a:t>
            </a:r>
            <a:endParaRPr sz="2000" dirty="0"/>
          </a:p>
          <a:p>
            <a:pPr marL="0" lvl="0" indent="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000" dirty="0"/>
              <a:t>Legislative requirements include</a:t>
            </a:r>
            <a:endParaRPr sz="2000" dirty="0"/>
          </a:p>
          <a:p>
            <a:pPr marL="800100" lvl="1" indent="-342900">
              <a:lnSpc>
                <a:spcPct val="114000"/>
              </a:lnSpc>
              <a:spcBef>
                <a:spcPts val="1600"/>
              </a:spcBef>
              <a:buClr>
                <a:schemeClr val="tx1"/>
              </a:buClr>
              <a:buSzPct val="100000"/>
            </a:pPr>
            <a:r>
              <a:rPr lang="en-US" dirty="0"/>
              <a:t>Civics education</a:t>
            </a:r>
            <a:endParaRPr dirty="0"/>
          </a:p>
          <a:p>
            <a:pPr marL="800100" lvl="1" indent="-342900">
              <a:lnSpc>
                <a:spcPct val="114000"/>
              </a:lnSpc>
              <a:spcBef>
                <a:spcPts val="1600"/>
              </a:spcBef>
              <a:buClr>
                <a:schemeClr val="tx1"/>
              </a:buClr>
              <a:buSzPct val="100000"/>
            </a:pPr>
            <a:r>
              <a:rPr lang="en-US" dirty="0"/>
              <a:t>Ethnic studies</a:t>
            </a:r>
            <a:endParaRPr dirty="0"/>
          </a:p>
          <a:p>
            <a:pPr marL="800100" lvl="1" indent="-342900">
              <a:lnSpc>
                <a:spcPct val="114000"/>
              </a:lnSpc>
              <a:spcBef>
                <a:spcPts val="1600"/>
              </a:spcBef>
              <a:buClr>
                <a:schemeClr val="tx1"/>
              </a:buClr>
              <a:buSzPct val="100000"/>
            </a:pPr>
            <a:r>
              <a:rPr lang="en-US" dirty="0"/>
              <a:t>Holocaust and genocide studies</a:t>
            </a: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1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Ethnic Studies </a:t>
            </a:r>
            <a:endParaRPr dirty="0"/>
          </a:p>
        </p:txBody>
      </p:sp>
      <p:sp>
        <p:nvSpPr>
          <p:cNvPr id="646" name="Google Shape;646;p11"/>
          <p:cNvSpPr txBox="1">
            <a:spLocks noGrp="1"/>
          </p:cNvSpPr>
          <p:nvPr>
            <p:ph type="body" idx="1"/>
          </p:nvPr>
        </p:nvSpPr>
        <p:spPr>
          <a:xfrm>
            <a:off x="329184" y="1159767"/>
            <a:ext cx="11364843" cy="544144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Oregon House Bills 2845, 2023 and 2905 legislate that ethnic studies be integrated into instruction for the state's K-12 public school students. Ethnic studies in instruction includes the histories and perspectives of these traditionally underrepresented groups:</a:t>
            </a:r>
            <a:endParaRPr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Native Americans </a:t>
            </a:r>
            <a:endParaRPr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Americans of African, Asian, Pacific Island, Chicano, Latino, Jewish, or Middle Eastern descent </a:t>
            </a:r>
            <a:endParaRPr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omen</a:t>
            </a:r>
            <a:endParaRPr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eople with disabilities</a:t>
            </a:r>
            <a:endParaRPr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mmigrants</a:t>
            </a:r>
            <a:endParaRPr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efugees </a:t>
            </a:r>
            <a:endParaRPr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ndividuals who are lesbian, gay, bisexual or transgender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693;p18">
            <a:extLst>
              <a:ext uri="{FF2B5EF4-FFF2-40B4-BE49-F238E27FC236}">
                <a16:creationId xmlns:a16="http://schemas.microsoft.com/office/drawing/2014/main" id="{E2BF80F0-36F1-5969-5E2C-E6F75DFA7BC7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427CAF-1ED6-1F3E-7308-1E78AEC02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5720"/>
            <a:ext cx="6167130" cy="7030720"/>
          </a:xfrm>
          <a:prstGeom prst="rect">
            <a:avLst/>
          </a:prstGeom>
        </p:spPr>
      </p:pic>
      <p:pic>
        <p:nvPicPr>
          <p:cNvPr id="10" name="Google Shape;56;p29">
            <a:extLst>
              <a:ext uri="{FF2B5EF4-FFF2-40B4-BE49-F238E27FC236}">
                <a16:creationId xmlns:a16="http://schemas.microsoft.com/office/drawing/2014/main" id="{07D2F085-5711-507C-5868-705DBF6B3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2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Holocaust </a:t>
            </a:r>
            <a:endParaRPr dirty="0"/>
          </a:p>
        </p:txBody>
      </p:sp>
      <p:sp>
        <p:nvSpPr>
          <p:cNvPr id="652" name="Google Shape;652;p12"/>
          <p:cNvSpPr txBox="1">
            <a:spLocks noGrp="1"/>
          </p:cNvSpPr>
          <p:nvPr>
            <p:ph type="body" idx="1"/>
          </p:nvPr>
        </p:nvSpPr>
        <p:spPr>
          <a:xfrm>
            <a:off x="329184" y="1435992"/>
            <a:ext cx="6935216" cy="465091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marL="0" lvl="0" indent="0" algn="l" rtl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Oregon Senate Bill 664 legislates specific instruction on the Holocaust and other genocides for public school students.</a:t>
            </a:r>
            <a:endParaRPr dirty="0"/>
          </a:p>
          <a:p>
            <a:pPr marL="803275" lvl="1" indent="-342900">
              <a:lnSpc>
                <a:spcPct val="113000"/>
              </a:lnSpc>
              <a:spcBef>
                <a:spcPts val="1600"/>
              </a:spcBef>
              <a:buClr>
                <a:schemeClr val="tx1"/>
              </a:buClr>
              <a:buSzPct val="100000"/>
            </a:pPr>
            <a:r>
              <a:rPr lang="en-US" b="0" i="0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The Holocaust</a:t>
            </a:r>
            <a:r>
              <a:rPr lang="en-US" dirty="0">
                <a:solidFill>
                  <a:schemeClr val="tx1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 during World War II</a:t>
            </a:r>
            <a:r>
              <a:rPr lang="en-US" b="0" i="0" dirty="0">
                <a:solidFill>
                  <a:schemeClr val="tx1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 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was the systematic, state-sponsored persecution and murder of 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approximately 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six million Jews by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the Nazi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 </a:t>
            </a:r>
            <a:r>
              <a:rPr lang="en-US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regime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 </a:t>
            </a:r>
            <a:r>
              <a:rPr lang="en-US" b="0" i="0" dirty="0">
                <a:solidFill>
                  <a:srgbClr val="000000"/>
                </a:solidFill>
                <a:latin typeface="+mn-lt"/>
                <a:cs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and its collaborators.</a:t>
            </a:r>
            <a:endParaRPr dirty="0">
              <a:latin typeface="+mn-lt"/>
              <a:cs typeface="Calibri"/>
            </a:endParaRPr>
          </a:p>
          <a:p>
            <a:pPr marL="803275" lvl="1" indent="-342900" algn="l" rtl="0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b="0" i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Antisemitism, the hatred of or prejudice against Jews, was at the foundation of the Holocaust and a basic tenet of Nazi ideology. </a:t>
            </a:r>
            <a:r>
              <a:rPr lang="en-US" b="0" i="0" dirty="0">
                <a:solidFill>
                  <a:srgbClr val="000000"/>
                </a:solidFill>
              </a:rPr>
              <a:t> 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3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Genocide 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body" idx="1"/>
          </p:nvPr>
        </p:nvSpPr>
        <p:spPr>
          <a:xfrm>
            <a:off x="328612" y="1352549"/>
            <a:ext cx="11523863" cy="5162014"/>
          </a:xfr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lvl="0" indent="0"/>
            <a:r>
              <a:rPr lang="en-US" sz="1900" dirty="0"/>
              <a:t>Oregon Senate Bill 664 legislates specific instruction on the Holocaust and other genocides for public school students.</a:t>
            </a:r>
          </a:p>
          <a:p>
            <a:pPr marL="457200" lvl="1" indent="0">
              <a:lnSpc>
                <a:spcPct val="113000"/>
              </a:lnSpc>
              <a:spcAft>
                <a:spcPts val="600"/>
              </a:spcAft>
              <a:buNone/>
            </a:pPr>
            <a:r>
              <a:rPr lang="en-US" sz="1900" dirty="0"/>
              <a:t>The United Nations Convention on the Prevention and Punishment of the Crime of Genocide (1948), Article II defines genocide as “the intentional destruction, in whole or in part, of a national, ethnic, racial or religious group.” The acts that constitute genocide fall into the following five categories: </a:t>
            </a:r>
          </a:p>
          <a:p>
            <a:pPr lvl="2">
              <a:lnSpc>
                <a:spcPct val="112000"/>
              </a:lnSpc>
              <a:buClr>
                <a:schemeClr val="tx1"/>
              </a:buClr>
              <a:buSzPct val="100000"/>
            </a:pPr>
            <a:r>
              <a:rPr lang="en-US" sz="1900" dirty="0"/>
              <a:t>Killing members of the group </a:t>
            </a:r>
          </a:p>
          <a:p>
            <a:pPr lvl="2">
              <a:lnSpc>
                <a:spcPct val="112000"/>
              </a:lnSpc>
              <a:buClr>
                <a:schemeClr val="tx1"/>
              </a:buClr>
              <a:buSzPct val="100000"/>
            </a:pPr>
            <a:r>
              <a:rPr lang="en-US" sz="1900" dirty="0"/>
              <a:t>Causing serious bodily or mental harm to members of the group </a:t>
            </a:r>
          </a:p>
          <a:p>
            <a:pPr lvl="2">
              <a:lnSpc>
                <a:spcPct val="112000"/>
              </a:lnSpc>
              <a:buClr>
                <a:schemeClr val="tx1"/>
              </a:buClr>
              <a:buSzPct val="100000"/>
            </a:pPr>
            <a:r>
              <a:rPr lang="en-US" sz="1900" dirty="0"/>
              <a:t>Deliberately inflicting on the group conditions of life calculated to bring about its physical destruction, in whole or in part </a:t>
            </a:r>
          </a:p>
          <a:p>
            <a:pPr lvl="2">
              <a:lnSpc>
                <a:spcPct val="112000"/>
              </a:lnSpc>
              <a:buClr>
                <a:schemeClr val="tx1"/>
              </a:buClr>
              <a:buSzPct val="100000"/>
            </a:pPr>
            <a:r>
              <a:rPr lang="en-US" sz="1900" dirty="0"/>
              <a:t>Imposing measures intended to prevent births within the group </a:t>
            </a:r>
          </a:p>
          <a:p>
            <a:pPr lvl="2">
              <a:lnSpc>
                <a:spcPct val="112000"/>
              </a:lnSpc>
              <a:buClr>
                <a:schemeClr val="tx1"/>
              </a:buClr>
              <a:buSzPct val="100000"/>
            </a:pPr>
            <a:r>
              <a:rPr lang="en-US" sz="1900" dirty="0"/>
              <a:t>Forcibly transferring children of the group to another group </a:t>
            </a:r>
          </a:p>
        </p:txBody>
      </p:sp>
      <p:sp>
        <p:nvSpPr>
          <p:cNvPr id="2" name="Google Shape;693;p18">
            <a:extLst>
              <a:ext uri="{FF2B5EF4-FFF2-40B4-BE49-F238E27FC236}">
                <a16:creationId xmlns:a16="http://schemas.microsoft.com/office/drawing/2014/main" id="{77C2AA27-6D40-010F-EEB6-8F041FD0332A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6E09F-2531-6BA9-C9E5-AE117DF5C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663" name="Google Shape;663;p14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Tribal History/Shared History</a:t>
            </a:r>
            <a:endParaRPr dirty="0"/>
          </a:p>
        </p:txBody>
      </p:sp>
      <p:sp>
        <p:nvSpPr>
          <p:cNvPr id="664" name="Google Shape;664;p14"/>
          <p:cNvSpPr txBox="1">
            <a:spLocks noGrp="1"/>
          </p:cNvSpPr>
          <p:nvPr>
            <p:ph type="body" idx="1"/>
          </p:nvPr>
        </p:nvSpPr>
        <p:spPr>
          <a:xfrm>
            <a:off x="329184" y="1435992"/>
            <a:ext cx="11364843" cy="270941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Oregon Senate Bill 13 legislates the creation of K-12 Native American lesson plan for Oregon public schools and professional learning for educators. </a:t>
            </a:r>
            <a:r>
              <a:rPr lang="en-US" sz="200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Tribal History/Shared History includes</a:t>
            </a:r>
            <a:endParaRPr lang="en-US" sz="2000" dirty="0"/>
          </a:p>
          <a:p>
            <a:pPr marL="347472" lvl="0" indent="-347472" algn="l" rtl="0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 development of place-based curricula on the history and culture of the nine federally recognized tribes in Oregon</a:t>
            </a:r>
          </a:p>
          <a:p>
            <a:pPr marL="347472" lvl="0" indent="-347472" algn="l" rtl="0">
              <a:lnSpc>
                <a:spcPct val="113000"/>
              </a:lnSpc>
              <a:spcBef>
                <a:spcPts val="16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Opportunities for </a:t>
            </a:r>
            <a:r>
              <a:rPr lang="en-US" sz="2000" dirty="0">
                <a:solidFill>
                  <a:srgbClr val="000000"/>
                </a:solidFill>
              </a:rPr>
              <a:t>professional learning centered on the nine Essential Understandings</a:t>
            </a:r>
            <a:endParaRPr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5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Connecting to the Standards (1) </a:t>
            </a:r>
            <a:endParaRPr dirty="0"/>
          </a:p>
        </p:txBody>
      </p:sp>
      <p:sp>
        <p:nvSpPr>
          <p:cNvPr id="670" name="Google Shape;670;p15"/>
          <p:cNvSpPr txBox="1">
            <a:spLocks noGrp="1"/>
          </p:cNvSpPr>
          <p:nvPr>
            <p:ph type="body" idx="1"/>
          </p:nvPr>
        </p:nvSpPr>
        <p:spPr>
          <a:xfrm>
            <a:off x="329184" y="1219031"/>
            <a:ext cx="11364844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spcBef>
                <a:spcPts val="0"/>
              </a:spcBef>
              <a:buSzPts val="2520"/>
            </a:pPr>
            <a:r>
              <a:rPr lang="en-US" sz="2000" dirty="0">
                <a:effectLst/>
              </a:rPr>
              <a:t>The 2024 Social Science Standards foster</a:t>
            </a:r>
            <a:endParaRPr lang="en-US" sz="2000" b="1" dirty="0"/>
          </a:p>
          <a:p>
            <a:pPr marL="342900" indent="-342900">
              <a:spcBef>
                <a:spcPts val="2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b="1" dirty="0"/>
              <a:t>Diverse Perspectives and Experiences: </a:t>
            </a:r>
            <a:r>
              <a:rPr lang="en-US" sz="2000" dirty="0"/>
              <a:t>Actively seek and include diverse perspective to ensure students see themselves reflected in the social sciences.</a:t>
            </a:r>
            <a:endParaRPr lang="en-US" dirty="0"/>
          </a:p>
          <a:p>
            <a:pPr marL="342900" indent="-342900">
              <a:lnSpc>
                <a:spcPct val="113999"/>
              </a:lnSpc>
              <a:spcBef>
                <a:spcPts val="2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b="1" dirty="0"/>
              <a:t>Civic Engagement:</a:t>
            </a:r>
            <a:r>
              <a:rPr lang="en-US" sz="2000" dirty="0"/>
              <a:t> Prepare students to become informed and engaged citizens in a diverse, democratic society.</a:t>
            </a:r>
            <a:endParaRPr dirty="0"/>
          </a:p>
          <a:p>
            <a:pPr marL="342900" marR="0" lvl="0" indent="-3429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b="1" dirty="0"/>
              <a:t>Critical Thinking:</a:t>
            </a:r>
            <a:r>
              <a:rPr lang="en-US" sz="2000" dirty="0"/>
              <a:t> Encourage students to ask questions, think critically, develop digital literacy and explore multiple perspectives.</a:t>
            </a:r>
            <a:endParaRPr sz="2000" dirty="0"/>
          </a:p>
          <a:p>
            <a:pPr marL="342900" indent="-342900">
              <a:spcBef>
                <a:spcPts val="2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b="1" dirty="0"/>
              <a:t>Global and Historical Context:</a:t>
            </a:r>
            <a:r>
              <a:rPr lang="en-US" sz="2000" dirty="0"/>
              <a:t> Provide opportunities for understanding the global context of historical and current events to help students appreciate the interconnectedness of today’s world.</a:t>
            </a:r>
          </a:p>
        </p:txBody>
      </p:sp>
      <p:sp>
        <p:nvSpPr>
          <p:cNvPr id="2" name="Google Shape;693;p18">
            <a:extLst>
              <a:ext uri="{FF2B5EF4-FFF2-40B4-BE49-F238E27FC236}">
                <a16:creationId xmlns:a16="http://schemas.microsoft.com/office/drawing/2014/main" id="{3EDA027B-CEC2-22C3-9F1A-90079A490E21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6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Connecting to the Standards (2)</a:t>
            </a:r>
            <a:endParaRPr dirty="0"/>
          </a:p>
        </p:txBody>
      </p:sp>
      <p:sp>
        <p:nvSpPr>
          <p:cNvPr id="676" name="Google Shape;676;p16"/>
          <p:cNvSpPr txBox="1">
            <a:spLocks noGrp="1"/>
          </p:cNvSpPr>
          <p:nvPr>
            <p:ph type="body" idx="1"/>
          </p:nvPr>
        </p:nvSpPr>
        <p:spPr>
          <a:xfrm>
            <a:off x="329183" y="1392026"/>
            <a:ext cx="11364844" cy="377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spcBef>
                <a:spcPts val="2400"/>
              </a:spcBef>
              <a:buSzPts val="3360"/>
              <a:buFont typeface="Noto Sans Symbols"/>
              <a:buChar char="∙"/>
            </a:pPr>
            <a:r>
              <a:rPr lang="en-US" sz="2000" b="1" dirty="0"/>
              <a:t>Understand Inequality:</a:t>
            </a:r>
            <a:r>
              <a:rPr lang="en-US" sz="2000" dirty="0"/>
              <a:t> Help students understand how systems of power, discrimination and inequality shape individual and collective experiences.</a:t>
            </a:r>
          </a:p>
          <a:p>
            <a:pPr marL="342900" marR="0" lvl="0" indent="-3429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SzPts val="3360"/>
              <a:buFont typeface="Noto Sans Symbols"/>
              <a:buChar char="∙"/>
            </a:pPr>
            <a:r>
              <a:rPr lang="en-US" sz="2000" b="1" dirty="0"/>
              <a:t>Educator Preparation:</a:t>
            </a:r>
            <a:r>
              <a:rPr lang="en-US" sz="2000" dirty="0"/>
              <a:t> Equip educators with the knowledge and skills to deliver effective, culturally responsive and inclusive social science instruction.</a:t>
            </a:r>
            <a:endParaRPr sz="2000" dirty="0"/>
          </a:p>
          <a:p>
            <a:pPr marL="342900" marR="0" lvl="0" indent="-342900" algn="l" rtl="0">
              <a:lnSpc>
                <a:spcPct val="114000"/>
              </a:lnSpc>
              <a:spcBef>
                <a:spcPts val="2400"/>
              </a:spcBef>
              <a:spcAft>
                <a:spcPts val="0"/>
              </a:spcAft>
              <a:buSzPts val="3360"/>
              <a:buFont typeface="Noto Sans Symbols"/>
              <a:buChar char="∙"/>
            </a:pPr>
            <a:r>
              <a:rPr lang="en-US" sz="2000" b="1" dirty="0"/>
              <a:t>Community Engagement:</a:t>
            </a:r>
            <a:r>
              <a:rPr lang="en-US" sz="2000" dirty="0"/>
              <a:t> Engage families and communities in social science learning.</a:t>
            </a:r>
            <a:endParaRPr sz="2000" dirty="0"/>
          </a:p>
          <a:p>
            <a:pPr marL="342900" indent="-342900">
              <a:spcBef>
                <a:spcPts val="2400"/>
              </a:spcBef>
              <a:buSzPts val="3360"/>
              <a:buFont typeface="Noto Sans Symbols"/>
              <a:buChar char="∙"/>
            </a:pPr>
            <a:r>
              <a:rPr lang="en-US" sz="2000" b="1" dirty="0">
                <a:solidFill>
                  <a:srgbClr val="000000"/>
                </a:solidFill>
              </a:rPr>
              <a:t>Equity and Justice: </a:t>
            </a:r>
            <a:r>
              <a:rPr lang="en-US" sz="2000" dirty="0">
                <a:solidFill>
                  <a:srgbClr val="000000"/>
                </a:solidFill>
              </a:rPr>
              <a:t>Foster empathy to empower students to advocate for equity, challenge systemic biases and support a more just society.</a:t>
            </a:r>
            <a:endParaRPr sz="2000" dirty="0"/>
          </a:p>
        </p:txBody>
      </p:sp>
      <p:sp>
        <p:nvSpPr>
          <p:cNvPr id="2" name="Google Shape;693;p18">
            <a:extLst>
              <a:ext uri="{FF2B5EF4-FFF2-40B4-BE49-F238E27FC236}">
                <a16:creationId xmlns:a16="http://schemas.microsoft.com/office/drawing/2014/main" id="{B11C1D6A-D4B5-4645-6CC1-05A219A4CA5C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7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for Consideration</a:t>
            </a:r>
            <a:endParaRPr dirty="0"/>
          </a:p>
        </p:txBody>
      </p:sp>
      <p:sp>
        <p:nvSpPr>
          <p:cNvPr id="681" name="Google Shape;681;p17"/>
          <p:cNvSpPr txBox="1">
            <a:spLocks noGrp="1"/>
          </p:cNvSpPr>
          <p:nvPr>
            <p:ph type="body" idx="1"/>
          </p:nvPr>
        </p:nvSpPr>
        <p:spPr>
          <a:xfrm>
            <a:off x="5676901" y="773501"/>
            <a:ext cx="5657850" cy="50393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/>
          <a:p>
            <a:pPr marL="342900" marR="0" lvl="0" indent="-34290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ts val="2520"/>
              <a:buFont typeface="Arial" panose="020B0604020202020204" pitchFamily="34" charset="0"/>
              <a:buChar char="•"/>
            </a:pPr>
            <a:r>
              <a:rPr lang="en-US" sz="20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What additional supports do teachers need to 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integrate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 ethnic studies, the Holocaust, </a:t>
            </a:r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genocide and Tribal History/Shared History in their classrooms?</a:t>
            </a:r>
            <a:endParaRPr sz="2000" b="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indent="-342900">
              <a:spcBef>
                <a:spcPts val="1600"/>
              </a:spcBef>
              <a:spcAft>
                <a:spcPts val="600"/>
              </a:spcAft>
              <a:buSzPts val="2520"/>
              <a:buFont typeface="Arial" panose="020B0604020202020204" pitchFamily="34" charset="0"/>
              <a:buChar char="•"/>
            </a:pPr>
            <a:r>
              <a:rPr lang="en-US" sz="2000" b="0" dirty="0">
                <a:ea typeface="Calibri"/>
                <a:sym typeface="Calibri"/>
              </a:rPr>
              <a:t>How can schools engage their families and communities in the adoption of the 2024 standards and integration of </a:t>
            </a:r>
            <a:r>
              <a:rPr lang="en-US" sz="2000" b="0" dirty="0">
                <a:solidFill>
                  <a:srgbClr val="000000"/>
                </a:solidFill>
                <a:ea typeface="Calibri"/>
                <a:sym typeface="Calibri"/>
              </a:rPr>
              <a:t>ethnic studies, the Holocaust, genocide and Tribal History/Shared History</a:t>
            </a:r>
            <a:r>
              <a:rPr lang="en-US" sz="2000" b="0" dirty="0">
                <a:ea typeface="Calibri"/>
                <a:sym typeface="Calibri"/>
              </a:rPr>
              <a:t>?</a:t>
            </a:r>
            <a:endParaRPr sz="2000" b="0" dirty="0"/>
          </a:p>
        </p:txBody>
      </p:sp>
      <p:sp>
        <p:nvSpPr>
          <p:cNvPr id="2" name="Google Shape;693;p18">
            <a:extLst>
              <a:ext uri="{FF2B5EF4-FFF2-40B4-BE49-F238E27FC236}">
                <a16:creationId xmlns:a16="http://schemas.microsoft.com/office/drawing/2014/main" id="{9AE61F7D-92F3-7573-E2F5-C43927822844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8"/>
          <p:cNvSpPr txBox="1">
            <a:spLocks noGrp="1"/>
          </p:cNvSpPr>
          <p:nvPr>
            <p:ph type="title"/>
          </p:nvPr>
        </p:nvSpPr>
        <p:spPr>
          <a:xfrm>
            <a:off x="329184" y="375834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Look at Our Standards</a:t>
            </a:r>
            <a:endParaRPr dirty="0"/>
          </a:p>
        </p:txBody>
      </p:sp>
      <p:sp>
        <p:nvSpPr>
          <p:cNvPr id="688" name="Google Shape;688;p18"/>
          <p:cNvSpPr txBox="1">
            <a:spLocks noGrp="1"/>
          </p:cNvSpPr>
          <p:nvPr>
            <p:ph type="body" idx="1"/>
          </p:nvPr>
        </p:nvSpPr>
        <p:spPr>
          <a:xfrm>
            <a:off x="329184" y="1133180"/>
            <a:ext cx="5766816" cy="530423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Helvetica Neue"/>
                <a:cs typeface="Calibri"/>
                <a:sym typeface="Helvetica Neue"/>
              </a:rPr>
              <a:t>Read the content standards that align with the integrated topics for your grade level and mark</a:t>
            </a:r>
            <a:endParaRPr lang="en-US" dirty="0">
              <a:solidFill>
                <a:schemeClr val="tx1"/>
              </a:solidFill>
              <a:latin typeface="+mn-lt"/>
              <a:cs typeface="Calibri"/>
            </a:endParaRPr>
          </a:p>
          <a:p>
            <a:pPr marL="800100" lvl="1" indent="-342900">
              <a:lnSpc>
                <a:spcPct val="114000"/>
              </a:lnSpc>
              <a:spcBef>
                <a:spcPts val="1600"/>
              </a:spcBef>
              <a:buClr>
                <a:schemeClr val="tx1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+mn-lt"/>
                <a:ea typeface="Helvetica Neue"/>
                <a:cs typeface="Calibri"/>
                <a:sym typeface="Helvetica Neue"/>
              </a:rPr>
              <a:t>one standard you have firmly in place in your teaching,</a:t>
            </a:r>
            <a:endParaRPr dirty="0">
              <a:solidFill>
                <a:schemeClr val="tx1"/>
              </a:solidFill>
              <a:latin typeface="+mn-lt"/>
              <a:cs typeface="Calibri"/>
            </a:endParaRPr>
          </a:p>
          <a:p>
            <a:pPr marL="800100" lvl="1" indent="-342900">
              <a:lnSpc>
                <a:spcPct val="114000"/>
              </a:lnSpc>
              <a:spcBef>
                <a:spcPts val="1600"/>
              </a:spcBef>
              <a:buClr>
                <a:schemeClr val="tx1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+mn-lt"/>
                <a:ea typeface="Helvetica Neue"/>
                <a:cs typeface="Calibri"/>
                <a:sym typeface="Helvetica Neue"/>
              </a:rPr>
              <a:t>one standard you need additional materials or resources to teach and</a:t>
            </a:r>
            <a:endParaRPr dirty="0">
              <a:solidFill>
                <a:schemeClr val="tx1"/>
              </a:solidFill>
              <a:latin typeface="+mn-lt"/>
              <a:cs typeface="Calibri"/>
            </a:endParaRPr>
          </a:p>
          <a:p>
            <a:pPr marL="800100" lvl="1" indent="-342900">
              <a:lnSpc>
                <a:spcPct val="114000"/>
              </a:lnSpc>
              <a:spcBef>
                <a:spcPts val="1600"/>
              </a:spcBef>
              <a:buClr>
                <a:schemeClr val="tx1"/>
              </a:buClr>
              <a:buSzPct val="100000"/>
            </a:pPr>
            <a:r>
              <a:rPr lang="en-US" dirty="0">
                <a:solidFill>
                  <a:schemeClr val="tx1"/>
                </a:solidFill>
                <a:latin typeface="+mn-lt"/>
                <a:ea typeface="Helvetica Neue"/>
                <a:cs typeface="Calibri"/>
                <a:sym typeface="Helvetica Neue"/>
              </a:rPr>
              <a:t>one standard you have a question about.</a:t>
            </a:r>
            <a:endParaRPr dirty="0">
              <a:solidFill>
                <a:schemeClr val="tx1"/>
              </a:solidFill>
              <a:latin typeface="+mn-lt"/>
              <a:cs typeface="Calibri"/>
            </a:endParaRPr>
          </a:p>
          <a:p>
            <a:pPr marL="0" lvl="0" indent="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Helvetica Neue"/>
                <a:cs typeface="Calibri"/>
                <a:sym typeface="Helvetica Neue"/>
              </a:rPr>
              <a:t>Then, discuss with a partner. </a:t>
            </a:r>
            <a:endParaRPr dirty="0">
              <a:solidFill>
                <a:schemeClr val="tx1"/>
              </a:solidFill>
              <a:latin typeface="+mn-lt"/>
              <a:ea typeface="Helvetica Neue"/>
              <a:cs typeface="Calibri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5B1F0-CD5E-AB4C-A7ED-7473370DC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161" y="3447898"/>
            <a:ext cx="2527493" cy="194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110EF-BFD9-60F7-CD92-BEE6A95F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874" y="1723065"/>
            <a:ext cx="2527493" cy="194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96687F-A379-864E-D4A7-A1A03194F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440" y="4895098"/>
            <a:ext cx="2527493" cy="1822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4028E7-A5BC-2447-5C73-BDBA97D9A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23" y="3925591"/>
            <a:ext cx="2527493" cy="194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C88EDA-35DC-DF39-4246-A62BE6DFA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560" y="1241680"/>
            <a:ext cx="2783068" cy="360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693;p18">
            <a:extLst>
              <a:ext uri="{FF2B5EF4-FFF2-40B4-BE49-F238E27FC236}">
                <a16:creationId xmlns:a16="http://schemas.microsoft.com/office/drawing/2014/main" id="{C8D2E2FF-EF8B-5BAA-11EB-74CD8279BE79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7"/>
          <p:cNvSpPr txBox="1">
            <a:spLocks noGrp="1"/>
          </p:cNvSpPr>
          <p:nvPr>
            <p:ph type="title"/>
          </p:nvPr>
        </p:nvSpPr>
        <p:spPr>
          <a:xfrm>
            <a:off x="1805940" y="2071384"/>
            <a:ext cx="858012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 more about the 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Oregon Social Science Standards</a:t>
            </a:r>
            <a:r>
              <a:rPr lang="en-US" dirty="0"/>
              <a:t>. </a:t>
            </a: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Key Changes </a:t>
            </a:r>
          </a:p>
        </p:txBody>
      </p:sp>
      <p:sp>
        <p:nvSpPr>
          <p:cNvPr id="587" name="Google Shape;587;p2"/>
          <p:cNvSpPr txBox="1">
            <a:spLocks noGrp="1"/>
          </p:cNvSpPr>
          <p:nvPr>
            <p:ph type="body" idx="1"/>
          </p:nvPr>
        </p:nvSpPr>
        <p:spPr>
          <a:xfrm>
            <a:off x="329184" y="1353311"/>
            <a:ext cx="11364844" cy="4071095"/>
          </a:xfrm>
          <a:solidFill>
            <a:schemeClr val="lt1"/>
          </a:solidFill>
          <a:ln>
            <a:noFill/>
          </a:ln>
          <a:effectLst>
            <a:outerShdw blurRad="159154" dist="38100" dir="5400000" algn="t" rotWithShape="0">
              <a:srgbClr val="000000">
                <a:alpha val="21568"/>
              </a:srgbClr>
            </a:outerShdw>
          </a:effectLst>
        </p:spPr>
        <p:txBody>
          <a:bodyPr spcFirstLastPara="1" wrap="square" lIns="274300" tIns="182875" rIns="365750" bIns="274300" anchor="t" anchorCtr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800" dirty="0">
                <a:sym typeface="Helvetica Neue"/>
              </a:rPr>
              <a:t>Oregon’s 2024 revised Social Science Standards</a:t>
            </a:r>
          </a:p>
          <a:p>
            <a:pPr lvl="1">
              <a:spcAft>
                <a:spcPts val="600"/>
              </a:spcAft>
              <a:buClr>
                <a:schemeClr val="tx1"/>
              </a:buClr>
            </a:pPr>
            <a:r>
              <a:rPr lang="en-US" sz="2800" dirty="0">
                <a:sym typeface="Helvetica Neue"/>
              </a:rPr>
              <a:t>Prioritize critical analysis, cultural awareness and engaging in a diverse democracy and an interconnected world. </a:t>
            </a:r>
            <a:endParaRPr lang="en-US" sz="2800" dirty="0"/>
          </a:p>
          <a:p>
            <a:pPr lvl="1">
              <a:spcAft>
                <a:spcPts val="600"/>
              </a:spcAft>
              <a:buClr>
                <a:schemeClr val="tx1"/>
              </a:buClr>
            </a:pPr>
            <a:r>
              <a:rPr lang="en-US" sz="2800" dirty="0">
                <a:sym typeface="Helvetica Neue"/>
              </a:rPr>
              <a:t>Include the contributions, perspectives and histories of individuals and groups previously underrepresented. </a:t>
            </a:r>
            <a:endParaRPr lang="en-US" sz="2800" dirty="0"/>
          </a:p>
          <a:p>
            <a:pPr lvl="1">
              <a:spcAft>
                <a:spcPts val="600"/>
              </a:spcAft>
              <a:buClr>
                <a:schemeClr val="tx1"/>
              </a:buClr>
            </a:pPr>
            <a:r>
              <a:rPr lang="en-US" sz="2800" dirty="0">
                <a:sym typeface="Helvetica Neue"/>
              </a:rPr>
              <a:t>Address legislated requirements, including civics, ethnic studies, the Holocaust and other genocides. </a:t>
            </a:r>
          </a:p>
        </p:txBody>
      </p:sp>
      <p:sp>
        <p:nvSpPr>
          <p:cNvPr id="4" name="Google Shape;693;p18">
            <a:extLst>
              <a:ext uri="{FF2B5EF4-FFF2-40B4-BE49-F238E27FC236}">
                <a16:creationId xmlns:a16="http://schemas.microsoft.com/office/drawing/2014/main" id="{7BC3F2A7-2049-B293-52C9-0589CF48F1F1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7"/>
          <p:cNvSpPr txBox="1">
            <a:spLocks noGrp="1"/>
          </p:cNvSpPr>
          <p:nvPr>
            <p:ph type="sldNum" idx="4294967295"/>
          </p:nvPr>
        </p:nvSpPr>
        <p:spPr>
          <a:xfrm>
            <a:off x="9301163" y="6492875"/>
            <a:ext cx="2890837" cy="3651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B6F3A-E4AC-3A06-515A-FE75CF10E4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7513" y="-574675"/>
            <a:ext cx="11390312" cy="574675"/>
          </a:xfrm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dirty="0"/>
              <a:t>Oregon’s Instructional Frameworks: Social Sciences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84420A-284F-0E5D-3D0C-54F7C2EC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Domains and Concepts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314443F-6CBD-3002-E2C5-297FB562D55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9184" y="1294406"/>
            <a:ext cx="2743200" cy="1188720"/>
          </a:xfrm>
          <a:solidFill>
            <a:srgbClr val="C55A11"/>
          </a:solidFill>
          <a:ln w="57150">
            <a:solidFill>
              <a:srgbClr val="C55A11"/>
            </a:solidFill>
          </a:ln>
        </p:spPr>
        <p:txBody>
          <a:bodyPr/>
          <a:lstStyle/>
          <a:p>
            <a:pPr marL="0" indent="0"/>
            <a:r>
              <a:rPr lang="en-US" b="1" dirty="0">
                <a:solidFill>
                  <a:schemeClr val="bg1"/>
                </a:solidFill>
              </a:rPr>
              <a:t>Civics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2D2B73-8BB8-5B76-AB7B-7E74F89C8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4" y="2391686"/>
            <a:ext cx="2743200" cy="3407984"/>
          </a:xfrm>
          <a:ln w="57150">
            <a:solidFill>
              <a:srgbClr val="C55A11"/>
            </a:solidFill>
          </a:ln>
        </p:spPr>
        <p:txBody>
          <a:bodyPr/>
          <a:lstStyle/>
          <a:p>
            <a:pPr marL="182880" marR="0" lvl="0" indent="-18288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Political Institutions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indent="-182880"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Identity, Roles, Responsibilities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Democratic Principles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Civic Engagement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16A69C-BE99-8E30-AAF5-4B55C206D53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76291" y="1294406"/>
            <a:ext cx="2743200" cy="1188720"/>
          </a:xfrm>
          <a:solidFill>
            <a:srgbClr val="4162D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pPr marL="0" indent="0"/>
            <a:r>
              <a:rPr lang="en-US" b="1" dirty="0">
                <a:solidFill>
                  <a:schemeClr val="bg1"/>
                </a:solidFill>
              </a:rPr>
              <a:t>Georgraphy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85DB9D-2E43-E609-23D8-81A06AACE6C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276291" y="2391686"/>
            <a:ext cx="2743200" cy="4260782"/>
          </a:xfrm>
          <a:solidFill>
            <a:schemeClr val="bg1"/>
          </a:solidFill>
          <a:ln w="57150">
            <a:solidFill>
              <a:srgbClr val="4162D1"/>
            </a:solidFill>
          </a:ln>
        </p:spPr>
        <p:txBody>
          <a:bodyPr/>
          <a:lstStyle/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Geographic Reasoning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Migration and Movement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Human Interaction and Interconnections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Human Environmental Interaction</a:t>
            </a:r>
            <a:endParaRPr lang="en-US" sz="1800" dirty="0">
              <a:latin typeface="+mn-l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8E8713-D8A1-0388-E64C-3E093AEA496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23398" y="1294406"/>
            <a:ext cx="2743200" cy="1188720"/>
          </a:xfrm>
          <a:solidFill>
            <a:srgbClr val="963739"/>
          </a:solidFill>
          <a:ln w="57150">
            <a:solidFill>
              <a:srgbClr val="963739"/>
            </a:solidFill>
          </a:ln>
        </p:spPr>
        <p:txBody>
          <a:bodyPr/>
          <a:lstStyle/>
          <a:p>
            <a:pPr marL="0" indent="0"/>
            <a:r>
              <a:rPr lang="en-US" b="1" dirty="0">
                <a:solidFill>
                  <a:schemeClr val="bg1"/>
                </a:solidFill>
              </a:rPr>
              <a:t>Economics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F67DD0-3BBD-4DD8-B3AE-6C67A67ECED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223398" y="2391686"/>
            <a:ext cx="2743200" cy="4260782"/>
          </a:xfrm>
          <a:ln w="57150">
            <a:solidFill>
              <a:srgbClr val="963739"/>
            </a:solidFill>
          </a:ln>
        </p:spPr>
        <p:txBody>
          <a:bodyPr/>
          <a:lstStyle/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Earning, Saving, and Spending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Micro and Macro Economics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Incentives, Choice, and Consumer Behavior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Specialization, Trade, Interdependence </a:t>
            </a:r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8F76D0D-1437-7494-8828-92BAB878BA0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170504" y="1294406"/>
            <a:ext cx="2743200" cy="1188720"/>
          </a:xfrm>
          <a:solidFill>
            <a:srgbClr val="548235"/>
          </a:solidFill>
          <a:ln w="57150">
            <a:solidFill>
              <a:srgbClr val="548235"/>
            </a:solidFill>
          </a:ln>
        </p:spPr>
        <p:txBody>
          <a:bodyPr/>
          <a:lstStyle/>
          <a:p>
            <a:pPr marL="0" indent="0"/>
            <a:r>
              <a:rPr lang="en-US" b="1" dirty="0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91A54C-7125-1D3F-9A03-CAFA8712DFD3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9170504" y="2391686"/>
            <a:ext cx="2743200" cy="3313408"/>
          </a:xfrm>
          <a:ln w="57150">
            <a:solidFill>
              <a:srgbClr val="548235"/>
            </a:solidFill>
          </a:ln>
        </p:spPr>
        <p:txBody>
          <a:bodyPr/>
          <a:lstStyle/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Continuity and Change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Conflict and Cooperation 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Cause and Effect</a:t>
            </a:r>
            <a:endParaRPr lang="en-US" sz="1800" dirty="0">
              <a:latin typeface="+mn-lt"/>
              <a:ea typeface="Calibri"/>
              <a:cs typeface="Calibri"/>
              <a:sym typeface="Calibri"/>
            </a:endParaRPr>
          </a:p>
          <a:p>
            <a:pPr marL="182880" marR="0" lvl="0" indent="-182880" algn="l" rtl="0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Communities and Pluralism  </a:t>
            </a:r>
            <a:r>
              <a:rPr lang="en-US" sz="1800" dirty="0">
                <a:latin typeface="+mn-lt"/>
              </a:rPr>
              <a:t> 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59B16DF-1D4A-AA44-65DB-85296BBC6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1370" y="1593285"/>
            <a:ext cx="571500" cy="5715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0A32315-74E7-0346-393E-BED0B531C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0175" y="1583760"/>
            <a:ext cx="590550" cy="5905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528DAF6-82A4-72D5-80D3-7F93EE38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1883" y="1583760"/>
            <a:ext cx="590550" cy="59055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08B0685-EC70-02D9-BC37-E99AA5B27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1050" y="1593285"/>
            <a:ext cx="571500" cy="571500"/>
          </a:xfrm>
          <a:prstGeom prst="rect">
            <a:avLst/>
          </a:prstGeom>
        </p:spPr>
      </p:pic>
      <p:sp>
        <p:nvSpPr>
          <p:cNvPr id="20" name="Google Shape;693;p18">
            <a:extLst>
              <a:ext uri="{FF2B5EF4-FFF2-40B4-BE49-F238E27FC236}">
                <a16:creationId xmlns:a16="http://schemas.microsoft.com/office/drawing/2014/main" id="{F68F81CF-A1D0-5C14-BE76-4BDB01F5433C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57161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dirty="0"/>
              <a:t>Essential Disciplinary Practices </a:t>
            </a:r>
          </a:p>
        </p:txBody>
      </p:sp>
      <p:sp>
        <p:nvSpPr>
          <p:cNvPr id="603" name="Google Shape;603;p4"/>
          <p:cNvSpPr txBox="1">
            <a:spLocks noGrp="1"/>
          </p:cNvSpPr>
          <p:nvPr>
            <p:ph type="body" idx="1"/>
          </p:nvPr>
        </p:nvSpPr>
        <p:spPr>
          <a:xfrm>
            <a:off x="329183" y="1353311"/>
            <a:ext cx="11526485" cy="4054261"/>
          </a:xfrm>
          <a:solidFill>
            <a:schemeClr val="lt1"/>
          </a:solidFill>
          <a:ln>
            <a:noFill/>
          </a:ln>
          <a:effectLst>
            <a:outerShdw blurRad="159154" dist="38100" dir="5400000" algn="t" rotWithShape="0">
              <a:srgbClr val="000000">
                <a:alpha val="21568"/>
              </a:srgbClr>
            </a:outerShdw>
          </a:effectLst>
        </p:spPr>
        <p:txBody>
          <a:bodyPr spcFirstLastPara="1" wrap="square" lIns="274300" tIns="182875" rIns="365750" bIns="274300" anchor="t" anchorCtr="0">
            <a:spAutoFit/>
          </a:bodyPr>
          <a:lstStyle/>
          <a:p>
            <a:pPr marL="0" indent="0"/>
            <a:r>
              <a:rPr lang="en-US" dirty="0">
                <a:sym typeface="Arial"/>
              </a:rPr>
              <a:t>The 2024 Social Science Standards integrate ten </a:t>
            </a:r>
            <a:r>
              <a:rPr lang="en-US" dirty="0"/>
              <a:t>Essential Disciplinary</a:t>
            </a:r>
            <a:r>
              <a:rPr lang="en-US" dirty="0">
                <a:sym typeface="Arial"/>
              </a:rPr>
              <a:t> </a:t>
            </a:r>
            <a:r>
              <a:rPr lang="en-US" dirty="0"/>
              <a:t>Practices</a:t>
            </a:r>
            <a:r>
              <a:rPr lang="en-US" dirty="0">
                <a:sym typeface="Arial"/>
              </a:rPr>
              <a:t> with grade-level content standards.</a:t>
            </a:r>
            <a:endParaRPr lang="en-US" dirty="0"/>
          </a:p>
          <a:p>
            <a:r>
              <a:rPr lang="en-US" dirty="0">
                <a:sym typeface="Helvetica Neue"/>
              </a:rPr>
              <a:t>These Essential Disciplinary Practices support students to</a:t>
            </a:r>
            <a:endParaRPr lang="en-US" dirty="0"/>
          </a:p>
          <a:p>
            <a:pPr lvl="1">
              <a:buClr>
                <a:schemeClr val="tx1"/>
              </a:buClr>
              <a:buSzPct val="100000"/>
            </a:pPr>
            <a:r>
              <a:rPr lang="en-US" sz="2400" dirty="0">
                <a:sym typeface="Helvetica Neue"/>
              </a:rPr>
              <a:t>Strengthen chronological reasoning </a:t>
            </a:r>
          </a:p>
          <a:p>
            <a:pPr lvl="1">
              <a:buClr>
                <a:schemeClr val="tx1"/>
              </a:buClr>
              <a:buSzPct val="100000"/>
            </a:pPr>
            <a:r>
              <a:rPr lang="en-US" sz="2400" dirty="0">
                <a:sym typeface="Helvetica Neue"/>
              </a:rPr>
              <a:t>Incorporate diverse perspectives </a:t>
            </a:r>
            <a:endParaRPr lang="en-US" sz="2400" dirty="0"/>
          </a:p>
          <a:p>
            <a:pPr lvl="1">
              <a:buClr>
                <a:schemeClr val="tx1"/>
              </a:buClr>
              <a:buSzPct val="100000"/>
            </a:pPr>
            <a:r>
              <a:rPr lang="en-US" sz="2400" dirty="0">
                <a:sym typeface="Helvetica Neue"/>
              </a:rPr>
              <a:t>Combat digital misinformation</a:t>
            </a:r>
            <a:endParaRPr lang="en-US" sz="2400" dirty="0"/>
          </a:p>
          <a:p>
            <a:pPr lvl="1">
              <a:buClr>
                <a:schemeClr val="tx1"/>
              </a:buClr>
              <a:buSzPct val="100000"/>
            </a:pPr>
            <a:r>
              <a:rPr lang="en-US" sz="2400" dirty="0">
                <a:sym typeface="Helvetica Neue"/>
              </a:rPr>
              <a:t>Build empathy across identities and groups </a:t>
            </a:r>
            <a:endParaRPr lang="en-US" sz="2400" dirty="0"/>
          </a:p>
          <a:p>
            <a:pPr lvl="1">
              <a:buClr>
                <a:schemeClr val="tx1"/>
              </a:buClr>
              <a:buSzPct val="100000"/>
            </a:pPr>
            <a:r>
              <a:rPr lang="en-US" sz="2400" dirty="0"/>
              <a:t>Become informed and empowered agents of change</a:t>
            </a:r>
            <a:endParaRPr lang="en-US" dirty="0"/>
          </a:p>
        </p:txBody>
      </p:sp>
      <p:sp>
        <p:nvSpPr>
          <p:cNvPr id="4" name="Google Shape;693;p18">
            <a:extLst>
              <a:ext uri="{FF2B5EF4-FFF2-40B4-BE49-F238E27FC236}">
                <a16:creationId xmlns:a16="http://schemas.microsoft.com/office/drawing/2014/main" id="{B2D82114-044C-ED38-58E2-B0FA81F6AA63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"/>
          <p:cNvSpPr txBox="1">
            <a:spLocks noGrp="1"/>
          </p:cNvSpPr>
          <p:nvPr>
            <p:ph type="title"/>
          </p:nvPr>
        </p:nvSpPr>
        <p:spPr>
          <a:xfrm>
            <a:off x="329184" y="243708"/>
            <a:ext cx="115845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Ten Disciplinary Practices </a:t>
            </a:r>
            <a:endParaRPr dirty="0"/>
          </a:p>
        </p:txBody>
      </p:sp>
      <p:sp>
        <p:nvSpPr>
          <p:cNvPr id="610" name="Google Shape;610;p5"/>
          <p:cNvSpPr txBox="1">
            <a:spLocks noGrp="1"/>
          </p:cNvSpPr>
          <p:nvPr>
            <p:ph type="body" idx="1"/>
          </p:nvPr>
        </p:nvSpPr>
        <p:spPr>
          <a:xfrm>
            <a:off x="417443" y="1353312"/>
            <a:ext cx="5602357" cy="4720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/>
          <a:p>
            <a:pPr marL="400050" marR="0" lvl="0" indent="-4000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romanUcPeriod"/>
            </a:pPr>
            <a:r>
              <a:rPr lang="en-US" sz="1400" b="1" dirty="0">
                <a:solidFill>
                  <a:srgbClr val="000000"/>
                </a:solidFill>
              </a:rPr>
              <a:t>Develop questions</a:t>
            </a:r>
            <a:r>
              <a:rPr lang="en-US" sz="1400" dirty="0">
                <a:solidFill>
                  <a:srgbClr val="000000"/>
                </a:solidFill>
              </a:rPr>
              <a:t> for social science inquiry.</a:t>
            </a:r>
            <a:endParaRPr sz="1400" dirty="0"/>
          </a:p>
          <a:p>
            <a:pPr marL="400050" marR="0" lvl="0" indent="-40005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alibri"/>
              <a:buAutoNum type="romanUcPeriod"/>
            </a:pPr>
            <a:r>
              <a:rPr lang="en-US" sz="1400" b="1" dirty="0">
                <a:solidFill>
                  <a:srgbClr val="000000"/>
                </a:solidFill>
              </a:rPr>
              <a:t>Use chronological thinking skills</a:t>
            </a:r>
            <a:r>
              <a:rPr lang="en-US" sz="1400" dirty="0">
                <a:solidFill>
                  <a:srgbClr val="000000"/>
                </a:solidFill>
              </a:rPr>
              <a:t>, connecting the past with the present to recognize continuity and change in human history.</a:t>
            </a:r>
            <a:endParaRPr sz="1400" dirty="0"/>
          </a:p>
          <a:p>
            <a:pPr marL="400050" indent="-400050">
              <a:spcBef>
                <a:spcPts val="1600"/>
              </a:spcBef>
              <a:buSzPct val="100000"/>
              <a:buFont typeface="Calibri"/>
              <a:buAutoNum type="romanUcPeriod"/>
            </a:pPr>
            <a:r>
              <a:rPr lang="en-US" sz="1400" b="1" dirty="0">
                <a:solidFill>
                  <a:srgbClr val="000000"/>
                </a:solidFill>
              </a:rPr>
              <a:t>Collect, interpret, evaluate, and apply information from primary and secondary sources</a:t>
            </a:r>
            <a:r>
              <a:rPr lang="en-US" sz="1400" dirty="0">
                <a:solidFill>
                  <a:srgbClr val="000000"/>
                </a:solidFill>
              </a:rPr>
              <a:t> to better understand and create historical narratives distinguishing between fact and opinion.</a:t>
            </a:r>
            <a:endParaRPr sz="1400" dirty="0"/>
          </a:p>
          <a:p>
            <a:pPr marL="400050" marR="0" lvl="0" indent="-40005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alibri"/>
              <a:buAutoNum type="romanUcPeriod"/>
            </a:pPr>
            <a:r>
              <a:rPr lang="en-US" sz="1400" b="1" dirty="0">
                <a:solidFill>
                  <a:srgbClr val="000000"/>
                </a:solidFill>
              </a:rPr>
              <a:t>Seek and analyze diverse perspectives</a:t>
            </a:r>
            <a:r>
              <a:rPr lang="en-US" sz="1400" dirty="0">
                <a:solidFill>
                  <a:srgbClr val="000000"/>
                </a:solidFill>
              </a:rPr>
              <a:t> to develop a more complete understanding of past and current events.</a:t>
            </a:r>
            <a:endParaRPr sz="1400" dirty="0"/>
          </a:p>
          <a:p>
            <a:pPr marL="400050" marR="0" lvl="0" indent="-40005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alibri"/>
              <a:buAutoNum type="romanUcPeriod"/>
            </a:pPr>
            <a:r>
              <a:rPr lang="en-US" sz="1400" b="1" dirty="0">
                <a:solidFill>
                  <a:srgbClr val="000000"/>
                </a:solidFill>
              </a:rPr>
              <a:t>Evaluate and assess how discrimination, racism, and inequality</a:t>
            </a:r>
            <a:r>
              <a:rPr lang="en-US" sz="1400" dirty="0">
                <a:solidFill>
                  <a:srgbClr val="000000"/>
                </a:solidFill>
              </a:rPr>
              <a:t> shape historical narratives, individual perspectives, intersecting identities, and diverse understandings of the past and present.</a:t>
            </a:r>
            <a:endParaRPr sz="1400" dirty="0"/>
          </a:p>
        </p:txBody>
      </p:sp>
      <p:sp>
        <p:nvSpPr>
          <p:cNvPr id="611" name="Google Shape;611;p5"/>
          <p:cNvSpPr txBox="1">
            <a:spLocks noGrp="1"/>
          </p:cNvSpPr>
          <p:nvPr>
            <p:ph type="body" idx="2"/>
          </p:nvPr>
        </p:nvSpPr>
        <p:spPr>
          <a:xfrm>
            <a:off x="6172199" y="1353312"/>
            <a:ext cx="5635487" cy="52116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74300" tIns="182875" rIns="274300" bIns="274300" anchor="t" anchorCtr="0">
            <a:spAutoFit/>
          </a:bodyPr>
          <a:lstStyle/>
          <a:p>
            <a:pPr marL="400050" marR="0" lvl="0" indent="-4000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romanUcPeriod" startAt="6"/>
            </a:pPr>
            <a:r>
              <a:rPr lang="en-US" sz="1400" b="1" dirty="0">
                <a:solidFill>
                  <a:srgbClr val="000000"/>
                </a:solidFill>
              </a:rPr>
              <a:t>Construct well-reasoned and logically coherent explanations, arguments, and solutions</a:t>
            </a:r>
            <a:r>
              <a:rPr lang="en-US" sz="1400" dirty="0">
                <a:solidFill>
                  <a:srgbClr val="000000"/>
                </a:solidFill>
              </a:rPr>
              <a:t> related to complex societal issues.</a:t>
            </a:r>
            <a:endParaRPr sz="1400" dirty="0"/>
          </a:p>
          <a:p>
            <a:pPr marL="400050" marR="0" lvl="0" indent="-40005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alibri"/>
              <a:buAutoNum type="romanUcPeriod" startAt="6"/>
            </a:pPr>
            <a:r>
              <a:rPr lang="en-US" sz="1400" b="1" dirty="0">
                <a:solidFill>
                  <a:srgbClr val="000000"/>
                </a:solidFill>
              </a:rPr>
              <a:t>Cultivate global awareness and cultural understanding</a:t>
            </a:r>
            <a:r>
              <a:rPr lang="en-US" sz="1400" dirty="0">
                <a:solidFill>
                  <a:srgbClr val="000000"/>
                </a:solidFill>
              </a:rPr>
              <a:t> to effectively engage with the interconnected world, diverse cultures, and perspectives.</a:t>
            </a:r>
            <a:endParaRPr sz="1400" dirty="0"/>
          </a:p>
          <a:p>
            <a:pPr marL="400050" marR="0" lvl="0" indent="-40005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alibri"/>
              <a:buAutoNum type="romanUcPeriod" startAt="6"/>
            </a:pPr>
            <a:r>
              <a:rPr lang="en-US" sz="1400" b="1" dirty="0">
                <a:solidFill>
                  <a:srgbClr val="000000"/>
                </a:solidFill>
              </a:rPr>
              <a:t>Demonstrate empathy</a:t>
            </a:r>
            <a:r>
              <a:rPr lang="en-US" sz="1400" dirty="0">
                <a:solidFill>
                  <a:srgbClr val="000000"/>
                </a:solidFill>
              </a:rPr>
              <a:t> to understand how identities shape actions of resistance and resilience among individuals and communities.</a:t>
            </a:r>
            <a:endParaRPr sz="1400" dirty="0"/>
          </a:p>
          <a:p>
            <a:pPr marL="400050" marR="0" lvl="0" indent="-400050" algn="l" rtl="0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Calibri"/>
              <a:buAutoNum type="romanUcPeriod" startAt="6"/>
            </a:pPr>
            <a:r>
              <a:rPr lang="en-US" sz="1400" b="1" dirty="0">
                <a:solidFill>
                  <a:srgbClr val="000000"/>
                </a:solidFill>
              </a:rPr>
              <a:t>Develop the necessary skills to critically analyze and evaluate digital and social media content</a:t>
            </a:r>
            <a:r>
              <a:rPr lang="en-US" sz="1400" dirty="0">
                <a:solidFill>
                  <a:srgbClr val="000000"/>
                </a:solidFill>
              </a:rPr>
              <a:t>, identify reliable sources, and become more informed and responsible digital citizens.</a:t>
            </a:r>
            <a:endParaRPr sz="1400" dirty="0"/>
          </a:p>
          <a:p>
            <a:pPr marL="400050" indent="-400050">
              <a:spcBef>
                <a:spcPts val="1600"/>
              </a:spcBef>
              <a:buSzPct val="100000"/>
              <a:buFont typeface="Calibri"/>
              <a:buAutoNum type="romanUcPeriod" startAt="6"/>
            </a:pPr>
            <a:r>
              <a:rPr lang="en-US" sz="1400" b="1" dirty="0">
                <a:solidFill>
                  <a:srgbClr val="000000"/>
                </a:solidFill>
              </a:rPr>
              <a:t>Apply the practices and knowledge of social science</a:t>
            </a:r>
            <a:r>
              <a:rPr lang="en-US" sz="1400" dirty="0">
                <a:solidFill>
                  <a:srgbClr val="000000"/>
                </a:solidFill>
              </a:rPr>
              <a:t> to determine the most effective ways to take informed civic action. </a:t>
            </a:r>
            <a:endParaRPr sz="1400" dirty="0"/>
          </a:p>
        </p:txBody>
      </p:sp>
      <p:sp>
        <p:nvSpPr>
          <p:cNvPr id="2" name="Google Shape;693;p18">
            <a:extLst>
              <a:ext uri="{FF2B5EF4-FFF2-40B4-BE49-F238E27FC236}">
                <a16:creationId xmlns:a16="http://schemas.microsoft.com/office/drawing/2014/main" id="{F09C4486-FB59-5419-E8EF-E1E2F2F58BCD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"/>
          <p:cNvSpPr txBox="1">
            <a:spLocks noGrp="1"/>
          </p:cNvSpPr>
          <p:nvPr>
            <p:ph type="title"/>
          </p:nvPr>
        </p:nvSpPr>
        <p:spPr>
          <a:xfrm>
            <a:off x="329183" y="2238286"/>
            <a:ext cx="4069080" cy="120032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US" dirty="0"/>
              <a:t>Let’s Take a Moment to Reflect</a:t>
            </a:r>
          </a:p>
        </p:txBody>
      </p:sp>
      <p:sp>
        <p:nvSpPr>
          <p:cNvPr id="616" name="Google Shape;616;p6"/>
          <p:cNvSpPr txBox="1">
            <a:spLocks noGrp="1"/>
          </p:cNvSpPr>
          <p:nvPr>
            <p:ph type="body" idx="1"/>
          </p:nvPr>
        </p:nvSpPr>
        <p:spPr>
          <a:xfrm>
            <a:off x="5676900" y="1104110"/>
            <a:ext cx="5657850" cy="4024307"/>
          </a:xfrm>
          <a:solidFill>
            <a:schemeClr val="lt1"/>
          </a:solidFill>
          <a:ln>
            <a:noFill/>
          </a:ln>
          <a:effectLst>
            <a:outerShdw blurRad="146428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457200" tIns="228600" rIns="457200" bIns="457200" anchor="ctr" anchorCtr="0">
            <a:spAutoFit/>
          </a:bodyPr>
          <a:lstStyle/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Which Essential Disciplinary Practices are you curious about?</a:t>
            </a: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Which Essential Disciplinary Practices are currently utilized in your classroom?</a:t>
            </a:r>
          </a:p>
          <a:p>
            <a:pPr marL="342900" lvl="0" indent="-342900"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 Which are areas for growth? </a:t>
            </a:r>
          </a:p>
        </p:txBody>
      </p:sp>
      <p:sp>
        <p:nvSpPr>
          <p:cNvPr id="4" name="Google Shape;693;p18">
            <a:extLst>
              <a:ext uri="{FF2B5EF4-FFF2-40B4-BE49-F238E27FC236}">
                <a16:creationId xmlns:a16="http://schemas.microsoft.com/office/drawing/2014/main" id="{17BAC446-3366-DB83-2357-20948425E577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"/>
          <p:cNvSpPr txBox="1">
            <a:spLocks noGrp="1"/>
          </p:cNvSpPr>
          <p:nvPr>
            <p:ph type="title"/>
          </p:nvPr>
        </p:nvSpPr>
        <p:spPr>
          <a:xfrm>
            <a:off x="712120" y="2099563"/>
            <a:ext cx="9644062" cy="109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Oregon’s Vision for Social Science</a:t>
            </a:r>
            <a:endParaRPr dirty="0"/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Oregon’s Integrated Approach (1)</a:t>
            </a:r>
            <a:endParaRPr dirty="0"/>
          </a:p>
        </p:txBody>
      </p:sp>
      <p:sp>
        <p:nvSpPr>
          <p:cNvPr id="628" name="Google Shape;628;p8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11027700" cy="518150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marL="0" indent="0">
              <a:lnSpc>
                <a:spcPct val="113999"/>
              </a:lnSpc>
              <a:spcBef>
                <a:spcPts val="0"/>
              </a:spcBef>
            </a:pPr>
            <a:r>
              <a:rPr lang="en-US" b="0" i="0" dirty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2024 standards</a:t>
            </a:r>
            <a:r>
              <a:rPr lang="en-US" b="0" i="0" dirty="0">
                <a:solidFill>
                  <a:srgbClr val="000000"/>
                </a:solidFill>
              </a:rPr>
              <a:t> utilize an integrated approach that weaves diverse perspectives, experiences and contributions across K–12. This approach allows students to</a:t>
            </a:r>
            <a:endParaRPr lang="en-US" dirty="0">
              <a:solidFill>
                <a:schemeClr val="dk1"/>
              </a:solidFill>
            </a:endParaRPr>
          </a:p>
          <a:p>
            <a:pPr marL="803275" lvl="1" indent="-342900" algn="l" rtl="0"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sz="2400" dirty="0"/>
              <a:t>Develop a deeper understanding of the individuals and groups shaping our world</a:t>
            </a:r>
            <a:endParaRPr sz="2400" dirty="0"/>
          </a:p>
          <a:p>
            <a:pPr marL="803275" lvl="1" indent="-342900" algn="l" rtl="0"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sz="2400" dirty="0"/>
              <a:t>Examine the complexity of social structures and their impact on history and society</a:t>
            </a:r>
            <a:endParaRPr sz="2400" dirty="0"/>
          </a:p>
          <a:p>
            <a:pPr marL="803275" lvl="1" indent="-342900" algn="l" rtl="0"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sz="2400" dirty="0"/>
              <a:t>Build critical thinking skills and cultural awareness</a:t>
            </a:r>
            <a:endParaRPr sz="2400" dirty="0"/>
          </a:p>
          <a:p>
            <a:pPr marL="803275" lvl="1" indent="-342900" algn="l" rtl="0"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sz="2400" dirty="0"/>
              <a:t>Become more informed and engaged citizens</a:t>
            </a:r>
            <a:endParaRPr sz="2400" dirty="0"/>
          </a:p>
          <a:p>
            <a:pPr marL="803275" lvl="1" indent="-342900" algn="l" rtl="0"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sz="2400" dirty="0"/>
              <a:t>See their histories and identities reflected in the curriculum while developing empathy and understanding across cultural differences</a:t>
            </a:r>
            <a:endParaRPr sz="2400" dirty="0"/>
          </a:p>
        </p:txBody>
      </p:sp>
      <p:sp>
        <p:nvSpPr>
          <p:cNvPr id="4" name="Google Shape;693;p18">
            <a:extLst>
              <a:ext uri="{FF2B5EF4-FFF2-40B4-BE49-F238E27FC236}">
                <a16:creationId xmlns:a16="http://schemas.microsoft.com/office/drawing/2014/main" id="{519C607D-B6A4-F921-D964-2639A41E7F1C}"/>
              </a:ext>
            </a:extLst>
          </p:cNvPr>
          <p:cNvSpPr txBox="1">
            <a:spLocks/>
          </p:cNvSpPr>
          <p:nvPr/>
        </p:nvSpPr>
        <p:spPr>
          <a:xfrm>
            <a:off x="9301163" y="6492875"/>
            <a:ext cx="28908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D227A-5A04-80BD-76B0-74758A7F1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6" name="Google Shape;51;p28">
            <a:extLst>
              <a:ext uri="{FF2B5EF4-FFF2-40B4-BE49-F238E27FC236}">
                <a16:creationId xmlns:a16="http://schemas.microsoft.com/office/drawing/2014/main" id="{6EE79E8A-19FF-479F-43D5-1B0160BC5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63130" cy="10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"/>
          <p:cNvSpPr txBox="1">
            <a:spLocks noGrp="1"/>
          </p:cNvSpPr>
          <p:nvPr>
            <p:ph type="title"/>
          </p:nvPr>
        </p:nvSpPr>
        <p:spPr>
          <a:xfrm>
            <a:off x="329184" y="243312"/>
            <a:ext cx="113648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Oregon’s Integrated Approach </a:t>
            </a:r>
            <a:r>
              <a:rPr lang="en-US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(2)</a:t>
            </a:r>
            <a:endParaRPr dirty="0"/>
          </a:p>
        </p:txBody>
      </p:sp>
      <p:sp>
        <p:nvSpPr>
          <p:cNvPr id="634" name="Google Shape;634;p9"/>
          <p:cNvSpPr txBox="1">
            <a:spLocks noGrp="1"/>
          </p:cNvSpPr>
          <p:nvPr>
            <p:ph type="body" idx="1"/>
          </p:nvPr>
        </p:nvSpPr>
        <p:spPr>
          <a:xfrm>
            <a:off x="329184" y="1353312"/>
            <a:ext cx="6308683" cy="32898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03200" dist="635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274300" tIns="274300" rIns="274300" bIns="274300" anchor="t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revised s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tandards </a:t>
            </a:r>
            <a:r>
              <a:rPr lang="en-US" dirty="0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include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 the integration of</a:t>
            </a:r>
            <a:endParaRPr dirty="0">
              <a:solidFill>
                <a:schemeClr val="dk1"/>
              </a:solidFill>
            </a:endParaRPr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ts val="28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Ethnic studies</a:t>
            </a:r>
            <a:endParaRPr sz="2400"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ts val="28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The Holocaust </a:t>
            </a:r>
            <a:endParaRPr sz="2400"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ts val="28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Genocide </a:t>
            </a:r>
            <a:endParaRPr sz="2400" dirty="0"/>
          </a:p>
          <a:p>
            <a:pPr marL="803275" lvl="1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Pts val="2800"/>
              <a:buChar char="•"/>
            </a:pPr>
            <a:r>
              <a:rPr lang="en-US" sz="2400" dirty="0">
                <a:solidFill>
                  <a:schemeClr val="dk1"/>
                </a:solidFill>
              </a:rPr>
              <a:t>Tribal History/Shared History</a:t>
            </a:r>
            <a:endParaRPr sz="2400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1264</Words>
  <Application>Microsoft Office PowerPoint</Application>
  <PresentationFormat>Widescreen</PresentationFormat>
  <Paragraphs>135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Noto Sans Symbols</vt:lpstr>
      <vt:lpstr>Arial</vt:lpstr>
      <vt:lpstr>Calibri</vt:lpstr>
      <vt:lpstr>Helvetica Neue</vt:lpstr>
      <vt:lpstr>Arial Rounded</vt:lpstr>
      <vt:lpstr>Office Theme</vt:lpstr>
      <vt:lpstr>1_Office Theme</vt:lpstr>
      <vt:lpstr>2_Office Theme</vt:lpstr>
      <vt:lpstr>Introducing Oregon’s 2024  Social Science Standards </vt:lpstr>
      <vt:lpstr>Key Changes </vt:lpstr>
      <vt:lpstr>Content Domains and Concepts </vt:lpstr>
      <vt:lpstr>Essential Disciplinary Practices </vt:lpstr>
      <vt:lpstr>Ten Disciplinary Practices </vt:lpstr>
      <vt:lpstr>Let’s Take a Moment to Reflect</vt:lpstr>
      <vt:lpstr>Oregon’s Vision for Social Science</vt:lpstr>
      <vt:lpstr>Oregon’s Integrated Approach (1)</vt:lpstr>
      <vt:lpstr>Oregon’s Integrated Approach (2)</vt:lpstr>
      <vt:lpstr>Legislative Requirements </vt:lpstr>
      <vt:lpstr>Ethnic Studies </vt:lpstr>
      <vt:lpstr>The Holocaust </vt:lpstr>
      <vt:lpstr>Genocide </vt:lpstr>
      <vt:lpstr>Tribal History/Shared History</vt:lpstr>
      <vt:lpstr>Connecting to the Standards (1) </vt:lpstr>
      <vt:lpstr>Connecting to the Standards (2)</vt:lpstr>
      <vt:lpstr>Questions for Consideration</vt:lpstr>
      <vt:lpstr>Let’s Look at Our Standards</vt:lpstr>
      <vt:lpstr>Read more about the Oregon Social Science Standards. </vt:lpstr>
      <vt:lpstr>Oregon’s Instructional Frameworks: Social Sciences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the Oregon 2024 Social Science Standards: Vision for Social Science </dc:title>
  <dc:creator>Oregon Department of Education</dc:creator>
  <cp:lastModifiedBy>Christina Johnson</cp:lastModifiedBy>
  <cp:revision>139</cp:revision>
  <dcterms:created xsi:type="dcterms:W3CDTF">2025-01-03T22:03:42Z</dcterms:created>
  <dcterms:modified xsi:type="dcterms:W3CDTF">2025-05-22T14:46:28Z</dcterms:modified>
</cp:coreProperties>
</file>