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356" r:id="rId5"/>
    <p:sldId id="361" r:id="rId6"/>
    <p:sldId id="369" r:id="rId7"/>
    <p:sldId id="372" r:id="rId8"/>
    <p:sldId id="373" r:id="rId9"/>
    <p:sldId id="383" r:id="rId10"/>
    <p:sldId id="382" r:id="rId11"/>
    <p:sldId id="384" r:id="rId12"/>
    <p:sldId id="386" r:id="rId13"/>
    <p:sldId id="368" r:id="rId14"/>
    <p:sldId id="360" r:id="rId15"/>
    <p:sldId id="387" r:id="rId16"/>
    <p:sldId id="357" r:id="rId17"/>
    <p:sldId id="358" r:id="rId18"/>
    <p:sldId id="359" r:id="rId19"/>
    <p:sldId id="388" r:id="rId20"/>
    <p:sldId id="397" r:id="rId21"/>
    <p:sldId id="378" r:id="rId22"/>
    <p:sldId id="375" r:id="rId23"/>
    <p:sldId id="379" r:id="rId24"/>
    <p:sldId id="376" r:id="rId25"/>
    <p:sldId id="362" r:id="rId26"/>
    <p:sldId id="374" r:id="rId27"/>
    <p:sldId id="367" r:id="rId28"/>
    <p:sldId id="366" r:id="rId29"/>
    <p:sldId id="341" r:id="rId3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40F30C-3666-18B8-C1CD-0B462B0BA8C1}" name="Gabriela Mottesi" initials="" userId="S::gmottes@wested.org::567325f9-1976-4916-8d3e-d7dbaa86519f" providerId="AD"/>
  <p188:author id="{A6C9CB1F-0E65-BDF2-9959-F5E8A71BC8F1}" name="Christina Johnson" initials="CJ" userId="S::cjohnso2@wested.org::25489c12-e334-44ac-9e5c-f96f7032691a" providerId="AD"/>
  <p188:author id="{29C0D8B0-7613-44FC-151B-9F4604297564}" name="Kim Austin" initials="KA" userId="ps/kO6BA9KWAjHLbsxv9pWngsZodD48B/mc8PTE1gFM=" providerId="None"/>
  <p188:author id="{1A9869BB-0D38-97FF-02AF-880CC101F64E}" name="Crystal Charity" initials="CC" userId="Y662WqlwhC7zb0ZoKxYtitSRGPdvg9gVGn2WVTec7lU="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DEBB"/>
    <a:srgbClr val="F6F3EC"/>
    <a:srgbClr val="D3EA8B"/>
    <a:srgbClr val="4B6D23"/>
    <a:srgbClr val="762F84"/>
    <a:srgbClr val="025E86"/>
    <a:srgbClr val="026CAA"/>
    <a:srgbClr val="843A12"/>
    <a:srgbClr val="CD391D"/>
    <a:srgbClr val="C05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23D1A1-DA6F-46CC-9ACB-443FC04AA5AC}" v="43" dt="2025-05-29T22:33:07.7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56" autoAdjust="0"/>
    <p:restoredTop sz="86387" autoAdjust="0"/>
  </p:normalViewPr>
  <p:slideViewPr>
    <p:cSldViewPr snapToGrid="0" snapToObjects="1">
      <p:cViewPr>
        <p:scale>
          <a:sx n="75" d="100"/>
          <a:sy n="75" d="100"/>
        </p:scale>
        <p:origin x="408" y="98"/>
      </p:cViewPr>
      <p:guideLst/>
    </p:cSldViewPr>
  </p:slideViewPr>
  <p:outlineViewPr>
    <p:cViewPr>
      <p:scale>
        <a:sx n="33" d="100"/>
        <a:sy n="33" d="100"/>
      </p:scale>
      <p:origin x="0" y="-21192"/>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Austin" userId="ps/kO6BA9KWAjHLbsxv9pWngsZodD48B/mc8PTE1gFM=" providerId="None" clId="Web-{7738BBD8-FB2F-4DB6-A47A-6DEEDA723817}"/>
    <pc:docChg chg="modSld">
      <pc:chgData name="Kim Austin" userId="ps/kO6BA9KWAjHLbsxv9pWngsZodD48B/mc8PTE1gFM=" providerId="None" clId="Web-{7738BBD8-FB2F-4DB6-A47A-6DEEDA723817}" dt="2025-05-19T23:53:53.354" v="2" actId="20577"/>
      <pc:docMkLst>
        <pc:docMk/>
      </pc:docMkLst>
      <pc:sldChg chg="modSp">
        <pc:chgData name="Kim Austin" userId="ps/kO6BA9KWAjHLbsxv9pWngsZodD48B/mc8PTE1gFM=" providerId="None" clId="Web-{7738BBD8-FB2F-4DB6-A47A-6DEEDA723817}" dt="2025-05-19T23:53:53.354" v="2" actId="20577"/>
        <pc:sldMkLst>
          <pc:docMk/>
          <pc:sldMk cId="479385522" sldId="367"/>
        </pc:sldMkLst>
        <pc:spChg chg="mod">
          <ac:chgData name="Kim Austin" userId="ps/kO6BA9KWAjHLbsxv9pWngsZodD48B/mc8PTE1gFM=" providerId="None" clId="Web-{7738BBD8-FB2F-4DB6-A47A-6DEEDA723817}" dt="2025-05-19T23:53:53.354" v="2" actId="20577"/>
          <ac:spMkLst>
            <pc:docMk/>
            <pc:sldMk cId="479385522" sldId="367"/>
            <ac:spMk id="3" creationId="{80023761-4532-FD26-31A6-581FBDD78AD6}"/>
          </ac:spMkLst>
        </pc:spChg>
      </pc:sldChg>
    </pc:docChg>
  </pc:docChgLst>
  <pc:docChgLst>
    <pc:chgData name="Jennie Read" userId="ffc02e57-f60d-43bf-8c65-703c10ba8ea5" providerId="ADAL" clId="{F623D1A1-DA6F-46CC-9ACB-443FC04AA5AC}"/>
    <pc:docChg chg="modSld">
      <pc:chgData name="Jennie Read" userId="ffc02e57-f60d-43bf-8c65-703c10ba8ea5" providerId="ADAL" clId="{F623D1A1-DA6F-46CC-9ACB-443FC04AA5AC}" dt="2025-05-29T22:32:48.336" v="70" actId="962"/>
      <pc:docMkLst>
        <pc:docMk/>
      </pc:docMkLst>
      <pc:sldChg chg="addSp modSp mod">
        <pc:chgData name="Jennie Read" userId="ffc02e57-f60d-43bf-8c65-703c10ba8ea5" providerId="ADAL" clId="{F623D1A1-DA6F-46CC-9ACB-443FC04AA5AC}" dt="2025-05-29T22:32:48.336" v="70" actId="962"/>
        <pc:sldMkLst>
          <pc:docMk/>
          <pc:sldMk cId="0" sldId="341"/>
        </pc:sldMkLst>
        <pc:spChg chg="add mod">
          <ac:chgData name="Jennie Read" userId="ffc02e57-f60d-43bf-8c65-703c10ba8ea5" providerId="ADAL" clId="{F623D1A1-DA6F-46CC-9ACB-443FC04AA5AC}" dt="2025-05-29T17:30:32.751" v="46" actId="13244"/>
          <ac:spMkLst>
            <pc:docMk/>
            <pc:sldMk cId="0" sldId="341"/>
            <ac:spMk id="2" creationId="{B63F1529-A24B-F023-EBC2-34BA6F2EA589}"/>
          </ac:spMkLst>
        </pc:spChg>
        <pc:spChg chg="mod">
          <ac:chgData name="Jennie Read" userId="ffc02e57-f60d-43bf-8c65-703c10ba8ea5" providerId="ADAL" clId="{F623D1A1-DA6F-46CC-9ACB-443FC04AA5AC}" dt="2025-05-29T17:30:33.466" v="47" actId="962"/>
          <ac:spMkLst>
            <pc:docMk/>
            <pc:sldMk cId="0" sldId="341"/>
            <ac:spMk id="735" creationId="{00000000-0000-0000-0000-000000000000}"/>
          </ac:spMkLst>
        </pc:spChg>
        <pc:picChg chg="add mod ord">
          <ac:chgData name="Jennie Read" userId="ffc02e57-f60d-43bf-8c65-703c10ba8ea5" providerId="ADAL" clId="{F623D1A1-DA6F-46CC-9ACB-443FC04AA5AC}" dt="2025-05-29T17:30:46.114" v="50" actId="962"/>
          <ac:picMkLst>
            <pc:docMk/>
            <pc:sldMk cId="0" sldId="341"/>
            <ac:picMk id="3" creationId="{4CA50C47-4B84-79E6-FDD9-27425382C05B}"/>
          </ac:picMkLst>
        </pc:picChg>
        <pc:picChg chg="add mod ord">
          <ac:chgData name="Jennie Read" userId="ffc02e57-f60d-43bf-8c65-703c10ba8ea5" providerId="ADAL" clId="{F623D1A1-DA6F-46CC-9ACB-443FC04AA5AC}" dt="2025-05-29T22:32:48.336" v="70" actId="962"/>
          <ac:picMkLst>
            <pc:docMk/>
            <pc:sldMk cId="0" sldId="341"/>
            <ac:picMk id="4" creationId="{DDAAA8B0-463A-B24A-6166-8B48A35BA42B}"/>
          </ac:picMkLst>
        </pc:picChg>
      </pc:sldChg>
      <pc:sldChg chg="addSp modSp mod">
        <pc:chgData name="Jennie Read" userId="ffc02e57-f60d-43bf-8c65-703c10ba8ea5" providerId="ADAL" clId="{F623D1A1-DA6F-46CC-9ACB-443FC04AA5AC}" dt="2025-05-29T17:26:18.011" v="20" actId="13244"/>
        <pc:sldMkLst>
          <pc:docMk/>
          <pc:sldMk cId="111042942" sldId="356"/>
        </pc:sldMkLst>
        <pc:picChg chg="add mod ord">
          <ac:chgData name="Jennie Read" userId="ffc02e57-f60d-43bf-8c65-703c10ba8ea5" providerId="ADAL" clId="{F623D1A1-DA6F-46CC-9ACB-443FC04AA5AC}" dt="2025-05-29T17:26:18.011" v="20" actId="13244"/>
          <ac:picMkLst>
            <pc:docMk/>
            <pc:sldMk cId="111042942" sldId="356"/>
            <ac:picMk id="3" creationId="{EB8AE838-3BFB-8A43-9C92-5F2C5490CCA5}"/>
          </ac:picMkLst>
        </pc:picChg>
      </pc:sldChg>
      <pc:sldChg chg="modSp mod">
        <pc:chgData name="Jennie Read" userId="ffc02e57-f60d-43bf-8c65-703c10ba8ea5" providerId="ADAL" clId="{F623D1A1-DA6F-46CC-9ACB-443FC04AA5AC}" dt="2025-05-29T17:29:29.791" v="32" actId="962"/>
        <pc:sldMkLst>
          <pc:docMk/>
          <pc:sldMk cId="1963504823" sldId="357"/>
        </pc:sldMkLst>
        <pc:picChg chg="mod">
          <ac:chgData name="Jennie Read" userId="ffc02e57-f60d-43bf-8c65-703c10ba8ea5" providerId="ADAL" clId="{F623D1A1-DA6F-46CC-9ACB-443FC04AA5AC}" dt="2025-05-29T17:29:29.791" v="32" actId="962"/>
          <ac:picMkLst>
            <pc:docMk/>
            <pc:sldMk cId="1963504823" sldId="357"/>
            <ac:picMk id="5" creationId="{0CFCE5B7-150D-1539-AD7F-A7502A358ABC}"/>
          </ac:picMkLst>
        </pc:picChg>
      </pc:sldChg>
      <pc:sldChg chg="modSp mod">
        <pc:chgData name="Jennie Read" userId="ffc02e57-f60d-43bf-8c65-703c10ba8ea5" providerId="ADAL" clId="{F623D1A1-DA6F-46CC-9ACB-443FC04AA5AC}" dt="2025-05-29T17:29:37.851" v="34" actId="962"/>
        <pc:sldMkLst>
          <pc:docMk/>
          <pc:sldMk cId="180341195" sldId="358"/>
        </pc:sldMkLst>
        <pc:spChg chg="mod">
          <ac:chgData name="Jennie Read" userId="ffc02e57-f60d-43bf-8c65-703c10ba8ea5" providerId="ADAL" clId="{F623D1A1-DA6F-46CC-9ACB-443FC04AA5AC}" dt="2025-05-29T17:29:35.262" v="33" actId="13244"/>
          <ac:spMkLst>
            <pc:docMk/>
            <pc:sldMk cId="180341195" sldId="358"/>
            <ac:spMk id="2" creationId="{9E6B1BA7-A096-8B73-A6C8-E0A65C15DB88}"/>
          </ac:spMkLst>
        </pc:spChg>
        <pc:picChg chg="mod">
          <ac:chgData name="Jennie Read" userId="ffc02e57-f60d-43bf-8c65-703c10ba8ea5" providerId="ADAL" clId="{F623D1A1-DA6F-46CC-9ACB-443FC04AA5AC}" dt="2025-05-29T17:29:37.851" v="34" actId="962"/>
          <ac:picMkLst>
            <pc:docMk/>
            <pc:sldMk cId="180341195" sldId="358"/>
            <ac:picMk id="6" creationId="{D5CE4F90-394B-E46A-4F3D-E360219D01DD}"/>
          </ac:picMkLst>
        </pc:picChg>
      </pc:sldChg>
      <pc:sldChg chg="modSp mod">
        <pc:chgData name="Jennie Read" userId="ffc02e57-f60d-43bf-8c65-703c10ba8ea5" providerId="ADAL" clId="{F623D1A1-DA6F-46CC-9ACB-443FC04AA5AC}" dt="2025-05-29T17:29:43.642" v="36" actId="962"/>
        <pc:sldMkLst>
          <pc:docMk/>
          <pc:sldMk cId="2092982869" sldId="359"/>
        </pc:sldMkLst>
        <pc:spChg chg="mod">
          <ac:chgData name="Jennie Read" userId="ffc02e57-f60d-43bf-8c65-703c10ba8ea5" providerId="ADAL" clId="{F623D1A1-DA6F-46CC-9ACB-443FC04AA5AC}" dt="2025-05-29T17:29:41.628" v="35" actId="13244"/>
          <ac:spMkLst>
            <pc:docMk/>
            <pc:sldMk cId="2092982869" sldId="359"/>
            <ac:spMk id="6" creationId="{844DAF1B-0416-3713-0AF6-E6683533C4F6}"/>
          </ac:spMkLst>
        </pc:spChg>
        <pc:picChg chg="mod">
          <ac:chgData name="Jennie Read" userId="ffc02e57-f60d-43bf-8c65-703c10ba8ea5" providerId="ADAL" clId="{F623D1A1-DA6F-46CC-9ACB-443FC04AA5AC}" dt="2025-05-29T17:29:43.642" v="36" actId="962"/>
          <ac:picMkLst>
            <pc:docMk/>
            <pc:sldMk cId="2092982869" sldId="359"/>
            <ac:picMk id="8" creationId="{176BA469-4495-EB36-F364-005DE0B67056}"/>
          </ac:picMkLst>
        </pc:picChg>
      </pc:sldChg>
      <pc:sldChg chg="modSp mod">
        <pc:chgData name="Jennie Read" userId="ffc02e57-f60d-43bf-8c65-703c10ba8ea5" providerId="ADAL" clId="{F623D1A1-DA6F-46CC-9ACB-443FC04AA5AC}" dt="2025-05-29T17:29:16.850" v="29" actId="962"/>
        <pc:sldMkLst>
          <pc:docMk/>
          <pc:sldMk cId="3912463289" sldId="360"/>
        </pc:sldMkLst>
        <pc:spChg chg="mod">
          <ac:chgData name="Jennie Read" userId="ffc02e57-f60d-43bf-8c65-703c10ba8ea5" providerId="ADAL" clId="{F623D1A1-DA6F-46CC-9ACB-443FC04AA5AC}" dt="2025-05-29T17:29:16.850" v="29" actId="962"/>
          <ac:spMkLst>
            <pc:docMk/>
            <pc:sldMk cId="3912463289" sldId="360"/>
            <ac:spMk id="4" creationId="{527F3BC9-84B2-3143-D298-BD9DC214CF1A}"/>
          </ac:spMkLst>
        </pc:spChg>
        <pc:spChg chg="ord">
          <ac:chgData name="Jennie Read" userId="ffc02e57-f60d-43bf-8c65-703c10ba8ea5" providerId="ADAL" clId="{F623D1A1-DA6F-46CC-9ACB-443FC04AA5AC}" dt="2025-05-29T17:29:13.442" v="28" actId="13244"/>
          <ac:spMkLst>
            <pc:docMk/>
            <pc:sldMk cId="3912463289" sldId="360"/>
            <ac:spMk id="6" creationId="{3E54A8A5-5294-6672-E44A-3DD180C68A91}"/>
          </ac:spMkLst>
        </pc:spChg>
      </pc:sldChg>
      <pc:sldChg chg="modSp mod">
        <pc:chgData name="Jennie Read" userId="ffc02e57-f60d-43bf-8c65-703c10ba8ea5" providerId="ADAL" clId="{F623D1A1-DA6F-46CC-9ACB-443FC04AA5AC}" dt="2025-05-29T17:28:24.881" v="21" actId="962"/>
        <pc:sldMkLst>
          <pc:docMk/>
          <pc:sldMk cId="1965167443" sldId="361"/>
        </pc:sldMkLst>
        <pc:spChg chg="mod">
          <ac:chgData name="Jennie Read" userId="ffc02e57-f60d-43bf-8c65-703c10ba8ea5" providerId="ADAL" clId="{F623D1A1-DA6F-46CC-9ACB-443FC04AA5AC}" dt="2025-05-29T17:28:24.881" v="21" actId="962"/>
          <ac:spMkLst>
            <pc:docMk/>
            <pc:sldMk cId="1965167443" sldId="361"/>
            <ac:spMk id="4" creationId="{A6D65CF1-7892-9BC3-9869-8FF90381CAD3}"/>
          </ac:spMkLst>
        </pc:spChg>
      </pc:sldChg>
      <pc:sldChg chg="modSp mod">
        <pc:chgData name="Jennie Read" userId="ffc02e57-f60d-43bf-8c65-703c10ba8ea5" providerId="ADAL" clId="{F623D1A1-DA6F-46CC-9ACB-443FC04AA5AC}" dt="2025-05-29T17:30:28.492" v="45" actId="962"/>
        <pc:sldMkLst>
          <pc:docMk/>
          <pc:sldMk cId="3642537350" sldId="366"/>
        </pc:sldMkLst>
        <pc:spChg chg="mod">
          <ac:chgData name="Jennie Read" userId="ffc02e57-f60d-43bf-8c65-703c10ba8ea5" providerId="ADAL" clId="{F623D1A1-DA6F-46CC-9ACB-443FC04AA5AC}" dt="2025-05-29T17:30:28.492" v="45" actId="962"/>
          <ac:spMkLst>
            <pc:docMk/>
            <pc:sldMk cId="3642537350" sldId="366"/>
            <ac:spMk id="4" creationId="{F4E6E0B6-75D6-F3D7-5762-8C695228F9B7}"/>
          </ac:spMkLst>
        </pc:spChg>
      </pc:sldChg>
      <pc:sldChg chg="modSp mod">
        <pc:chgData name="Jennie Read" userId="ffc02e57-f60d-43bf-8c65-703c10ba8ea5" providerId="ADAL" clId="{F623D1A1-DA6F-46CC-9ACB-443FC04AA5AC}" dt="2025-05-29T17:30:24.824" v="44" actId="962"/>
        <pc:sldMkLst>
          <pc:docMk/>
          <pc:sldMk cId="479385522" sldId="367"/>
        </pc:sldMkLst>
        <pc:spChg chg="mod">
          <ac:chgData name="Jennie Read" userId="ffc02e57-f60d-43bf-8c65-703c10ba8ea5" providerId="ADAL" clId="{F623D1A1-DA6F-46CC-9ACB-443FC04AA5AC}" dt="2025-05-29T17:25:21.855" v="3" actId="20577"/>
          <ac:spMkLst>
            <pc:docMk/>
            <pc:sldMk cId="479385522" sldId="367"/>
            <ac:spMk id="3" creationId="{80023761-4532-FD26-31A6-581FBDD78AD6}"/>
          </ac:spMkLst>
        </pc:spChg>
        <pc:spChg chg="mod">
          <ac:chgData name="Jennie Read" userId="ffc02e57-f60d-43bf-8c65-703c10ba8ea5" providerId="ADAL" clId="{F623D1A1-DA6F-46CC-9ACB-443FC04AA5AC}" dt="2025-05-29T17:30:24.824" v="44" actId="962"/>
          <ac:spMkLst>
            <pc:docMk/>
            <pc:sldMk cId="479385522" sldId="367"/>
            <ac:spMk id="4" creationId="{DD7B8DF9-B14A-397C-FE04-F28AFCB73FA6}"/>
          </ac:spMkLst>
        </pc:spChg>
      </pc:sldChg>
      <pc:sldChg chg="modSp mod">
        <pc:chgData name="Jennie Read" userId="ffc02e57-f60d-43bf-8c65-703c10ba8ea5" providerId="ADAL" clId="{F623D1A1-DA6F-46CC-9ACB-443FC04AA5AC}" dt="2025-05-29T17:28:38.522" v="22" actId="962"/>
        <pc:sldMkLst>
          <pc:docMk/>
          <pc:sldMk cId="2449417538" sldId="372"/>
        </pc:sldMkLst>
        <pc:spChg chg="mod">
          <ac:chgData name="Jennie Read" userId="ffc02e57-f60d-43bf-8c65-703c10ba8ea5" providerId="ADAL" clId="{F623D1A1-DA6F-46CC-9ACB-443FC04AA5AC}" dt="2025-05-29T17:25:03.271" v="1" actId="20577"/>
          <ac:spMkLst>
            <pc:docMk/>
            <pc:sldMk cId="2449417538" sldId="372"/>
            <ac:spMk id="3" creationId="{C484A593-2A10-1CC8-8A41-BFC85D0E5572}"/>
          </ac:spMkLst>
        </pc:spChg>
        <pc:spChg chg="mod">
          <ac:chgData name="Jennie Read" userId="ffc02e57-f60d-43bf-8c65-703c10ba8ea5" providerId="ADAL" clId="{F623D1A1-DA6F-46CC-9ACB-443FC04AA5AC}" dt="2025-05-29T17:28:38.522" v="22" actId="962"/>
          <ac:spMkLst>
            <pc:docMk/>
            <pc:sldMk cId="2449417538" sldId="372"/>
            <ac:spMk id="4" creationId="{D7DCC8C5-0DEB-E9B9-B9A5-196459B98FFD}"/>
          </ac:spMkLst>
        </pc:spChg>
      </pc:sldChg>
      <pc:sldChg chg="modSp mod">
        <pc:chgData name="Jennie Read" userId="ffc02e57-f60d-43bf-8c65-703c10ba8ea5" providerId="ADAL" clId="{F623D1A1-DA6F-46CC-9ACB-443FC04AA5AC}" dt="2025-05-29T17:28:41.848" v="23" actId="962"/>
        <pc:sldMkLst>
          <pc:docMk/>
          <pc:sldMk cId="252560630" sldId="373"/>
        </pc:sldMkLst>
        <pc:spChg chg="mod">
          <ac:chgData name="Jennie Read" userId="ffc02e57-f60d-43bf-8c65-703c10ba8ea5" providerId="ADAL" clId="{F623D1A1-DA6F-46CC-9ACB-443FC04AA5AC}" dt="2025-05-29T17:28:41.848" v="23" actId="962"/>
          <ac:spMkLst>
            <pc:docMk/>
            <pc:sldMk cId="252560630" sldId="373"/>
            <ac:spMk id="4" creationId="{648EDD24-D395-053E-6BE4-434D66CDF47A}"/>
          </ac:spMkLst>
        </pc:spChg>
      </pc:sldChg>
      <pc:sldChg chg="modSp mod">
        <pc:chgData name="Jennie Read" userId="ffc02e57-f60d-43bf-8c65-703c10ba8ea5" providerId="ADAL" clId="{F623D1A1-DA6F-46CC-9ACB-443FC04AA5AC}" dt="2025-05-29T17:30:20.548" v="43" actId="962"/>
        <pc:sldMkLst>
          <pc:docMk/>
          <pc:sldMk cId="1600468552" sldId="374"/>
        </pc:sldMkLst>
        <pc:spChg chg="mod">
          <ac:chgData name="Jennie Read" userId="ffc02e57-f60d-43bf-8c65-703c10ba8ea5" providerId="ADAL" clId="{F623D1A1-DA6F-46CC-9ACB-443FC04AA5AC}" dt="2025-05-29T17:30:20.548" v="43" actId="962"/>
          <ac:spMkLst>
            <pc:docMk/>
            <pc:sldMk cId="1600468552" sldId="374"/>
            <ac:spMk id="4" creationId="{6CF0DD60-4A6A-AB1E-E938-19A677BDFB97}"/>
          </ac:spMkLst>
        </pc:spChg>
      </pc:sldChg>
      <pc:sldChg chg="modSp mod">
        <pc:chgData name="Jennie Read" userId="ffc02e57-f60d-43bf-8c65-703c10ba8ea5" providerId="ADAL" clId="{F623D1A1-DA6F-46CC-9ACB-443FC04AA5AC}" dt="2025-05-29T17:31:21.185" v="67" actId="20577"/>
        <pc:sldMkLst>
          <pc:docMk/>
          <pc:sldMk cId="1929138334" sldId="375"/>
        </pc:sldMkLst>
        <pc:spChg chg="mod">
          <ac:chgData name="Jennie Read" userId="ffc02e57-f60d-43bf-8c65-703c10ba8ea5" providerId="ADAL" clId="{F623D1A1-DA6F-46CC-9ACB-443FC04AA5AC}" dt="2025-05-29T17:31:21.185" v="67" actId="20577"/>
          <ac:spMkLst>
            <pc:docMk/>
            <pc:sldMk cId="1929138334" sldId="375"/>
            <ac:spMk id="2" creationId="{9AABB850-99A7-1093-0843-62C8B799E0F7}"/>
          </ac:spMkLst>
        </pc:spChg>
        <pc:spChg chg="mod">
          <ac:chgData name="Jennie Read" userId="ffc02e57-f60d-43bf-8c65-703c10ba8ea5" providerId="ADAL" clId="{F623D1A1-DA6F-46CC-9ACB-443FC04AA5AC}" dt="2025-05-29T17:30:03.522" v="40" actId="962"/>
          <ac:spMkLst>
            <pc:docMk/>
            <pc:sldMk cId="1929138334" sldId="375"/>
            <ac:spMk id="4" creationId="{2120DA89-F675-83F4-1D15-355DCF3311DD}"/>
          </ac:spMkLst>
        </pc:spChg>
      </pc:sldChg>
      <pc:sldChg chg="modSp mod">
        <pc:chgData name="Jennie Read" userId="ffc02e57-f60d-43bf-8c65-703c10ba8ea5" providerId="ADAL" clId="{F623D1A1-DA6F-46CC-9ACB-443FC04AA5AC}" dt="2025-05-29T17:31:10.351" v="56" actId="20577"/>
        <pc:sldMkLst>
          <pc:docMk/>
          <pc:sldMk cId="265797641" sldId="376"/>
        </pc:sldMkLst>
        <pc:spChg chg="mod">
          <ac:chgData name="Jennie Read" userId="ffc02e57-f60d-43bf-8c65-703c10ba8ea5" providerId="ADAL" clId="{F623D1A1-DA6F-46CC-9ACB-443FC04AA5AC}" dt="2025-05-29T17:31:10.351" v="56" actId="20577"/>
          <ac:spMkLst>
            <pc:docMk/>
            <pc:sldMk cId="265797641" sldId="376"/>
            <ac:spMk id="2" creationId="{43F52F90-C450-22BB-A8B1-2B984635E253}"/>
          </ac:spMkLst>
        </pc:spChg>
        <pc:spChg chg="mod">
          <ac:chgData name="Jennie Read" userId="ffc02e57-f60d-43bf-8c65-703c10ba8ea5" providerId="ADAL" clId="{F623D1A1-DA6F-46CC-9ACB-443FC04AA5AC}" dt="2025-05-29T17:30:08.921" v="42" actId="962"/>
          <ac:spMkLst>
            <pc:docMk/>
            <pc:sldMk cId="265797641" sldId="376"/>
            <ac:spMk id="4" creationId="{399ECFA6-BF80-BA45-83DC-38058A9A0465}"/>
          </ac:spMkLst>
        </pc:spChg>
      </pc:sldChg>
      <pc:sldChg chg="modSp mod">
        <pc:chgData name="Jennie Read" userId="ffc02e57-f60d-43bf-8c65-703c10ba8ea5" providerId="ADAL" clId="{F623D1A1-DA6F-46CC-9ACB-443FC04AA5AC}" dt="2025-05-29T17:30:00.748" v="39" actId="962"/>
        <pc:sldMkLst>
          <pc:docMk/>
          <pc:sldMk cId="3422964060" sldId="378"/>
        </pc:sldMkLst>
        <pc:spChg chg="mod">
          <ac:chgData name="Jennie Read" userId="ffc02e57-f60d-43bf-8c65-703c10ba8ea5" providerId="ADAL" clId="{F623D1A1-DA6F-46CC-9ACB-443FC04AA5AC}" dt="2025-05-29T17:30:00.748" v="39" actId="962"/>
          <ac:spMkLst>
            <pc:docMk/>
            <pc:sldMk cId="3422964060" sldId="378"/>
            <ac:spMk id="4" creationId="{5CF04413-4955-A0BD-E6E5-8FCCC4BF344D}"/>
          </ac:spMkLst>
        </pc:spChg>
      </pc:sldChg>
      <pc:sldChg chg="modSp mod">
        <pc:chgData name="Jennie Read" userId="ffc02e57-f60d-43bf-8c65-703c10ba8ea5" providerId="ADAL" clId="{F623D1A1-DA6F-46CC-9ACB-443FC04AA5AC}" dt="2025-05-29T17:30:06.357" v="41" actId="962"/>
        <pc:sldMkLst>
          <pc:docMk/>
          <pc:sldMk cId="663022582" sldId="379"/>
        </pc:sldMkLst>
        <pc:spChg chg="mod">
          <ac:chgData name="Jennie Read" userId="ffc02e57-f60d-43bf-8c65-703c10ba8ea5" providerId="ADAL" clId="{F623D1A1-DA6F-46CC-9ACB-443FC04AA5AC}" dt="2025-05-29T17:30:06.357" v="41" actId="962"/>
          <ac:spMkLst>
            <pc:docMk/>
            <pc:sldMk cId="663022582" sldId="379"/>
            <ac:spMk id="4" creationId="{D30B4B98-9296-0B82-B777-C212F986A510}"/>
          </ac:spMkLst>
        </pc:spChg>
      </pc:sldChg>
      <pc:sldChg chg="modSp mod">
        <pc:chgData name="Jennie Read" userId="ffc02e57-f60d-43bf-8c65-703c10ba8ea5" providerId="ADAL" clId="{F623D1A1-DA6F-46CC-9ACB-443FC04AA5AC}" dt="2025-05-29T17:28:47.858" v="25" actId="13244"/>
        <pc:sldMkLst>
          <pc:docMk/>
          <pc:sldMk cId="2605950418" sldId="382"/>
        </pc:sldMkLst>
        <pc:spChg chg="mod">
          <ac:chgData name="Jennie Read" userId="ffc02e57-f60d-43bf-8c65-703c10ba8ea5" providerId="ADAL" clId="{F623D1A1-DA6F-46CC-9ACB-443FC04AA5AC}" dt="2025-05-29T17:28:47.858" v="25" actId="13244"/>
          <ac:spMkLst>
            <pc:docMk/>
            <pc:sldMk cId="2605950418" sldId="382"/>
            <ac:spMk id="2" creationId="{6BBB4B3C-F62C-3E61-CFF4-9ACBFD0B146B}"/>
          </ac:spMkLst>
        </pc:spChg>
        <pc:spChg chg="mod">
          <ac:chgData name="Jennie Read" userId="ffc02e57-f60d-43bf-8c65-703c10ba8ea5" providerId="ADAL" clId="{F623D1A1-DA6F-46CC-9ACB-443FC04AA5AC}" dt="2025-05-29T17:28:46.672" v="24" actId="962"/>
          <ac:spMkLst>
            <pc:docMk/>
            <pc:sldMk cId="2605950418" sldId="382"/>
            <ac:spMk id="3" creationId="{7408A19A-9F64-1FB7-2728-9EA123183DD0}"/>
          </ac:spMkLst>
        </pc:spChg>
      </pc:sldChg>
      <pc:sldChg chg="modSp mod">
        <pc:chgData name="Jennie Read" userId="ffc02e57-f60d-43bf-8c65-703c10ba8ea5" providerId="ADAL" clId="{F623D1A1-DA6F-46CC-9ACB-443FC04AA5AC}" dt="2025-05-29T17:29:01.600" v="26" actId="962"/>
        <pc:sldMkLst>
          <pc:docMk/>
          <pc:sldMk cId="2021469250" sldId="384"/>
        </pc:sldMkLst>
        <pc:spChg chg="mod">
          <ac:chgData name="Jennie Read" userId="ffc02e57-f60d-43bf-8c65-703c10ba8ea5" providerId="ADAL" clId="{F623D1A1-DA6F-46CC-9ACB-443FC04AA5AC}" dt="2025-05-29T17:29:01.600" v="26" actId="962"/>
          <ac:spMkLst>
            <pc:docMk/>
            <pc:sldMk cId="2021469250" sldId="384"/>
            <ac:spMk id="2" creationId="{CE1FED30-51A3-BFA5-018A-54F4C317A419}"/>
          </ac:spMkLst>
        </pc:spChg>
      </pc:sldChg>
      <pc:sldChg chg="modSp mod">
        <pc:chgData name="Jennie Read" userId="ffc02e57-f60d-43bf-8c65-703c10ba8ea5" providerId="ADAL" clId="{F623D1A1-DA6F-46CC-9ACB-443FC04AA5AC}" dt="2025-05-29T17:29:07.448" v="27" actId="962"/>
        <pc:sldMkLst>
          <pc:docMk/>
          <pc:sldMk cId="849710369" sldId="386"/>
        </pc:sldMkLst>
        <pc:spChg chg="mod">
          <ac:chgData name="Jennie Read" userId="ffc02e57-f60d-43bf-8c65-703c10ba8ea5" providerId="ADAL" clId="{F623D1A1-DA6F-46CC-9ACB-443FC04AA5AC}" dt="2025-05-29T17:29:07.448" v="27" actId="962"/>
          <ac:spMkLst>
            <pc:docMk/>
            <pc:sldMk cId="849710369" sldId="386"/>
            <ac:spMk id="2" creationId="{2C70867F-5F79-AD11-DD68-2EE0920BA57D}"/>
          </ac:spMkLst>
        </pc:spChg>
      </pc:sldChg>
      <pc:sldChg chg="modSp mod">
        <pc:chgData name="Jennie Read" userId="ffc02e57-f60d-43bf-8c65-703c10ba8ea5" providerId="ADAL" clId="{F623D1A1-DA6F-46CC-9ACB-443FC04AA5AC}" dt="2025-05-29T17:29:25.798" v="31" actId="962"/>
        <pc:sldMkLst>
          <pc:docMk/>
          <pc:sldMk cId="1083991185" sldId="387"/>
        </pc:sldMkLst>
        <pc:spChg chg="mod">
          <ac:chgData name="Jennie Read" userId="ffc02e57-f60d-43bf-8c65-703c10ba8ea5" providerId="ADAL" clId="{F623D1A1-DA6F-46CC-9ACB-443FC04AA5AC}" dt="2025-05-29T17:29:25.798" v="31" actId="962"/>
          <ac:spMkLst>
            <pc:docMk/>
            <pc:sldMk cId="1083991185" sldId="387"/>
            <ac:spMk id="4" creationId="{C4C16E22-FEC8-A901-7698-F66D8BB66357}"/>
          </ac:spMkLst>
        </pc:spChg>
        <pc:spChg chg="ord">
          <ac:chgData name="Jennie Read" userId="ffc02e57-f60d-43bf-8c65-703c10ba8ea5" providerId="ADAL" clId="{F623D1A1-DA6F-46CC-9ACB-443FC04AA5AC}" dt="2025-05-29T17:29:21.918" v="30" actId="13244"/>
          <ac:spMkLst>
            <pc:docMk/>
            <pc:sldMk cId="1083991185" sldId="387"/>
            <ac:spMk id="6" creationId="{756E6A0A-8B7D-8181-D901-44D7BC5C40DA}"/>
          </ac:spMkLst>
        </pc:spChg>
      </pc:sldChg>
      <pc:sldChg chg="modSp mod">
        <pc:chgData name="Jennie Read" userId="ffc02e57-f60d-43bf-8c65-703c10ba8ea5" providerId="ADAL" clId="{F623D1A1-DA6F-46CC-9ACB-443FC04AA5AC}" dt="2025-05-29T17:29:56.810" v="38" actId="962"/>
        <pc:sldMkLst>
          <pc:docMk/>
          <pc:sldMk cId="0" sldId="397"/>
        </pc:sldMkLst>
        <pc:spChg chg="mod">
          <ac:chgData name="Jennie Read" userId="ffc02e57-f60d-43bf-8c65-703c10ba8ea5" providerId="ADAL" clId="{F623D1A1-DA6F-46CC-9ACB-443FC04AA5AC}" dt="2025-05-29T17:29:56.810" v="38" actId="962"/>
          <ac:spMkLst>
            <pc:docMk/>
            <pc:sldMk cId="0" sldId="397"/>
            <ac:spMk id="2" creationId="{2F19A3A1-E6C0-B97F-DD81-CC44FA286D05}"/>
          </ac:spMkLst>
        </pc:spChg>
        <pc:spChg chg="ord">
          <ac:chgData name="Jennie Read" userId="ffc02e57-f60d-43bf-8c65-703c10ba8ea5" providerId="ADAL" clId="{F623D1A1-DA6F-46CC-9ACB-443FC04AA5AC}" dt="2025-05-29T17:29:55.541" v="37" actId="13244"/>
          <ac:spMkLst>
            <pc:docMk/>
            <pc:sldMk cId="0" sldId="397"/>
            <ac:spMk id="5" creationId="{BFDBEAB5-FCB4-48C9-4A6E-6194086F28C3}"/>
          </ac:spMkLst>
        </pc:spChg>
      </pc:sldChg>
    </pc:docChg>
  </pc:docChgLst>
  <pc:docChgLst>
    <pc:chgData name="Kim Austin" userId="ps/kO6BA9KWAjHLbsxv9pWngsZodD48B/mc8PTE1gFM=" providerId="None" clId="Web-{F2010208-1E57-4CE3-BF9D-E7F31A035FA7}"/>
    <pc:docChg chg="modSld">
      <pc:chgData name="Kim Austin" userId="ps/kO6BA9KWAjHLbsxv9pWngsZodD48B/mc8PTE1gFM=" providerId="None" clId="Web-{F2010208-1E57-4CE3-BF9D-E7F31A035FA7}" dt="2025-05-05T21:18:39" v="0" actId="20577"/>
      <pc:docMkLst>
        <pc:docMk/>
      </pc:docMkLst>
      <pc:sldChg chg="modSp">
        <pc:chgData name="Kim Austin" userId="ps/kO6BA9KWAjHLbsxv9pWngsZodD48B/mc8PTE1gFM=" providerId="None" clId="Web-{F2010208-1E57-4CE3-BF9D-E7F31A035FA7}" dt="2025-05-05T21:18:39" v="0" actId="20577"/>
        <pc:sldMkLst>
          <pc:docMk/>
          <pc:sldMk cId="1929138334" sldId="375"/>
        </pc:sldMkLst>
        <pc:spChg chg="mod">
          <ac:chgData name="Kim Austin" userId="ps/kO6BA9KWAjHLbsxv9pWngsZodD48B/mc8PTE1gFM=" providerId="None" clId="Web-{F2010208-1E57-4CE3-BF9D-E7F31A035FA7}" dt="2025-05-05T21:18:39" v="0" actId="20577"/>
          <ac:spMkLst>
            <pc:docMk/>
            <pc:sldMk cId="1929138334" sldId="375"/>
            <ac:spMk id="3" creationId="{B861FB31-A6D7-B66E-7CA5-1B9DBD7521A1}"/>
          </ac:spMkLst>
        </pc:spChg>
      </pc:sldChg>
    </pc:docChg>
  </pc:docChgLst>
  <pc:docChgLst>
    <pc:chgData name="Kim Austin" userId="ps/kO6BA9KWAjHLbsxv9pWngsZodD48B/mc8PTE1gFM=" providerId="None" clId="Web-{05E0B56B-CBD7-4348-B99B-70B98603DDBD}"/>
    <pc:docChg chg="modSld">
      <pc:chgData name="Kim Austin" userId="ps/kO6BA9KWAjHLbsxv9pWngsZodD48B/mc8PTE1gFM=" providerId="None" clId="Web-{05E0B56B-CBD7-4348-B99B-70B98603DDBD}" dt="2025-05-13T17:34:23.833" v="3" actId="20577"/>
      <pc:docMkLst>
        <pc:docMk/>
      </pc:docMkLst>
      <pc:sldChg chg="modSp">
        <pc:chgData name="Kim Austin" userId="ps/kO6BA9KWAjHLbsxv9pWngsZodD48B/mc8PTE1gFM=" providerId="None" clId="Web-{05E0B56B-CBD7-4348-B99B-70B98603DDBD}" dt="2025-05-13T17:34:23.833" v="3" actId="20577"/>
        <pc:sldMkLst>
          <pc:docMk/>
          <pc:sldMk cId="252560630" sldId="373"/>
        </pc:sldMkLst>
        <pc:spChg chg="mod">
          <ac:chgData name="Kim Austin" userId="ps/kO6BA9KWAjHLbsxv9pWngsZodD48B/mc8PTE1gFM=" providerId="None" clId="Web-{05E0B56B-CBD7-4348-B99B-70B98603DDBD}" dt="2025-05-13T17:34:23.833" v="3" actId="20577"/>
          <ac:spMkLst>
            <pc:docMk/>
            <pc:sldMk cId="252560630" sldId="373"/>
            <ac:spMk id="3" creationId="{A948F022-F39B-B63F-2CA7-7B7A5A060A18}"/>
          </ac:spMkLst>
        </pc:spChg>
      </pc:sldChg>
    </pc:docChg>
  </pc:docChgLst>
  <pc:docChgLst>
    <pc:chgData name="Crystal Charity" userId="Y662WqlwhC7zb0ZoKxYtitSRGPdvg9gVGn2WVTec7lU=" providerId="None" clId="Web-{F085DFC6-B88D-47F6-A7D1-86D2EDE4C644}"/>
    <pc:docChg chg="mod">
      <pc:chgData name="Crystal Charity" userId="Y662WqlwhC7zb0ZoKxYtitSRGPdvg9gVGn2WVTec7lU=" providerId="None" clId="Web-{F085DFC6-B88D-47F6-A7D1-86D2EDE4C644}" dt="2025-05-16T15:52:49.100" v="0"/>
      <pc:docMkLst>
        <pc:docMk/>
      </pc:docMkLst>
    </pc:docChg>
  </pc:docChgLst>
  <pc:docChgLst>
    <pc:chgData name="Gabriela Mottesi" userId="vczN3LHaSXewgyq8AgJgILMhoKSM+k9g0VZvqeMDLnQ=" providerId="None" clId="Web-{63A19412-F9E4-4E08-9975-5E62E7231454}"/>
    <pc:docChg chg="modSld">
      <pc:chgData name="Gabriela Mottesi" userId="vczN3LHaSXewgyq8AgJgILMhoKSM+k9g0VZvqeMDLnQ=" providerId="None" clId="Web-{63A19412-F9E4-4E08-9975-5E62E7231454}" dt="2025-05-19T17:32:00.783" v="1" actId="20577"/>
      <pc:docMkLst>
        <pc:docMk/>
      </pc:docMkLst>
      <pc:sldChg chg="modSp">
        <pc:chgData name="Gabriela Mottesi" userId="vczN3LHaSXewgyq8AgJgILMhoKSM+k9g0VZvqeMDLnQ=" providerId="None" clId="Web-{63A19412-F9E4-4E08-9975-5E62E7231454}" dt="2025-05-19T17:32:00.783" v="1" actId="20577"/>
        <pc:sldMkLst>
          <pc:docMk/>
          <pc:sldMk cId="479385522" sldId="367"/>
        </pc:sldMkLst>
        <pc:spChg chg="mod">
          <ac:chgData name="Gabriela Mottesi" userId="vczN3LHaSXewgyq8AgJgILMhoKSM+k9g0VZvqeMDLnQ=" providerId="None" clId="Web-{63A19412-F9E4-4E08-9975-5E62E7231454}" dt="2025-05-19T17:32:00.783" v="1" actId="20577"/>
          <ac:spMkLst>
            <pc:docMk/>
            <pc:sldMk cId="479385522" sldId="367"/>
            <ac:spMk id="3" creationId="{80023761-4532-FD26-31A6-581FBDD78AD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5D5F7F-EDEF-F41D-B715-99905C44F6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2431B0F-4EE1-21F4-8B90-E197470B7E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A6E3434A-C42F-C241-BBBB-9BB24729FC0E}" type="datetimeFigureOut">
              <a:rPr lang="en-US"/>
              <a:pPr>
                <a:defRPr/>
              </a:pPr>
              <a:t>5/29/2025</a:t>
            </a:fld>
            <a:endParaRPr lang="en-US"/>
          </a:p>
        </p:txBody>
      </p:sp>
      <p:sp>
        <p:nvSpPr>
          <p:cNvPr id="4" name="Footer Placeholder 3">
            <a:extLst>
              <a:ext uri="{FF2B5EF4-FFF2-40B4-BE49-F238E27FC236}">
                <a16:creationId xmlns:a16="http://schemas.microsoft.com/office/drawing/2014/main" id="{C3BC7C01-F890-0806-D301-8089D8A86D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0B1B4566-0F3F-BA9A-3FC6-C6794598C3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D23F5B3-8696-D743-BF27-1B5A45F5C78A}"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C5A60D-1441-FDA2-6EEE-C5994D0A88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7087DAD3-54B1-6E25-76CA-765F7ACE151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71DF334-F979-5549-81B3-1CBAECFA9E4E}" type="datetimeFigureOut">
              <a:rPr lang="en-US"/>
              <a:pPr>
                <a:defRPr/>
              </a:pPr>
              <a:t>5/29/2025</a:t>
            </a:fld>
            <a:endParaRPr lang="en-US"/>
          </a:p>
        </p:txBody>
      </p:sp>
      <p:sp>
        <p:nvSpPr>
          <p:cNvPr id="4" name="Slide Image Placeholder 3">
            <a:extLst>
              <a:ext uri="{FF2B5EF4-FFF2-40B4-BE49-F238E27FC236}">
                <a16:creationId xmlns:a16="http://schemas.microsoft.com/office/drawing/2014/main" id="{2C0CD764-5019-D830-C337-BA795A29FD7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5D9C25A-1079-0A55-4D49-93B5F28EA38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D7AC909-14F4-ECFE-A6ED-7C532007C9F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BE79F03-B575-964F-F8AE-D128F0D4645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A88F034-55D3-4C47-BCFD-98903CE426D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a:t>
            </a:fld>
            <a:endParaRPr lang="en-US"/>
          </a:p>
        </p:txBody>
      </p:sp>
    </p:spTree>
    <p:extLst>
      <p:ext uri="{BB962C8B-B14F-4D97-AF65-F5344CB8AC3E}">
        <p14:creationId xmlns:p14="http://schemas.microsoft.com/office/powerpoint/2010/main" val="3975342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learning about migration and movement in grades K–12. </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10</a:t>
            </a:fld>
            <a:endParaRPr lang="en-US"/>
          </a:p>
        </p:txBody>
      </p:sp>
    </p:spTree>
    <p:extLst>
      <p:ext uri="{BB962C8B-B14F-4D97-AF65-F5344CB8AC3E}">
        <p14:creationId xmlns:p14="http://schemas.microsoft.com/office/powerpoint/2010/main" val="4077052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71450" indent="-171450">
              <a:buFont typeface="Arial" panose="020B0604020202020204" pitchFamily="34" charset="0"/>
              <a:buChar char="•"/>
            </a:pPr>
            <a:r>
              <a:rPr lang="en-US" b="0" dirty="0"/>
              <a:t>Review the content on the slide regarding the specific grade-level revisions for migration and movement at the elementary level.</a:t>
            </a:r>
            <a:endParaRPr lang="en-US" b="1" dirty="0"/>
          </a:p>
          <a:p>
            <a:endParaRPr lang="en-US" b="1"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11</a:t>
            </a:fld>
            <a:endParaRPr lang="en-US"/>
          </a:p>
        </p:txBody>
      </p:sp>
    </p:spTree>
    <p:extLst>
      <p:ext uri="{BB962C8B-B14F-4D97-AF65-F5344CB8AC3E}">
        <p14:creationId xmlns:p14="http://schemas.microsoft.com/office/powerpoint/2010/main" val="3350792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F6CFA-239F-6D3C-C46B-043C1F24C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602F8-C7D2-D53C-8647-82C4B4BC2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6097E-F3D5-0FD2-EF49-A867E4786D4F}"/>
              </a:ext>
            </a:extLst>
          </p:cNvPr>
          <p:cNvSpPr>
            <a:spLocks noGrp="1"/>
          </p:cNvSpPr>
          <p:nvPr>
            <p:ph type="body" idx="1"/>
          </p:nvPr>
        </p:nvSpPr>
        <p:spPr/>
        <p:txBody>
          <a:bodyPr/>
          <a:lstStyle/>
          <a:p>
            <a:r>
              <a:rPr lang="en-US" b="1" dirty="0"/>
              <a:t>Facilitator Notes:</a:t>
            </a:r>
            <a:endParaRPr lang="en-US" b="0" dirty="0"/>
          </a:p>
          <a:p>
            <a:pPr marL="171450" indent="-171450">
              <a:buFont typeface="Arial" panose="020B0604020202020204" pitchFamily="34" charset="0"/>
              <a:buChar char="•"/>
            </a:pPr>
            <a:r>
              <a:rPr lang="en-US" b="0" dirty="0"/>
              <a:t>Review the content on the slide regarding the specific grade-level revisions for migration and movement at the elementary level.</a:t>
            </a:r>
            <a:endParaRPr lang="en-US" b="1" dirty="0"/>
          </a:p>
          <a:p>
            <a:endParaRPr lang="en-US" b="1" dirty="0"/>
          </a:p>
        </p:txBody>
      </p:sp>
      <p:sp>
        <p:nvSpPr>
          <p:cNvPr id="4" name="Slide Number Placeholder 3">
            <a:extLst>
              <a:ext uri="{FF2B5EF4-FFF2-40B4-BE49-F238E27FC236}">
                <a16:creationId xmlns:a16="http://schemas.microsoft.com/office/drawing/2014/main" id="{B98BB157-71B6-E2E9-B71C-461886FEBBC4}"/>
              </a:ext>
            </a:extLst>
          </p:cNvPr>
          <p:cNvSpPr>
            <a:spLocks noGrp="1"/>
          </p:cNvSpPr>
          <p:nvPr>
            <p:ph type="sldNum" sz="quarter" idx="5"/>
          </p:nvPr>
        </p:nvSpPr>
        <p:spPr/>
        <p:txBody>
          <a:bodyPr/>
          <a:lstStyle/>
          <a:p>
            <a:pPr>
              <a:defRPr/>
            </a:pPr>
            <a:fld id="{DA88F034-55D3-4C47-BCFD-98903CE426D1}" type="slidenum">
              <a:rPr lang="en-US" smtClean="0"/>
              <a:pPr>
                <a:defRPr/>
              </a:pPr>
              <a:t>12</a:t>
            </a:fld>
            <a:endParaRPr lang="en-US"/>
          </a:p>
        </p:txBody>
      </p:sp>
    </p:spTree>
    <p:extLst>
      <p:ext uri="{BB962C8B-B14F-4D97-AF65-F5344CB8AC3E}">
        <p14:creationId xmlns:p14="http://schemas.microsoft.com/office/powerpoint/2010/main" val="2017510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Review the content on the slide.</a:t>
            </a:r>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13</a:t>
            </a:fld>
            <a:endParaRPr lang="en-US"/>
          </a:p>
        </p:txBody>
      </p:sp>
    </p:spTree>
    <p:extLst>
      <p:ext uri="{BB962C8B-B14F-4D97-AF65-F5344CB8AC3E}">
        <p14:creationId xmlns:p14="http://schemas.microsoft.com/office/powerpoint/2010/main" val="1627851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Review the content on the slide.</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14</a:t>
            </a:fld>
            <a:endParaRPr lang="en-US"/>
          </a:p>
        </p:txBody>
      </p:sp>
    </p:spTree>
    <p:extLst>
      <p:ext uri="{BB962C8B-B14F-4D97-AF65-F5344CB8AC3E}">
        <p14:creationId xmlns:p14="http://schemas.microsoft.com/office/powerpoint/2010/main" val="2488896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Review the content on the slide.</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15</a:t>
            </a:fld>
            <a:endParaRPr lang="en-US"/>
          </a:p>
        </p:txBody>
      </p:sp>
    </p:spTree>
    <p:extLst>
      <p:ext uri="{BB962C8B-B14F-4D97-AF65-F5344CB8AC3E}">
        <p14:creationId xmlns:p14="http://schemas.microsoft.com/office/powerpoint/2010/main" val="3037936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dirty="0"/>
          </a:p>
          <a:p>
            <a:r>
              <a:rPr lang="en-US" dirty="0"/>
              <a:t>• </a:t>
            </a:r>
            <a:r>
              <a:rPr lang="en-US" b="0" dirty="0"/>
              <a:t>Transition the group to looking at two examples of migration and movement in practice in grades K–12</a:t>
            </a:r>
            <a:r>
              <a:rPr lang="en-US" dirty="0"/>
              <a:t>.</a:t>
            </a:r>
          </a:p>
          <a:p>
            <a:r>
              <a:rPr lang="en-US" dirty="0"/>
              <a:t>• Frame the activity for participants: </a:t>
            </a:r>
          </a:p>
          <a:p>
            <a:pPr lvl="1"/>
            <a:r>
              <a:rPr lang="en-US" dirty="0"/>
              <a:t>• Participants will review two examples of migration and movement in a classroom.</a:t>
            </a:r>
            <a:endParaRPr lang="en-US" dirty="0">
              <a:ea typeface="Calibri"/>
              <a:cs typeface="Calibri"/>
            </a:endParaRPr>
          </a:p>
          <a:p>
            <a:pPr lvl="1"/>
            <a:r>
              <a:rPr lang="en-US" dirty="0"/>
              <a:t>• After each example is presented, participants will reflect in pairs or small groups on the following three components of the example:</a:t>
            </a:r>
          </a:p>
          <a:p>
            <a:pPr lvl="2"/>
            <a:r>
              <a:rPr lang="en-US" dirty="0"/>
              <a:t>(1) What Essential Disciplinary Practice is present? </a:t>
            </a:r>
          </a:p>
          <a:p>
            <a:pPr lvl="2"/>
            <a:r>
              <a:rPr lang="en-US" dirty="0"/>
              <a:t>(2) What content standards are present?</a:t>
            </a:r>
          </a:p>
          <a:p>
            <a:pPr lvl="2"/>
            <a:r>
              <a:rPr lang="en-US" dirty="0"/>
              <a:t>(3) How does the example illustrate student agency and engagement?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Depending on your context, you may have participants physically annotate an example using the Migration and Movement in Grades K-12 Snapshot document.</a:t>
            </a:r>
            <a:endParaRPr lang="en-US" dirty="0">
              <a:cs typeface="Calibri"/>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You are encouraged to provide participants with a copy of the standards and the essential disciplinary practices as they engage in this reflection activity</a:t>
            </a:r>
            <a:r>
              <a:rPr lang="en-US" b="0" dirty="0"/>
              <a:t>.</a:t>
            </a:r>
            <a:endParaRPr lang="en-US" dirty="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16</a:t>
            </a:fld>
            <a:endParaRPr lang="en-US"/>
          </a:p>
        </p:txBody>
      </p:sp>
    </p:spTree>
    <p:extLst>
      <p:ext uri="{BB962C8B-B14F-4D97-AF65-F5344CB8AC3E}">
        <p14:creationId xmlns:p14="http://schemas.microsoft.com/office/powerpoint/2010/main" val="1680647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Facilitator Notes: </a:t>
            </a:r>
          </a:p>
          <a:p>
            <a:pPr marL="171450" lvl="0" indent="-171450" algn="l" rtl="0">
              <a:spcBef>
                <a:spcPts val="0"/>
              </a:spcBef>
              <a:spcAft>
                <a:spcPts val="0"/>
              </a:spcAft>
              <a:buFont typeface="Arial" panose="020B0604020202020204" pitchFamily="34" charset="0"/>
              <a:buChar char="•"/>
            </a:pPr>
            <a:r>
              <a:rPr lang="en-US" dirty="0"/>
              <a:t>Review the ten Essential Disciplinary Practices in the standards before analyzing the following two examples.</a:t>
            </a:r>
          </a:p>
          <a:p>
            <a:pPr marL="171450" lvl="0" indent="-171450" algn="l" rtl="0">
              <a:spcBef>
                <a:spcPts val="0"/>
              </a:spcBef>
              <a:spcAft>
                <a:spcPts val="0"/>
              </a:spcAft>
              <a:buFont typeface="Arial" panose="020B0604020202020204" pitchFamily="34" charset="0"/>
              <a:buChar char="•"/>
            </a:pPr>
            <a:r>
              <a:rPr lang="en-US" dirty="0"/>
              <a:t>Provide framing for participants as they read through the examples; they should consider which Essential Disciplinary Practice appears.</a:t>
            </a:r>
            <a:endParaRPr b="0" dirty="0"/>
          </a:p>
        </p:txBody>
      </p:sp>
      <p:sp>
        <p:nvSpPr>
          <p:cNvPr id="607" name="Google Shape;60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cs typeface="Arial"/>
              </a:rPr>
              <a:t>Review the content on the slide: One example of migration and movement </a:t>
            </a:r>
            <a:r>
              <a:rPr lang="en-US" sz="1200" dirty="0">
                <a:solidFill>
                  <a:srgbClr val="000000"/>
                </a:solidFill>
                <a:latin typeface="+mn-lt"/>
                <a:cs typeface="Arial"/>
              </a:rPr>
              <a:t>might look like: [Read the slide.]</a:t>
            </a:r>
            <a:endParaRPr lang="en-US" sz="1200" b="0" dirty="0">
              <a:effectLst/>
              <a:latin typeface="+mn-lt"/>
              <a:cs typeface="Arial"/>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18</a:t>
            </a:fld>
            <a:endParaRPr lang="en-US"/>
          </a:p>
        </p:txBody>
      </p:sp>
    </p:spTree>
    <p:extLst>
      <p:ext uri="{BB962C8B-B14F-4D97-AF65-F5344CB8AC3E}">
        <p14:creationId xmlns:p14="http://schemas.microsoft.com/office/powerpoint/2010/main" val="1702125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providing time for participants to talk in small groups. You may encourage participants to reflect in a physical or digital format and suggest that as they review the example, they look at the Essential Disciplinary Practices and go back through the Social Science Standards.</a:t>
            </a:r>
          </a:p>
          <a:p>
            <a:pPr marL="171450" indent="-171450">
              <a:buFont typeface="Arial" panose="020B0604020202020204" pitchFamily="34" charset="0"/>
              <a:buChar char="•"/>
            </a:pPr>
            <a:r>
              <a:rPr lang="en-US" b="0" dirty="0"/>
              <a:t>After providing time for groups to reflect in pairs, invite participants to share out in the whole group. </a:t>
            </a:r>
          </a:p>
          <a:p>
            <a:endParaRPr lang="en-US" b="0" dirty="0"/>
          </a:p>
          <a:p>
            <a:r>
              <a:rPr lang="en-US" b="1" dirty="0"/>
              <a:t>Essential Disciplinary Practices</a:t>
            </a:r>
            <a:r>
              <a:rPr lang="en-US" b="0" dirty="0"/>
              <a:t>: </a:t>
            </a:r>
            <a:r>
              <a:rPr lang="en-US" sz="1800" b="0" i="0" dirty="0">
                <a:solidFill>
                  <a:srgbClr val="000000"/>
                </a:solidFill>
                <a:effectLst/>
                <a:latin typeface="WordVisi_MSFontService"/>
              </a:rPr>
              <a:t>Educators guide students through how to seek and analyze diverse perspectives to develop a more complete understanding of past and current events.</a:t>
            </a:r>
            <a:r>
              <a:rPr lang="en-US" sz="1800" b="0" i="0" dirty="0">
                <a:solidFill>
                  <a:srgbClr val="000000"/>
                </a:solidFill>
                <a:effectLst/>
                <a:latin typeface="WordVisiPilcrow_MSFontService"/>
              </a:rPr>
              <a:t> </a:t>
            </a:r>
          </a:p>
          <a:p>
            <a:endParaRPr lang="en-US" sz="1800" b="0" i="0" dirty="0">
              <a:solidFill>
                <a:srgbClr val="000000"/>
              </a:solidFill>
              <a:effectLst/>
              <a:latin typeface="Calibri" panose="020F0502020204030204" pitchFamily="34" charset="0"/>
            </a:endParaRPr>
          </a:p>
          <a:p>
            <a:r>
              <a:rPr lang="en-US" sz="1800" b="1" i="0" dirty="0">
                <a:solidFill>
                  <a:srgbClr val="000000"/>
                </a:solidFill>
                <a:effectLst/>
                <a:latin typeface="Calibri" panose="020F0502020204030204" pitchFamily="34" charset="0"/>
              </a:rPr>
              <a:t>Possible content from standards: </a:t>
            </a:r>
          </a:p>
          <a:p>
            <a:pPr marL="285750" indent="-285750">
              <a:buFont typeface="Arial" panose="020B0604020202020204" pitchFamily="34" charset="0"/>
              <a:buChar char="•"/>
            </a:pPr>
            <a:r>
              <a:rPr lang="en-US" sz="7200" b="1" dirty="0"/>
              <a:t>1.G.MM.4</a:t>
            </a:r>
            <a:r>
              <a:rPr lang="en-US" sz="7200" dirty="0"/>
              <a:t>: </a:t>
            </a:r>
            <a:r>
              <a:rPr lang="en-US" sz="7200" i="0" dirty="0"/>
              <a:t>Explain why and how people move to and within communities.</a:t>
            </a:r>
          </a:p>
          <a:p>
            <a:pPr marL="285750" indent="-285750">
              <a:buFont typeface="Arial" panose="020B0604020202020204" pitchFamily="34" charset="0"/>
              <a:buChar char="•"/>
            </a:pPr>
            <a:r>
              <a:rPr lang="en-US" sz="4000" b="1" i="0" dirty="0"/>
              <a:t>8.G.MM.4</a:t>
            </a:r>
            <a:r>
              <a:rPr lang="en-US" sz="4000" i="0" dirty="0"/>
              <a:t>: Investigate the effects of migration on immigrants and the culture where they settle.</a:t>
            </a:r>
          </a:p>
          <a:p>
            <a:pPr marL="285750" indent="-285750">
              <a:buFont typeface="Arial" panose="020B0604020202020204" pitchFamily="34" charset="0"/>
              <a:buChar char="•"/>
            </a:pPr>
            <a:r>
              <a:rPr lang="en-US" sz="5400" b="1" i="0" dirty="0"/>
              <a:t>HS.G.MM.2</a:t>
            </a:r>
            <a:r>
              <a:rPr lang="en-US" sz="5400" i="0" dirty="0"/>
              <a:t>: Analyze recent voluntary and forced migration patterns to identify and understand the push and pull factors and their effect on people and places.</a:t>
            </a:r>
            <a:endParaRPr lang="en-US" sz="4000" i="0" dirty="0"/>
          </a:p>
          <a:p>
            <a:pPr marL="285750" indent="-285750">
              <a:buFont typeface="Arial" panose="020B0604020202020204" pitchFamily="34" charset="0"/>
              <a:buChar char="•"/>
            </a:pPr>
            <a:endParaRPr lang="en-US" sz="4000" i="1" dirty="0"/>
          </a:p>
          <a:p>
            <a:pPr marL="285750" indent="-285750">
              <a:buFont typeface="Arial" panose="020B0604020202020204" pitchFamily="34" charset="0"/>
              <a:buChar char="•"/>
            </a:pPr>
            <a:endParaRPr lang="en-US" sz="1800" b="1" i="0" dirty="0">
              <a:solidFill>
                <a:srgbClr val="000000"/>
              </a:solidFill>
              <a:effectLst/>
              <a:latin typeface="Calibri" panose="020F0502020204030204" pitchFamily="34" charset="0"/>
            </a:endParaRPr>
          </a:p>
          <a:p>
            <a:r>
              <a:rPr lang="en-US" sz="1800" b="1" i="0" dirty="0">
                <a:solidFill>
                  <a:srgbClr val="000000"/>
                </a:solidFill>
                <a:effectLst/>
                <a:latin typeface="Calibri" panose="020F0502020204030204" pitchFamily="34" charset="0"/>
              </a:rPr>
              <a:t>Student engagement and agency possible responses:</a:t>
            </a:r>
          </a:p>
          <a:p>
            <a:pPr marL="171450" indent="-171450">
              <a:buFont typeface="Arial" panose="020B0604020202020204" pitchFamily="34" charset="0"/>
              <a:buChar char="•"/>
            </a:pPr>
            <a:r>
              <a:rPr lang="en-US" b="0" dirty="0"/>
              <a:t>Students take the lead in conducting oral history interviews, allowing them to direct their own learning rather than passively receiving information.</a:t>
            </a:r>
          </a:p>
          <a:p>
            <a:pPr marL="171450" indent="-171450">
              <a:buFont typeface="Arial" panose="020B0604020202020204" pitchFamily="34" charset="0"/>
              <a:buChar char="•"/>
            </a:pPr>
            <a:r>
              <a:rPr lang="en-US" b="0" dirty="0"/>
              <a:t>By investigating their own families’ or community members’ migration stories, students connect learning to their lived experiences, increasing intrinsic motivation.</a:t>
            </a:r>
          </a:p>
          <a:p>
            <a:pPr marL="171450" indent="-171450">
              <a:buFont typeface="Arial" panose="020B0604020202020204" pitchFamily="34" charset="0"/>
              <a:buChar char="•"/>
            </a:pPr>
            <a:r>
              <a:rPr lang="en-US" b="0" dirty="0"/>
              <a:t>Instead of just reading about migration, students ask questions, collect data and analyze patterns, positioning them as active knowledge creators rather than passive recipients.</a:t>
            </a:r>
          </a:p>
          <a:p>
            <a:pPr marL="171450" indent="-171450">
              <a:buFont typeface="Arial" panose="020B0604020202020204" pitchFamily="34" charset="0"/>
              <a:buChar char="•"/>
            </a:pPr>
            <a:r>
              <a:rPr lang="en-US" b="0" dirty="0"/>
              <a:t>Students choose whom to interview, how to document stories and how to present their findings, giving them a sense of control over their learning process.</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19</a:t>
            </a:fld>
            <a:endParaRPr lang="en-US"/>
          </a:p>
        </p:txBody>
      </p:sp>
    </p:spTree>
    <p:extLst>
      <p:ext uri="{BB962C8B-B14F-4D97-AF65-F5344CB8AC3E}">
        <p14:creationId xmlns:p14="http://schemas.microsoft.com/office/powerpoint/2010/main" val="420332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71450" indent="-171450">
              <a:buFont typeface="Arial" panose="020B0604020202020204" pitchFamily="34" charset="0"/>
              <a:buChar char="•"/>
            </a:pPr>
            <a:r>
              <a:rPr lang="en-US" b="0" dirty="0"/>
              <a:t>Review the content on the slides that outline the intention, purpose and use behind this slide deck. </a:t>
            </a:r>
            <a:endParaRPr lang="en-US" b="1"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a:t>
            </a:fld>
            <a:endParaRPr lang="en-US"/>
          </a:p>
        </p:txBody>
      </p:sp>
    </p:spTree>
    <p:extLst>
      <p:ext uri="{BB962C8B-B14F-4D97-AF65-F5344CB8AC3E}">
        <p14:creationId xmlns:p14="http://schemas.microsoft.com/office/powerpoint/2010/main" val="4209090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cs typeface="Arial"/>
              </a:rPr>
              <a:t>Review the content on the slide: One example of migration and movement </a:t>
            </a:r>
            <a:r>
              <a:rPr lang="en-US" sz="1200" dirty="0">
                <a:solidFill>
                  <a:srgbClr val="000000"/>
                </a:solidFill>
                <a:latin typeface="+mn-lt"/>
                <a:cs typeface="Arial"/>
              </a:rPr>
              <a:t>might look like: [Read the slide.]</a:t>
            </a:r>
            <a:endParaRPr lang="en-US" sz="1200" b="0" dirty="0">
              <a:effectLst/>
              <a:latin typeface="+mn-lt"/>
              <a:cs typeface="Arial"/>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20</a:t>
            </a:fld>
            <a:endParaRPr lang="en-US"/>
          </a:p>
        </p:txBody>
      </p:sp>
    </p:spTree>
    <p:extLst>
      <p:ext uri="{BB962C8B-B14F-4D97-AF65-F5344CB8AC3E}">
        <p14:creationId xmlns:p14="http://schemas.microsoft.com/office/powerpoint/2010/main" val="4291669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providing time for participants to talk in small groups. You may encourage participants to reflect in a physical or digital format and suggest that as they review the example, they look at the Essential Disciplinary Practices and go back through the Social Science Standards.</a:t>
            </a:r>
          </a:p>
          <a:p>
            <a:pPr marL="171450" indent="-171450">
              <a:buFont typeface="Arial" panose="020B0604020202020204" pitchFamily="34" charset="0"/>
              <a:buChar char="•"/>
            </a:pPr>
            <a:r>
              <a:rPr lang="en-US" b="0" dirty="0"/>
              <a:t>After providing time for groups to reflect in pairs, invite participants to share out in the full group. </a:t>
            </a:r>
          </a:p>
          <a:p>
            <a:endParaRPr lang="en-US" b="0" dirty="0"/>
          </a:p>
          <a:p>
            <a:r>
              <a:rPr lang="en-US" b="1" dirty="0"/>
              <a:t>Essential Disciplinary Practices: </a:t>
            </a:r>
            <a:r>
              <a:rPr lang="en-US" sz="1800" b="0" i="0" dirty="0">
                <a:solidFill>
                  <a:srgbClr val="000000"/>
                </a:solidFill>
                <a:effectLst/>
                <a:latin typeface="WordVisi_MSFontService"/>
              </a:rPr>
              <a:t>Educators guide students through using chronological thinking skills, connecting the past with the present to recognize continuity and change in human history.</a:t>
            </a:r>
            <a:r>
              <a:rPr lang="en-US" sz="1800" b="0" i="0" dirty="0">
                <a:solidFill>
                  <a:srgbClr val="000000"/>
                </a:solidFill>
                <a:effectLst/>
                <a:latin typeface="WordVisiPilcrow_MSFontService"/>
              </a:rPr>
              <a:t> </a:t>
            </a:r>
          </a:p>
          <a:p>
            <a:endParaRPr lang="en-US" sz="1800" b="0" i="0" dirty="0">
              <a:solidFill>
                <a:srgbClr val="000000"/>
              </a:solidFill>
              <a:effectLst/>
              <a:latin typeface="WordVisiPilcrow_MSFontService"/>
            </a:endParaRPr>
          </a:p>
          <a:p>
            <a:r>
              <a:rPr lang="en-US" sz="1800" b="1" i="0" dirty="0">
                <a:solidFill>
                  <a:srgbClr val="000000"/>
                </a:solidFill>
                <a:effectLst/>
                <a:latin typeface="WordVisiPilcrow_MSFontService"/>
              </a:rPr>
              <a:t>Possible </a:t>
            </a:r>
            <a:r>
              <a:rPr lang="en-US" sz="1800" b="1" i="0" dirty="0">
                <a:solidFill>
                  <a:srgbClr val="000000"/>
                </a:solidFill>
                <a:effectLst/>
                <a:latin typeface="Calibri" panose="020F0502020204030204" pitchFamily="34" charset="0"/>
              </a:rPr>
              <a:t>content from standards that may be mentioned: </a:t>
            </a:r>
          </a:p>
          <a:p>
            <a:pPr marL="285750" indent="-285750">
              <a:buFont typeface="Arial" panose="020B0604020202020204" pitchFamily="34" charset="0"/>
              <a:buChar char="•"/>
            </a:pPr>
            <a:r>
              <a:rPr lang="en-US" sz="4000" b="1" i="0" dirty="0"/>
              <a:t>8.G.GR.1</a:t>
            </a:r>
            <a:r>
              <a:rPr lang="en-US" sz="4000" b="0" i="0" dirty="0"/>
              <a:t>: Construct and use maps and other representations, technologies, and spatial thinking to understand changes in the demographic composition of North America.</a:t>
            </a:r>
            <a:endParaRPr lang="en-US" sz="2800" b="0" i="0" dirty="0"/>
          </a:p>
          <a:p>
            <a:pPr marL="285750" indent="-285750">
              <a:buFont typeface="Arial" panose="020B0604020202020204" pitchFamily="34" charset="0"/>
              <a:buChar char="•"/>
            </a:pPr>
            <a:r>
              <a:rPr lang="en-US" sz="2800" b="1" i="0" dirty="0"/>
              <a:t>8.G.GR.2</a:t>
            </a:r>
            <a:r>
              <a:rPr lang="en-US" sz="2800" b="0" i="0" dirty="0"/>
              <a:t>: Interpret maps to identify the changes in political geography, population, and economic development of the United States.</a:t>
            </a:r>
          </a:p>
          <a:p>
            <a:pPr marL="285750" indent="-285750">
              <a:buFont typeface="Arial" panose="020B0604020202020204" pitchFamily="34" charset="0"/>
              <a:buChar char="•"/>
            </a:pPr>
            <a:r>
              <a:rPr lang="en-US" sz="4000" b="1" i="0" dirty="0"/>
              <a:t>HS.G.MM.3</a:t>
            </a:r>
            <a:r>
              <a:rPr lang="en-US" sz="4000" b="0" i="0" dirty="0"/>
              <a:t>: Investigate and analyze how political and economic decisions determine the settlement patterns of human populations, including the removal and segregation of communities in the United States.</a:t>
            </a:r>
            <a:endParaRPr lang="en-US" sz="2800" b="0" i="0" dirty="0"/>
          </a:p>
          <a:p>
            <a:pPr marL="285750" indent="-285750">
              <a:buFont typeface="Arial" panose="020B0604020202020204" pitchFamily="34" charset="0"/>
              <a:buChar char="•"/>
            </a:pPr>
            <a:r>
              <a:rPr lang="en-US" sz="2800" b="1" i="0" dirty="0"/>
              <a:t>HS.G.MM.4</a:t>
            </a:r>
            <a:r>
              <a:rPr lang="en-US" sz="2800" b="0" i="0" dirty="0"/>
              <a:t>: Investigate and analyze the migration and settlement patterns of human populations, including the removal and segregation of communities in past and in current societies globally.</a:t>
            </a:r>
          </a:p>
          <a:p>
            <a:pPr marL="285750" indent="-285750">
              <a:buFont typeface="Arial" panose="020B0604020202020204" pitchFamily="34" charset="0"/>
              <a:buChar char="•"/>
            </a:pPr>
            <a:r>
              <a:rPr lang="en-US" sz="2800" b="1" i="0" dirty="0"/>
              <a:t>HS.C.DP.14</a:t>
            </a:r>
            <a:r>
              <a:rPr lang="en-US" sz="2800" b="0" i="0" dirty="0"/>
              <a:t>: Identify and analyze the existence and perpetuation of discrimination and inequity in the local, state, national, or global context.</a:t>
            </a:r>
            <a:endParaRPr lang="en-US" sz="1800" b="0" i="0" dirty="0">
              <a:solidFill>
                <a:srgbClr val="000000"/>
              </a:solidFill>
              <a:effectLst/>
              <a:latin typeface="Calibri" panose="020F0502020204030204" pitchFamily="34" charset="0"/>
            </a:endParaRPr>
          </a:p>
          <a:p>
            <a:pPr marL="285750" indent="-285750">
              <a:buFont typeface="Arial" panose="020B0604020202020204" pitchFamily="34" charset="0"/>
              <a:buChar char="•"/>
            </a:pPr>
            <a:endParaRPr lang="en-US" sz="1800" b="1" i="0" dirty="0">
              <a:solidFill>
                <a:srgbClr val="000000"/>
              </a:solidFill>
              <a:effectLst/>
              <a:latin typeface="Calibri" panose="020F0502020204030204" pitchFamily="34" charset="0"/>
            </a:endParaRPr>
          </a:p>
          <a:p>
            <a:r>
              <a:rPr lang="en-US" sz="1800" b="1" i="0" dirty="0">
                <a:solidFill>
                  <a:srgbClr val="000000"/>
                </a:solidFill>
                <a:effectLst/>
                <a:latin typeface="Calibri" panose="020F0502020204030204" pitchFamily="34" charset="0"/>
              </a:rPr>
              <a:t>Student engagement and agency possible responses:</a:t>
            </a:r>
          </a:p>
          <a:p>
            <a:pPr marL="171450" indent="-171450">
              <a:buFont typeface="Arial" panose="020B0604020202020204" pitchFamily="34" charset="0"/>
              <a:buChar char="•"/>
            </a:pPr>
            <a:r>
              <a:rPr lang="en-US" b="0" dirty="0"/>
              <a:t>Instead of passively receiving information, students interpret historical maps.</a:t>
            </a:r>
          </a:p>
          <a:p>
            <a:pPr marL="171450" indent="-171450">
              <a:buFont typeface="Arial" panose="020B0604020202020204" pitchFamily="34" charset="0"/>
              <a:buChar char="•"/>
            </a:pPr>
            <a:r>
              <a:rPr lang="en-US" b="0" dirty="0"/>
              <a:t>By linking historical migration policies to modern housing and displacement issues, students see how these topics affect their own communities.</a:t>
            </a:r>
          </a:p>
          <a:p>
            <a:pPr marL="171450" indent="-171450">
              <a:buFont typeface="Arial" panose="020B0604020202020204" pitchFamily="34" charset="0"/>
              <a:buChar char="•"/>
            </a:pPr>
            <a:r>
              <a:rPr lang="en-US" b="0" dirty="0"/>
              <a:t>Instead of simply memorizing facts, students are active participants, interpreting historical data, forming conclusions and drawing their own connections to present-day issues. </a:t>
            </a:r>
          </a:p>
          <a:p>
            <a:pPr marL="171450" indent="-171450">
              <a:buFont typeface="Arial" panose="020B0604020202020204" pitchFamily="34" charset="0"/>
              <a:buChar char="•"/>
            </a:pPr>
            <a:r>
              <a:rPr lang="en-US" b="0" dirty="0"/>
              <a:t>The activity mirrors the work of historians, urban planners and policymakers, preparing students to be critical thinkers and engaged citizens.</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21</a:t>
            </a:fld>
            <a:endParaRPr lang="en-US"/>
          </a:p>
        </p:txBody>
      </p:sp>
    </p:spTree>
    <p:extLst>
      <p:ext uri="{BB962C8B-B14F-4D97-AF65-F5344CB8AC3E}">
        <p14:creationId xmlns:p14="http://schemas.microsoft.com/office/powerpoint/2010/main" val="745327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reflecting on their own practices in their classrooms. </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22</a:t>
            </a:fld>
            <a:endParaRPr lang="en-US"/>
          </a:p>
        </p:txBody>
      </p:sp>
    </p:spTree>
    <p:extLst>
      <p:ext uri="{BB962C8B-B14F-4D97-AF65-F5344CB8AC3E}">
        <p14:creationId xmlns:p14="http://schemas.microsoft.com/office/powerpoint/2010/main" val="2267324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 question on the slide with a partner.</a:t>
            </a:r>
          </a:p>
          <a:p>
            <a:pPr marL="171450" indent="-171450">
              <a:buFont typeface="Arial" panose="020B0604020202020204" pitchFamily="34" charset="0"/>
              <a:buChar char="•"/>
            </a:pPr>
            <a:r>
              <a:rPr lang="en-US" b="0" dirty="0"/>
              <a:t>You may encourage participants to reflect in a physical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23</a:t>
            </a:fld>
            <a:endParaRPr lang="en-US"/>
          </a:p>
        </p:txBody>
      </p:sp>
    </p:spTree>
    <p:extLst>
      <p:ext uri="{BB962C8B-B14F-4D97-AF65-F5344CB8AC3E}">
        <p14:creationId xmlns:p14="http://schemas.microsoft.com/office/powerpoint/2010/main" val="2778659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rPr>
              <a:t>Provide an overview of additional resources for participants to learn more about migration and movement in grades K–12.</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24</a:t>
            </a:fld>
            <a:endParaRPr lang="en-US"/>
          </a:p>
        </p:txBody>
      </p:sp>
    </p:spTree>
    <p:extLst>
      <p:ext uri="{BB962C8B-B14F-4D97-AF65-F5344CB8AC3E}">
        <p14:creationId xmlns:p14="http://schemas.microsoft.com/office/powerpoint/2010/main" val="672943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020ed1c899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3020ed1c899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endParaRPr dirty="0"/>
          </a:p>
        </p:txBody>
      </p:sp>
      <p:sp>
        <p:nvSpPr>
          <p:cNvPr id="732" name="Google Shape;732;g3020ed1c899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engage in reflection exercises before diving into reviewing the content. </a:t>
            </a:r>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3</a:t>
            </a:fld>
            <a:endParaRPr lang="en-US"/>
          </a:p>
        </p:txBody>
      </p:sp>
    </p:spTree>
    <p:extLst>
      <p:ext uri="{BB962C8B-B14F-4D97-AF65-F5344CB8AC3E}">
        <p14:creationId xmlns:p14="http://schemas.microsoft.com/office/powerpoint/2010/main" val="2857166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their own experiences with the topic of migration and movement.</a:t>
            </a:r>
          </a:p>
          <a:p>
            <a:pPr marL="171450" indent="-171450">
              <a:buFont typeface="Arial" panose="020B0604020202020204" pitchFamily="34" charset="0"/>
              <a:buChar char="•"/>
            </a:pPr>
            <a:r>
              <a:rPr lang="en-US" b="0" dirty="0"/>
              <a:t>You may encourage participants to reflect in writing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pPr marL="171450" indent="-171450">
              <a:buFont typeface="Arial" panose="020B0604020202020204" pitchFamily="34" charset="0"/>
              <a:buChar char="•"/>
            </a:pP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4</a:t>
            </a:fld>
            <a:endParaRPr lang="en-US"/>
          </a:p>
        </p:txBody>
      </p:sp>
    </p:spTree>
    <p:extLst>
      <p:ext uri="{BB962C8B-B14F-4D97-AF65-F5344CB8AC3E}">
        <p14:creationId xmlns:p14="http://schemas.microsoft.com/office/powerpoint/2010/main" val="325988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 topic of migration and movement in their classroom. </a:t>
            </a:r>
          </a:p>
          <a:p>
            <a:pPr marL="171450" indent="-171450">
              <a:buFont typeface="Arial" panose="020B0604020202020204" pitchFamily="34" charset="0"/>
              <a:buChar char="•"/>
            </a:pPr>
            <a:r>
              <a:rPr lang="en-US" b="0" dirty="0"/>
              <a:t>You may encourage participants to reflect in a physical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5</a:t>
            </a:fld>
            <a:endParaRPr lang="en-US"/>
          </a:p>
        </p:txBody>
      </p:sp>
    </p:spTree>
    <p:extLst>
      <p:ext uri="{BB962C8B-B14F-4D97-AF65-F5344CB8AC3E}">
        <p14:creationId xmlns:p14="http://schemas.microsoft.com/office/powerpoint/2010/main" val="2758133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F1E0B-D58A-51DF-3539-122DBF4B4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877C8-C098-E298-A65A-B5CE210A0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E90D6-B618-C0F8-DADE-CCD5FCB905D6}"/>
              </a:ext>
            </a:extLst>
          </p:cNvPr>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engage in reflection exercises before diving into reviewing the content. </a:t>
            </a:r>
          </a:p>
        </p:txBody>
      </p:sp>
      <p:sp>
        <p:nvSpPr>
          <p:cNvPr id="4" name="Slide Number Placeholder 3">
            <a:extLst>
              <a:ext uri="{FF2B5EF4-FFF2-40B4-BE49-F238E27FC236}">
                <a16:creationId xmlns:a16="http://schemas.microsoft.com/office/drawing/2014/main" id="{2E225866-8A31-2B42-B48B-BCD9B04C8668}"/>
              </a:ext>
            </a:extLst>
          </p:cNvPr>
          <p:cNvSpPr>
            <a:spLocks noGrp="1"/>
          </p:cNvSpPr>
          <p:nvPr>
            <p:ph type="sldNum" sz="quarter" idx="5"/>
          </p:nvPr>
        </p:nvSpPr>
        <p:spPr/>
        <p:txBody>
          <a:bodyPr/>
          <a:lstStyle/>
          <a:p>
            <a:pPr>
              <a:defRPr/>
            </a:pPr>
            <a:fld id="{DA88F034-55D3-4C47-BCFD-98903CE426D1}" type="slidenum">
              <a:rPr lang="en-US" smtClean="0"/>
              <a:pPr>
                <a:defRPr/>
              </a:pPr>
              <a:t>6</a:t>
            </a:fld>
            <a:endParaRPr lang="en-US"/>
          </a:p>
        </p:txBody>
      </p:sp>
    </p:spTree>
    <p:extLst>
      <p:ext uri="{BB962C8B-B14F-4D97-AF65-F5344CB8AC3E}">
        <p14:creationId xmlns:p14="http://schemas.microsoft.com/office/powerpoint/2010/main" val="162503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Facilitator Notes:</a:t>
            </a:r>
          </a:p>
          <a:p>
            <a:pPr marL="171450" indent="-171450">
              <a:buFont typeface="Arial"/>
              <a:buChar char="•"/>
            </a:pPr>
            <a:r>
              <a:rPr lang="en-US" dirty="0">
                <a:ea typeface="Calibri"/>
                <a:cs typeface="Calibri"/>
              </a:rPr>
              <a:t>Review the key terms.</a:t>
            </a:r>
            <a:endParaRPr lang="en-US" b="1" dirty="0">
              <a:ea typeface="Calibri"/>
              <a:cs typeface="Calibri"/>
            </a:endParaRPr>
          </a:p>
        </p:txBody>
      </p:sp>
      <p:sp>
        <p:nvSpPr>
          <p:cNvPr id="4" name="Slide Number Placeholder 3"/>
          <p:cNvSpPr>
            <a:spLocks noGrp="1"/>
          </p:cNvSpPr>
          <p:nvPr>
            <p:ph type="sldNum" sz="quarter" idx="5"/>
          </p:nvPr>
        </p:nvSpPr>
        <p:spPr/>
        <p:txBody>
          <a:bodyPr/>
          <a:lstStyle/>
          <a:p>
            <a:pPr>
              <a:defRPr/>
            </a:pPr>
            <a:fld id="{DA88F034-55D3-4C47-BCFD-98903CE426D1}" type="slidenum">
              <a:rPr lang="en-US"/>
              <a:pPr>
                <a:defRPr/>
              </a:pPr>
              <a:t>7</a:t>
            </a:fld>
            <a:endParaRPr lang="en-US"/>
          </a:p>
        </p:txBody>
      </p:sp>
    </p:spTree>
    <p:extLst>
      <p:ext uri="{BB962C8B-B14F-4D97-AF65-F5344CB8AC3E}">
        <p14:creationId xmlns:p14="http://schemas.microsoft.com/office/powerpoint/2010/main" val="84759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dirty="0"/>
          </a:p>
          <a:p>
            <a:pPr marL="171450" indent="-171450">
              <a:buFont typeface="Arial,Sans-Serif"/>
              <a:buChar char="•"/>
            </a:pPr>
            <a:r>
              <a:rPr lang="en-US" dirty="0"/>
              <a:t>Review the key terms.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a:defRPr/>
            </a:pPr>
            <a:fld id="{DA88F034-55D3-4C47-BCFD-98903CE426D1}" type="slidenum">
              <a:rPr lang="en-US"/>
              <a:pPr>
                <a:defRPr/>
              </a:pPr>
              <a:t>8</a:t>
            </a:fld>
            <a:endParaRPr lang="en-US"/>
          </a:p>
        </p:txBody>
      </p:sp>
    </p:spTree>
    <p:extLst>
      <p:ext uri="{BB962C8B-B14F-4D97-AF65-F5344CB8AC3E}">
        <p14:creationId xmlns:p14="http://schemas.microsoft.com/office/powerpoint/2010/main" val="358136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their experience with the shared key terms. </a:t>
            </a:r>
          </a:p>
          <a:p>
            <a:pPr marL="171450" indent="-171450">
              <a:buFont typeface="Arial" panose="020B0604020202020204" pitchFamily="34" charset="0"/>
              <a:buChar char="•"/>
            </a:pPr>
            <a:r>
              <a:rPr lang="en-US" b="0" dirty="0"/>
              <a:t>You may encourage participants to reflect in writing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9</a:t>
            </a:fld>
            <a:endParaRPr lang="en-US"/>
          </a:p>
        </p:txBody>
      </p:sp>
    </p:spTree>
    <p:extLst>
      <p:ext uri="{BB962C8B-B14F-4D97-AF65-F5344CB8AC3E}">
        <p14:creationId xmlns:p14="http://schemas.microsoft.com/office/powerpoint/2010/main" val="2798489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3" name="Graphic 4">
            <a:extLst>
              <a:ext uri="{FF2B5EF4-FFF2-40B4-BE49-F238E27FC236}">
                <a16:creationId xmlns:a16="http://schemas.microsoft.com/office/drawing/2014/main" id="{446328C6-B724-0018-D3E3-5E843338B8B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3206" y="579706"/>
            <a:ext cx="4091293" cy="822960"/>
          </a:xfrm>
          <a:prstGeom prst="rect">
            <a:avLst/>
          </a:prstGeom>
        </p:spPr>
      </p:pic>
      <p:sp>
        <p:nvSpPr>
          <p:cNvPr id="7" name="Title 11"/>
          <p:cNvSpPr>
            <a:spLocks noGrp="1"/>
          </p:cNvSpPr>
          <p:nvPr>
            <p:ph type="title"/>
          </p:nvPr>
        </p:nvSpPr>
        <p:spPr>
          <a:xfrm>
            <a:off x="1805940" y="2839301"/>
            <a:ext cx="8580120" cy="707886"/>
          </a:xfrm>
          <a:noFill/>
          <a:effectLst/>
        </p:spPr>
        <p:txBody>
          <a:bodyPr anchor="b"/>
          <a:lstStyle>
            <a:lvl1pPr algn="ctr">
              <a:defRPr sz="4000" b="1" i="0" spc="-100" baseline="0">
                <a:solidFill>
                  <a:srgbClr val="4D712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1805940" y="3647200"/>
            <a:ext cx="8580120" cy="413896"/>
          </a:xfrm>
        </p:spPr>
        <p:txBody>
          <a:bodyPr/>
          <a:lstStyle>
            <a:lvl1pPr marL="0" indent="0" algn="ctr">
              <a:buNone/>
              <a:defRPr sz="2000">
                <a:solidFill>
                  <a:srgbClr val="4D712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Graphic 16">
            <a:extLst>
              <a:ext uri="{FF2B5EF4-FFF2-40B4-BE49-F238E27FC236}">
                <a16:creationId xmlns:a16="http://schemas.microsoft.com/office/drawing/2014/main" id="{1AD5276D-C9D1-6750-B187-31D0CD9050E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pic>
        <p:nvPicPr>
          <p:cNvPr id="2" name="Graphic 1">
            <a:extLst>
              <a:ext uri="{FF2B5EF4-FFF2-40B4-BE49-F238E27FC236}">
                <a16:creationId xmlns:a16="http://schemas.microsoft.com/office/drawing/2014/main" id="{711C258D-0D0E-FED8-A4ED-5E950EC8DF29}"/>
              </a:ext>
            </a:extLst>
          </p:cNvPr>
          <p:cNvPicPr>
            <a:picLocks noChangeAspect="1"/>
          </p:cNvPicPr>
          <p:nvPr userDrawn="1"/>
        </p:nvPicPr>
        <p:blipFill>
          <a:blip r:embed="rId5">
            <a:extLst>
              <a:ext uri="{96DAC541-7B7A-43D3-8B79-37D633B846F1}">
                <asvg:svgBlip xmlns:asvg="http://schemas.microsoft.com/office/drawing/2016/SVG/main" r:embed="rId6"/>
              </a:ext>
            </a:extLst>
          </a:blip>
          <a:srcRect t="29031" r="14193" b="6517"/>
          <a:stretch/>
        </p:blipFill>
        <p:spPr>
          <a:xfrm flipH="1">
            <a:off x="0" y="0"/>
            <a:ext cx="4327684" cy="2585303"/>
          </a:xfrm>
          <a:prstGeom prst="rect">
            <a:avLst/>
          </a:prstGeom>
          <a:effectLst>
            <a:outerShdw blurRad="50800" dist="77078" dir="5400000" algn="t" rotWithShape="0">
              <a:prstClr val="black">
                <a:alpha val="16196"/>
              </a:prstClr>
            </a:outerShdw>
          </a:effectLst>
        </p:spPr>
      </p:pic>
    </p:spTree>
    <p:extLst>
      <p:ext uri="{BB962C8B-B14F-4D97-AF65-F5344CB8AC3E}">
        <p14:creationId xmlns:p14="http://schemas.microsoft.com/office/powerpoint/2010/main" val="297298523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9_Section Fuschia">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094" b="1094"/>
          <a:stretch/>
        </p:blipFill>
        <p:spPr>
          <a:xfrm>
            <a:off x="-1" y="-1"/>
            <a:ext cx="12192001" cy="6858001"/>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0140447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Section Purple">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descr="A purple and grey striped background&#10;&#10;Description automatically generated">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b="760"/>
          <a:stretch/>
        </p:blipFill>
        <p:spPr>
          <a:xfrm>
            <a:off x="-2" y="1"/>
            <a:ext cx="12216384" cy="6857999"/>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8730764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SubSection OSS Brand Oliv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6550307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SubSection Civic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7230273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SubSection Economic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9303782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SubSection Geograph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5111970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SubSection Histor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703" b="1703"/>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559039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SubSection Ochre Dar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192374"/>
            <a:ext cx="11557416" cy="65132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622403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SubSection Fuschi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3778713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SubSecti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6366723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SubSection White">
    <p:spTree>
      <p:nvGrpSpPr>
        <p:cNvPr id="1" name=""/>
        <p:cNvGrpSpPr/>
        <p:nvPr/>
      </p:nvGrpSpPr>
      <p:grpSpPr>
        <a:xfrm>
          <a:off x="0" y="0"/>
          <a:ext cx="0" cy="0"/>
          <a:chOff x="0" y="0"/>
          <a:chExt cx="0" cy="0"/>
        </a:xfrm>
      </p:grpSpPr>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sp>
        <p:nvSpPr>
          <p:cNvPr id="14" name="Rectangle 13">
            <a:extLst>
              <a:ext uri="{FF2B5EF4-FFF2-40B4-BE49-F238E27FC236}">
                <a16:creationId xmlns:a16="http://schemas.microsoft.com/office/drawing/2014/main" id="{23A6779F-DD67-D416-47E9-0EE10B4A5C1A}"/>
              </a:ext>
            </a:extLst>
          </p:cNvPr>
          <p:cNvSpPr/>
          <p:nvPr userDrawn="1"/>
        </p:nvSpPr>
        <p:spPr>
          <a:xfrm>
            <a:off x="317292" y="344775"/>
            <a:ext cx="11557416" cy="62084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rgbClr val="4B6D2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0779797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SubSection Teal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743" b="1743"/>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8181575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9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092968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9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effectLst>
            <a:outerShdw blurRad="203200" dist="63500" dir="5400000" algn="t" rotWithShape="0">
              <a:prstClr val="black">
                <a:alpha val="30000"/>
              </a:prstClr>
            </a:outerShdw>
          </a:effectLst>
        </p:spPr>
        <p:txBody>
          <a:bodyPr lIns="274320" tIns="274320" rIns="274320" bIns="274320"/>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514958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0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906591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1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820990"/>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21" b="42621"/>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effectLst>
            <a:outerShdw blurRad="203200" dist="63500" dir="5400000" algn="t" rotWithShape="0">
              <a:prstClr val="black">
                <a:alpha val="30000"/>
              </a:prstClr>
            </a:outerShdw>
          </a:effectLst>
        </p:spPr>
        <p:txBody>
          <a:bodyPr lIns="274320" tIns="274320" rIns="274320" bIns="274320"/>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926903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0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883705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1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710179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7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363927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8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27" b="42627"/>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05896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Section Civics">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235"/>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A312D15-5F07-4057-2917-2623E837C851}"/>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CIVICS</a:t>
            </a:r>
          </a:p>
        </p:txBody>
      </p:sp>
    </p:spTree>
    <p:extLst>
      <p:ext uri="{BB962C8B-B14F-4D97-AF65-F5344CB8AC3E}">
        <p14:creationId xmlns:p14="http://schemas.microsoft.com/office/powerpoint/2010/main" val="405494236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12_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61BA81-ADC3-B9EE-9490-C8567F06B82D}"/>
              </a:ext>
            </a:extLst>
          </p:cNvPr>
          <p:cNvSpPr/>
          <p:nvPr userDrawn="1"/>
        </p:nvSpPr>
        <p:spPr>
          <a:xfrm>
            <a:off x="0" y="1006474"/>
            <a:ext cx="12188825" cy="585152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black background&#10;&#10;Description automatically generated">
            <a:extLst>
              <a:ext uri="{FF2B5EF4-FFF2-40B4-BE49-F238E27FC236}">
                <a16:creationId xmlns:a16="http://schemas.microsoft.com/office/drawing/2014/main" id="{118CB6C7-1B22-E125-9ADE-C94AE3E1A58A}"/>
              </a:ext>
            </a:extLst>
          </p:cNvPr>
          <p:cNvPicPr>
            <a:picLocks noChangeAspect="1"/>
          </p:cNvPicPr>
          <p:nvPr userDrawn="1"/>
        </p:nvPicPr>
        <p:blipFill>
          <a:blip r:embed="rId2"/>
          <a:srcRect b="88307"/>
          <a:stretch/>
        </p:blipFill>
        <p:spPr>
          <a:xfrm>
            <a:off x="0" y="0"/>
            <a:ext cx="12263130" cy="1006474"/>
          </a:xfrm>
          <a:prstGeom prst="rect">
            <a:avLst/>
          </a:prstGeom>
        </p:spPr>
      </p:pic>
      <p:sp>
        <p:nvSpPr>
          <p:cNvPr id="2"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17443" y="1353312"/>
            <a:ext cx="5602357" cy="2471831"/>
          </a:xfrm>
          <a:solidFill>
            <a:schemeClr val="bg1"/>
          </a:solidFill>
        </p:spPr>
        <p:txBody>
          <a:bodyPr lIns="274320" tIns="182880" rIns="274320" bIns="274320"/>
          <a:lstStyle>
            <a:lvl1pPr>
              <a:lnSpc>
                <a:spcPct val="114000"/>
              </a:lnSpc>
              <a:defRPr sz="20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353312"/>
            <a:ext cx="5635487" cy="2471831"/>
          </a:xfrm>
          <a:solidFill>
            <a:schemeClr val="bg1"/>
          </a:solidFill>
        </p:spPr>
        <p:txBody>
          <a:bodyPr lIns="274320" tIns="182880" rIns="274320" bIns="274320"/>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555943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3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B8658-7EF6-BBBF-0C33-280FC46C36C9}"/>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and black background&#10;&#10;Description automatically generated">
            <a:extLst>
              <a:ext uri="{FF2B5EF4-FFF2-40B4-BE49-F238E27FC236}">
                <a16:creationId xmlns:a16="http://schemas.microsoft.com/office/drawing/2014/main" id="{E6481E9A-D7FF-2BB1-854A-3B74A4FD6004}"/>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417443" y="1631247"/>
            <a:ext cx="3352800" cy="2523511"/>
          </a:xfrm>
        </p:spPr>
        <p:txBody>
          <a:bodyPr/>
          <a:lstStyle>
            <a:lvl1pPr marL="22225" indent="0">
              <a:tabLst/>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4520" y="1631247"/>
            <a:ext cx="3352800" cy="2523511"/>
          </a:xfrm>
        </p:spPr>
        <p:txBody>
          <a:bodyPr/>
          <a:lstStyle>
            <a:lvl1pPr marL="22225" indent="0">
              <a:tabLst/>
              <a:defRPr lang="en-US" sz="2400" kern="120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411597" y="1631247"/>
            <a:ext cx="3352800" cy="2523511"/>
          </a:xfrm>
        </p:spPr>
        <p:txBody>
          <a:bodyPr/>
          <a:lstStyle>
            <a:lvl1pPr marL="22225" indent="0">
              <a:tabLst/>
              <a:defRPr lang="en-US" sz="2400" kern="120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2980268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4_3column, panels">
    <p:spTree>
      <p:nvGrpSpPr>
        <p:cNvPr id="1" name=""/>
        <p:cNvGrpSpPr/>
        <p:nvPr/>
      </p:nvGrpSpPr>
      <p:grpSpPr>
        <a:xfrm>
          <a:off x="0" y="0"/>
          <a:ext cx="0" cy="0"/>
          <a:chOff x="0" y="0"/>
          <a:chExt cx="0" cy="0"/>
        </a:xfrm>
      </p:grpSpPr>
      <p:pic>
        <p:nvPicPr>
          <p:cNvPr id="5" name="Picture 4" descr="A green and black background&#10;&#10;Description automatically generated">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329184" y="1665114"/>
            <a:ext cx="3749173"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21413" y="1665114"/>
            <a:ext cx="3749173"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113643" y="1665114"/>
            <a:ext cx="3749173"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9411690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3column, panels">
    <p:spTree>
      <p:nvGrpSpPr>
        <p:cNvPr id="1" name=""/>
        <p:cNvGrpSpPr/>
        <p:nvPr/>
      </p:nvGrpSpPr>
      <p:grpSpPr>
        <a:xfrm>
          <a:off x="0" y="0"/>
          <a:ext cx="0" cy="0"/>
          <a:chOff x="0" y="0"/>
          <a:chExt cx="0" cy="0"/>
        </a:xfrm>
      </p:grpSpPr>
      <p:pic>
        <p:nvPicPr>
          <p:cNvPr id="5" name="Picture 4" descr="A green and black background&#10;&#10;Description automatically generated">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32918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76291"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23398"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2" name="Content Placeholder 4">
            <a:extLst>
              <a:ext uri="{FF2B5EF4-FFF2-40B4-BE49-F238E27FC236}">
                <a16:creationId xmlns:a16="http://schemas.microsoft.com/office/drawing/2014/main" id="{89D82144-1B72-721A-CC17-2232A4449238}"/>
              </a:ext>
            </a:extLst>
          </p:cNvPr>
          <p:cNvSpPr>
            <a:spLocks noGrp="1"/>
          </p:cNvSpPr>
          <p:nvPr>
            <p:ph sz="half" idx="12"/>
          </p:nvPr>
        </p:nvSpPr>
        <p:spPr>
          <a:xfrm>
            <a:off x="917050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456027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6_3column, pane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3" name="Content Placeholder 2"/>
          <p:cNvSpPr>
            <a:spLocks noGrp="1"/>
          </p:cNvSpPr>
          <p:nvPr>
            <p:ph sz="half" idx="1"/>
          </p:nvPr>
        </p:nvSpPr>
        <p:spPr>
          <a:xfrm>
            <a:off x="329184"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76291"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23398"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2" name="Content Placeholder 4">
            <a:extLst>
              <a:ext uri="{FF2B5EF4-FFF2-40B4-BE49-F238E27FC236}">
                <a16:creationId xmlns:a16="http://schemas.microsoft.com/office/drawing/2014/main" id="{89D82144-1B72-721A-CC17-2232A4449238}"/>
              </a:ext>
            </a:extLst>
          </p:cNvPr>
          <p:cNvSpPr>
            <a:spLocks noGrp="1"/>
          </p:cNvSpPr>
          <p:nvPr>
            <p:ph sz="half" idx="12"/>
          </p:nvPr>
        </p:nvSpPr>
        <p:spPr>
          <a:xfrm>
            <a:off x="9170504"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ECEF01AD-7A47-7FFB-BE9F-DF7F7C6EB13E}"/>
              </a:ext>
            </a:extLst>
          </p:cNvPr>
          <p:cNvSpPr>
            <a:spLocks noGrp="1"/>
          </p:cNvSpPr>
          <p:nvPr>
            <p:ph type="body" sz="quarter" idx="13"/>
          </p:nvPr>
        </p:nvSpPr>
        <p:spPr>
          <a:xfrm>
            <a:off x="328613" y="1422400"/>
            <a:ext cx="11585575"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35593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568" b="42568"/>
          <a:stretch/>
        </p:blipFill>
        <p:spPr>
          <a:xfrm>
            <a:off x="0" y="0"/>
            <a:ext cx="12188825"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E535E940-6FD2-37F9-98C7-837D75F5FE8B}"/>
              </a:ext>
            </a:extLst>
          </p:cNvPr>
          <p:cNvSpPr/>
          <p:nvPr userDrawn="1"/>
        </p:nvSpPr>
        <p:spPr>
          <a:xfrm>
            <a:off x="0" y="1006474"/>
            <a:ext cx="12188825" cy="585152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8530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1 column full-widt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170143-9380-BC9E-D817-6CCC1F5BF881}"/>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0E8219-6179-D477-0DFE-C8C27E8B0D7B}"/>
              </a:ext>
            </a:extLst>
          </p:cNvPr>
          <p:cNvPicPr>
            <a:picLocks noChangeAspect="1"/>
          </p:cNvPicPr>
          <p:nvPr userDrawn="1"/>
        </p:nvPicPr>
        <p:blipFill>
          <a:blip r:embed="rId2"/>
          <a:srcRect t="39258" b="39258"/>
          <a:stretch/>
        </p:blipFill>
        <p:spPr>
          <a:xfrm>
            <a:off x="0" y="0"/>
            <a:ext cx="12263130" cy="1463674"/>
          </a:xfrm>
          <a:prstGeom prst="rect">
            <a:avLst/>
          </a:prstGeom>
        </p:spPr>
      </p:pic>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770147"/>
            <a:ext cx="5766816" cy="2130199"/>
          </a:xfrm>
        </p:spPr>
        <p:txBody>
          <a:bodyPr>
            <a:spAutoFit/>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2E2AF6DC-B648-49C3-F35F-94EAEB4EFD22}"/>
              </a:ext>
            </a:extLst>
          </p:cNvPr>
          <p:cNvSpPr/>
          <p:nvPr userDrawn="1"/>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F8C9A8D-7873-CB2A-4950-B4D9696B3680}"/>
              </a:ext>
            </a:extLst>
          </p:cNvPr>
          <p:cNvSpPr/>
          <p:nvPr userDrawn="1"/>
        </p:nvSpPr>
        <p:spPr>
          <a:xfrm>
            <a:off x="152400" y="15240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32107987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5_1 column full-widt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9AF5A0-EAA6-6737-A335-6024EEEC940A}"/>
              </a:ext>
            </a:extLst>
          </p:cNvPr>
          <p:cNvSpPr/>
          <p:nvPr userDrawn="1"/>
        </p:nvSpPr>
        <p:spPr>
          <a:xfrm>
            <a:off x="0" y="1463674"/>
            <a:ext cx="12188825" cy="5394326"/>
          </a:xfrm>
          <a:prstGeom prst="rect">
            <a:avLst/>
          </a:prstGeom>
          <a:solidFill>
            <a:schemeClr val="bg1">
              <a:alpha val="5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0E8219-6179-D477-0DFE-C8C27E8B0D7B}"/>
              </a:ext>
            </a:extLst>
          </p:cNvPr>
          <p:cNvPicPr>
            <a:picLocks noChangeAspect="1"/>
          </p:cNvPicPr>
          <p:nvPr userDrawn="1"/>
        </p:nvPicPr>
        <p:blipFill>
          <a:blip r:embed="rId2"/>
          <a:srcRect t="39258" b="39258"/>
          <a:stretch/>
        </p:blipFill>
        <p:spPr>
          <a:xfrm>
            <a:off x="0" y="0"/>
            <a:ext cx="12263130" cy="1463674"/>
          </a:xfrm>
          <a:prstGeom prst="rect">
            <a:avLst/>
          </a:prstGeom>
        </p:spPr>
      </p:pic>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770147"/>
            <a:ext cx="11364844" cy="2499530"/>
          </a:xfrm>
          <a:solidFill>
            <a:schemeClr val="bg1"/>
          </a:solidFill>
          <a:effectLst>
            <a:outerShdw blurRad="159154" dist="38100" dir="5400000" algn="t" rotWithShape="0">
              <a:prstClr val="black">
                <a:alpha val="21867"/>
              </a:prstClr>
            </a:outerShdw>
          </a:effectLst>
        </p:spPr>
        <p:txBody>
          <a:bodyPr wrap="square" lIns="274320" tIns="182880" rIns="365760" bIns="274320">
            <a:spAutoFit/>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2E2AF6DC-B648-49C3-F35F-94EAEB4EFD22}"/>
              </a:ext>
            </a:extLst>
          </p:cNvPr>
          <p:cNvSpPr/>
          <p:nvPr userDrawn="1"/>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F8C9A8D-7873-CB2A-4950-B4D9696B3680}"/>
              </a:ext>
            </a:extLst>
          </p:cNvPr>
          <p:cNvSpPr/>
          <p:nvPr userDrawn="1"/>
        </p:nvSpPr>
        <p:spPr>
          <a:xfrm>
            <a:off x="152400" y="15240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975598684"/>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1 column full-width">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CA7D9D-4CFA-F49E-7A0B-7E68E636AB00}"/>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F4B0E82-13F9-766F-C725-61861DA5CBD8}"/>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92026"/>
            <a:ext cx="5120640"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FAD52D4-DFE4-9597-5CF9-4CA2C43C90C3}"/>
              </a:ext>
            </a:extLst>
          </p:cNvPr>
          <p:cNvSpPr>
            <a:spLocks noGrp="1"/>
          </p:cNvSpPr>
          <p:nvPr>
            <p:ph idx="10"/>
          </p:nvPr>
        </p:nvSpPr>
        <p:spPr>
          <a:xfrm>
            <a:off x="6094412" y="797310"/>
            <a:ext cx="5599616" cy="3219728"/>
          </a:xfrm>
          <a:solidFill>
            <a:srgbClr val="EEDEBB"/>
          </a:solidFill>
          <a:ln>
            <a:noFill/>
          </a:ln>
          <a:effectLst>
            <a:outerShdw blurRad="342900" dist="101600" dir="5400000" algn="t" rotWithShape="0">
              <a:prstClr val="black">
                <a:alpha val="40000"/>
              </a:prstClr>
            </a:outerShdw>
          </a:effectLst>
        </p:spPr>
        <p:txBody>
          <a:bodyPr vert="horz" wrap="square" lIns="457200" tIns="457200" rIns="457200" bIns="68580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7778541"/>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1 column full-width">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CA7D9D-4CFA-F49E-7A0B-7E68E636AB00}"/>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F4B0E82-13F9-766F-C725-61861DA5CBD8}"/>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92026"/>
            <a:ext cx="5120640"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FAD52D4-DFE4-9597-5CF9-4CA2C43C90C3}"/>
              </a:ext>
            </a:extLst>
          </p:cNvPr>
          <p:cNvSpPr>
            <a:spLocks noGrp="1"/>
          </p:cNvSpPr>
          <p:nvPr>
            <p:ph idx="10"/>
          </p:nvPr>
        </p:nvSpPr>
        <p:spPr>
          <a:xfrm>
            <a:off x="6094412" y="797310"/>
            <a:ext cx="5599616" cy="3219728"/>
          </a:xfrm>
          <a:solidFill>
            <a:srgbClr val="DFD1E6"/>
          </a:solidFill>
          <a:ln>
            <a:noFill/>
          </a:ln>
          <a:effectLst>
            <a:outerShdw blurRad="342900" dist="1016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0" rIns="457200" bIns="68580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729007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5_Section Economics">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235"/>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Text Placeholder 3">
            <a:extLst>
              <a:ext uri="{FF2B5EF4-FFF2-40B4-BE49-F238E27FC236}">
                <a16:creationId xmlns:a16="http://schemas.microsoft.com/office/drawing/2014/main" id="{2CBF46A6-BC3B-A713-C9CB-2D09EE7FB1B7}"/>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ECONOMICS</a:t>
            </a:r>
          </a:p>
        </p:txBody>
      </p:sp>
    </p:spTree>
    <p:extLst>
      <p:ext uri="{BB962C8B-B14F-4D97-AF65-F5344CB8AC3E}">
        <p14:creationId xmlns:p14="http://schemas.microsoft.com/office/powerpoint/2010/main" val="765672467"/>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_3column, pane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3" name="Content Placeholder 2"/>
          <p:cNvSpPr>
            <a:spLocks noGrp="1"/>
          </p:cNvSpPr>
          <p:nvPr>
            <p:ph sz="half" idx="1"/>
          </p:nvPr>
        </p:nvSpPr>
        <p:spPr>
          <a:xfrm>
            <a:off x="1131639" y="2408064"/>
            <a:ext cx="4572000" cy="2510624"/>
          </a:xfrm>
          <a:solidFill>
            <a:schemeClr val="bg1"/>
          </a:solidFill>
          <a:effectLst>
            <a:outerShdw blurRad="165100" dist="76200" dir="5400000" algn="t" rotWithShape="0">
              <a:prstClr val="black">
                <a:alpha val="30000"/>
              </a:prstClr>
            </a:outerShdw>
          </a:effectLst>
        </p:spPr>
        <p:txBody>
          <a:bodyPr lIns="228600" tIns="228600" rIns="228600" bIns="301752"/>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8362" y="2408064"/>
            <a:ext cx="4572000" cy="2556790"/>
          </a:xfrm>
          <a:solidFill>
            <a:schemeClr val="bg1"/>
          </a:solidFill>
          <a:effectLst>
            <a:outerShdw blurRad="165100" dist="76200" dir="5400000" algn="t" rotWithShape="0">
              <a:prstClr val="black">
                <a:alpha val="30000"/>
              </a:prstClr>
            </a:outerShdw>
          </a:effectLst>
        </p:spPr>
        <p:txBody>
          <a:bodyPr lIns="228600" tIns="228600" rIns="228600" bIns="347472"/>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263723A6-D088-F6AB-5E40-5C910C60677B}"/>
              </a:ext>
            </a:extLst>
          </p:cNvPr>
          <p:cNvSpPr>
            <a:spLocks noGrp="1"/>
          </p:cNvSpPr>
          <p:nvPr>
            <p:ph type="body" sz="quarter" idx="10"/>
          </p:nvPr>
        </p:nvSpPr>
        <p:spPr>
          <a:xfrm>
            <a:off x="1131640" y="1396408"/>
            <a:ext cx="9928474" cy="2193036"/>
          </a:xfrm>
        </p:spPr>
        <p:txBody>
          <a:bodyPr/>
          <a:lstStyle>
            <a:lvl1pPr algn="ctr">
              <a:defRPr sz="2600" b="1">
                <a:solidFill>
                  <a:srgbClr val="843A12"/>
                </a:solidFill>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0573466"/>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5_3column, pane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3" name="Content Placeholder 2"/>
          <p:cNvSpPr>
            <a:spLocks noGrp="1"/>
          </p:cNvSpPr>
          <p:nvPr>
            <p:ph sz="half" idx="1"/>
          </p:nvPr>
        </p:nvSpPr>
        <p:spPr>
          <a:xfrm>
            <a:off x="32918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76291"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23398"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2" name="Content Placeholder 4">
            <a:extLst>
              <a:ext uri="{FF2B5EF4-FFF2-40B4-BE49-F238E27FC236}">
                <a16:creationId xmlns:a16="http://schemas.microsoft.com/office/drawing/2014/main" id="{89D82144-1B72-721A-CC17-2232A4449238}"/>
              </a:ext>
            </a:extLst>
          </p:cNvPr>
          <p:cNvSpPr>
            <a:spLocks noGrp="1"/>
          </p:cNvSpPr>
          <p:nvPr>
            <p:ph sz="half" idx="12"/>
          </p:nvPr>
        </p:nvSpPr>
        <p:spPr>
          <a:xfrm>
            <a:off x="917050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7929951"/>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17_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D7E9F0-3657-B2AF-4D31-4CEF0AEE58BA}"/>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18CB6C7-1B22-E125-9ADE-C94AE3E1A58A}"/>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2"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17443" y="1353312"/>
            <a:ext cx="5602357" cy="2471831"/>
          </a:xfrm>
          <a:solidFill>
            <a:schemeClr val="bg1"/>
          </a:solidFill>
        </p:spPr>
        <p:txBody>
          <a:bodyPr lIns="274320" tIns="182880" rIns="274320" bIns="274320"/>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353312"/>
            <a:ext cx="5635487" cy="2471831"/>
          </a:xfrm>
          <a:solidFill>
            <a:schemeClr val="bg1"/>
          </a:solidFill>
        </p:spPr>
        <p:txBody>
          <a:bodyPr lIns="274320" tIns="182880" rIns="274320" bIns="274320"/>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223891"/>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18_2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8E85C3-744D-8856-164B-1B66D4136977}"/>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2550D49-45E5-4D1D-557F-A9F1014169F2}"/>
              </a:ext>
            </a:extLst>
          </p:cNvPr>
          <p:cNvPicPr>
            <a:picLocks noChangeAspect="1"/>
          </p:cNvPicPr>
          <p:nvPr userDrawn="1"/>
        </p:nvPicPr>
        <p:blipFill>
          <a:blip r:embed="rId2"/>
          <a:srcRect t="42620" b="35913"/>
          <a:stretch/>
        </p:blipFill>
        <p:spPr>
          <a:xfrm>
            <a:off x="0" y="0"/>
            <a:ext cx="12263130" cy="1463674"/>
          </a:xfrm>
          <a:prstGeom prst="rect">
            <a:avLst/>
          </a:prstGeom>
        </p:spPr>
      </p:pic>
      <p:sp>
        <p:nvSpPr>
          <p:cNvPr id="2"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17443" y="1707382"/>
            <a:ext cx="5602357" cy="1949252"/>
          </a:xfrm>
        </p:spPr>
        <p:txBody>
          <a:bodyPr/>
          <a:lstStyle>
            <a:lvl1pPr>
              <a:lnSpc>
                <a:spcPct val="114000"/>
              </a:lnSpc>
              <a:defRPr sz="20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707382"/>
            <a:ext cx="5635487" cy="1949252"/>
          </a:xfrm>
        </p:spPr>
        <p:txBody>
          <a:bodyPr/>
          <a:lstStyle>
            <a:lvl1pPr>
              <a:defRPr sz="20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68344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1 column full-widt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C4D0BA-B2FC-3EE1-4CAF-ED080E99EA10}"/>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F4C2B4F-FFC4-17FA-4F7E-4D672B7CEB52}"/>
              </a:ext>
            </a:extLst>
          </p:cNvPr>
          <p:cNvPicPr>
            <a:picLocks noChangeAspect="1"/>
          </p:cNvPicPr>
          <p:nvPr userDrawn="1"/>
        </p:nvPicPr>
        <p:blipFill>
          <a:blip r:embed="rId2"/>
          <a:srcRect t="42620" b="35913"/>
          <a:stretch/>
        </p:blipFill>
        <p:spPr>
          <a:xfrm>
            <a:off x="0" y="0"/>
            <a:ext cx="12263130" cy="14636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706986"/>
            <a:ext cx="5120640"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FAD52D4-DFE4-9597-5CF9-4CA2C43C90C3}"/>
              </a:ext>
            </a:extLst>
          </p:cNvPr>
          <p:cNvSpPr>
            <a:spLocks noGrp="1"/>
          </p:cNvSpPr>
          <p:nvPr>
            <p:ph idx="10"/>
          </p:nvPr>
        </p:nvSpPr>
        <p:spPr>
          <a:xfrm>
            <a:off x="6094412" y="1706986"/>
            <a:ext cx="5599616" cy="2730363"/>
          </a:xfrm>
          <a:solidFill>
            <a:schemeClr val="bg1"/>
          </a:solidFill>
          <a:effectLst>
            <a:outerShdw blurRad="254000" dist="139700" dir="5400000" algn="t" rotWithShape="0">
              <a:prstClr val="black">
                <a:alpha val="14000"/>
              </a:prstClr>
            </a:outerShdw>
          </a:effectLst>
        </p:spPr>
        <p:txBody>
          <a:bodyPr lIns="228600" tIns="228600" rIns="228600" bIns="457200"/>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498867"/>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1 column full-wid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97A67D-CCA6-A823-720F-61AA4F68A243}"/>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21207"/>
          </a:xfrm>
        </p:spPr>
        <p:txBody>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1645351"/>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2_1 column full-wid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CA96AF-D61A-0284-C780-8BB74C631ABB}"/>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7313E6B-2D6E-277E-1985-D05AC32C44FC}"/>
              </a:ext>
            </a:extLst>
          </p:cNvPr>
          <p:cNvSpPr/>
          <p:nvPr/>
        </p:nvSpPr>
        <p:spPr>
          <a:xfrm>
            <a:off x="0" y="0"/>
            <a:ext cx="12188825"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1015663"/>
          </a:xfrm>
        </p:spPr>
        <p:txBody>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329184" y="1770147"/>
            <a:ext cx="5766816" cy="2130199"/>
          </a:xfrm>
        </p:spPr>
        <p:txBody>
          <a:bodyPr>
            <a:spAutoFit/>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262942"/>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1 column, halfWidth wHeader, fullBleed im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72CF1D-A270-8146-65FD-0C75534B62C9}"/>
              </a:ext>
            </a:extLst>
          </p:cNvPr>
          <p:cNvSpPr/>
          <p:nvPr userDrawn="1"/>
        </p:nvSpPr>
        <p:spPr>
          <a:xfrm>
            <a:off x="0" y="1128156"/>
            <a:ext cx="6556375" cy="5729844"/>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6B4A00-F4D9-3962-19E8-A913326859ED}"/>
              </a:ext>
            </a:extLst>
          </p:cNvPr>
          <p:cNvSpPr/>
          <p:nvPr/>
        </p:nvSpPr>
        <p:spPr>
          <a:xfrm>
            <a:off x="6556375" y="0"/>
            <a:ext cx="290513" cy="6858000"/>
          </a:xfrm>
          <a:prstGeom prst="rect">
            <a:avLst/>
          </a:prstGeom>
          <a:gradFill>
            <a:gsLst>
              <a:gs pos="0">
                <a:schemeClr val="tx1">
                  <a:alpha val="2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E343DD9C-2B72-0B45-8346-644FE25D1AFD}"/>
              </a:ext>
            </a:extLst>
          </p:cNvPr>
          <p:cNvSpPr/>
          <p:nvPr/>
        </p:nvSpPr>
        <p:spPr>
          <a:xfrm>
            <a:off x="0" y="0"/>
            <a:ext cx="655637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5897880" cy="519373"/>
          </a:xfrm>
        </p:spPr>
        <p:txBody>
          <a:bodyPr/>
          <a:lstStyle>
            <a:lvl1pPr>
              <a:defRPr sz="3000"/>
            </a:lvl1pPr>
          </a:lstStyle>
          <a:p>
            <a:r>
              <a:rPr lang="en-US"/>
              <a:t>Click to edit Master title style</a:t>
            </a:r>
            <a:endParaRPr lang="en-US" dirty="0"/>
          </a:p>
        </p:txBody>
      </p:sp>
      <p:sp>
        <p:nvSpPr>
          <p:cNvPr id="14" name="Text Placeholder 13"/>
          <p:cNvSpPr>
            <a:spLocks noGrp="1"/>
          </p:cNvSpPr>
          <p:nvPr>
            <p:ph type="body" sz="quarter" idx="14"/>
          </p:nvPr>
        </p:nvSpPr>
        <p:spPr>
          <a:xfrm>
            <a:off x="329184" y="1331209"/>
            <a:ext cx="5897880"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Content Placeholder 2"/>
          <p:cNvSpPr>
            <a:spLocks noGrp="1"/>
          </p:cNvSpPr>
          <p:nvPr>
            <p:ph sz="half" idx="1"/>
          </p:nvPr>
        </p:nvSpPr>
        <p:spPr>
          <a:xfrm>
            <a:off x="329184" y="1955060"/>
            <a:ext cx="5897880" cy="2098780"/>
          </a:xfrm>
        </p:spPr>
        <p:txBody>
          <a:bodyPr/>
          <a:lstStyle>
            <a:lvl1pPr>
              <a:lnSpc>
                <a:spcPct val="114000"/>
              </a:lnSpc>
              <a:defRPr sz="22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6556916" y="0"/>
            <a:ext cx="5635083" cy="6858000"/>
          </a:xfrm>
        </p:spPr>
        <p:txBody>
          <a:bodyPr rtlCol="0"/>
          <a:lstStyle/>
          <a:p>
            <a:pPr lvl="0"/>
            <a:r>
              <a:rPr lang="en-US" noProof="0"/>
              <a:t>Click icon to add picture</a:t>
            </a:r>
          </a:p>
        </p:txBody>
      </p:sp>
    </p:spTree>
    <p:extLst>
      <p:ext uri="{BB962C8B-B14F-4D97-AF65-F5344CB8AC3E}">
        <p14:creationId xmlns:p14="http://schemas.microsoft.com/office/powerpoint/2010/main" val="147494123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1 column, longTitle, halfWidth, fullBleed im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E5F616-ACD5-9D03-7FC6-0EB96226F245}"/>
              </a:ext>
            </a:extLst>
          </p:cNvPr>
          <p:cNvSpPr/>
          <p:nvPr userDrawn="1"/>
        </p:nvSpPr>
        <p:spPr>
          <a:xfrm>
            <a:off x="1" y="1536700"/>
            <a:ext cx="6555834" cy="53213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365C6E-196E-114B-CD12-04AF77C21081}"/>
              </a:ext>
            </a:extLst>
          </p:cNvPr>
          <p:cNvSpPr/>
          <p:nvPr/>
        </p:nvSpPr>
        <p:spPr>
          <a:xfrm>
            <a:off x="6556375" y="0"/>
            <a:ext cx="290513" cy="6858000"/>
          </a:xfrm>
          <a:prstGeom prst="rect">
            <a:avLst/>
          </a:prstGeom>
          <a:gradFill>
            <a:gsLst>
              <a:gs pos="0">
                <a:schemeClr val="tx1">
                  <a:alpha val="2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1BD57A95-0A9E-90B4-6296-D45BFE266DC0}"/>
              </a:ext>
            </a:extLst>
          </p:cNvPr>
          <p:cNvSpPr/>
          <p:nvPr/>
        </p:nvSpPr>
        <p:spPr>
          <a:xfrm>
            <a:off x="0" y="0"/>
            <a:ext cx="6556375" cy="1536700"/>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5897880" cy="602473"/>
          </a:xfrm>
        </p:spPr>
        <p:txBody>
          <a:bodyPr/>
          <a:lstStyle>
            <a:lvl1pPr>
              <a:lnSpc>
                <a:spcPct val="114000"/>
              </a:lnSpc>
              <a:defRPr sz="3000"/>
            </a:lvl1pPr>
          </a:lstStyle>
          <a:p>
            <a:r>
              <a:rPr lang="en-US"/>
              <a:t>Click to edit Master title style</a:t>
            </a:r>
            <a:endParaRPr lang="en-US" dirty="0"/>
          </a:p>
        </p:txBody>
      </p:sp>
      <p:sp>
        <p:nvSpPr>
          <p:cNvPr id="14" name="Text Placeholder 13"/>
          <p:cNvSpPr>
            <a:spLocks noGrp="1"/>
          </p:cNvSpPr>
          <p:nvPr>
            <p:ph type="body" sz="quarter" idx="14"/>
          </p:nvPr>
        </p:nvSpPr>
        <p:spPr>
          <a:xfrm>
            <a:off x="329184" y="1817094"/>
            <a:ext cx="5897880"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Content Placeholder 2"/>
          <p:cNvSpPr>
            <a:spLocks noGrp="1"/>
          </p:cNvSpPr>
          <p:nvPr>
            <p:ph sz="half" idx="1"/>
          </p:nvPr>
        </p:nvSpPr>
        <p:spPr>
          <a:xfrm>
            <a:off x="329184" y="2440945"/>
            <a:ext cx="5897880" cy="2130199"/>
          </a:xfrm>
        </p:spPr>
        <p:txBody>
          <a:bodyPr/>
          <a:lstStyle>
            <a:lvl1pPr>
              <a:lnSpc>
                <a:spcPct val="114000"/>
              </a:lnSpc>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6556916" y="0"/>
            <a:ext cx="5635083" cy="6858000"/>
          </a:xfrm>
        </p:spPr>
        <p:txBody>
          <a:bodyPr rtlCol="0"/>
          <a:lstStyle/>
          <a:p>
            <a:pPr lvl="0"/>
            <a:r>
              <a:rPr lang="en-US" noProof="0"/>
              <a:t>Click icon to add picture</a:t>
            </a:r>
          </a:p>
        </p:txBody>
      </p:sp>
    </p:spTree>
    <p:extLst>
      <p:ext uri="{BB962C8B-B14F-4D97-AF65-F5344CB8AC3E}">
        <p14:creationId xmlns:p14="http://schemas.microsoft.com/office/powerpoint/2010/main" val="2656578489"/>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3_2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FF4C4A-3EA2-66F5-8BB7-8795B15F228D}"/>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92053CA-8EA1-6D09-D57E-B29E027AE9C5}"/>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417443" y="1353312"/>
            <a:ext cx="5602357" cy="1794722"/>
          </a:xfrm>
        </p:spPr>
        <p:txBody>
          <a:bodyPr/>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353312"/>
            <a:ext cx="5635487"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213917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_Section Geography">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235"/>
          <a:stretch/>
        </p:blipFill>
        <p:spPr>
          <a:xfrm>
            <a:off x="-1" y="0"/>
            <a:ext cx="12192001"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Text Placeholder 3">
            <a:extLst>
              <a:ext uri="{FF2B5EF4-FFF2-40B4-BE49-F238E27FC236}">
                <a16:creationId xmlns:a16="http://schemas.microsoft.com/office/drawing/2014/main" id="{A2BD6790-EFDA-2AFE-4EBE-A96BEE993C5F}"/>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GEOGRAPHY</a:t>
            </a:r>
          </a:p>
        </p:txBody>
      </p:sp>
    </p:spTree>
    <p:extLst>
      <p:ext uri="{BB962C8B-B14F-4D97-AF65-F5344CB8AC3E}">
        <p14:creationId xmlns:p14="http://schemas.microsoft.com/office/powerpoint/2010/main" val="1813049010"/>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2column w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C30197-EDD0-4512-DBA5-1C82CB3F28EA}"/>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7A13EA8-8C69-9861-2C27-60A8FF8F4C63}"/>
              </a:ext>
            </a:extLst>
          </p:cNvPr>
          <p:cNvSpPr/>
          <p:nvPr/>
        </p:nvSpPr>
        <p:spPr>
          <a:xfrm>
            <a:off x="0" y="0"/>
            <a:ext cx="1218882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839787" y="1695851"/>
            <a:ext cx="4782312"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7" y="2273117"/>
            <a:ext cx="4782312"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1695851"/>
            <a:ext cx="502920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273117"/>
            <a:ext cx="5029200"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03662003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2column w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DB8F8B-6EBE-C9B4-D5A2-8CA851D956D4}"/>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3A2C330-A4AC-9FAC-5EA6-1CC57277F3C0}"/>
              </a:ext>
            </a:extLst>
          </p:cNvPr>
          <p:cNvSpPr/>
          <p:nvPr/>
        </p:nvSpPr>
        <p:spPr>
          <a:xfrm>
            <a:off x="0" y="0"/>
            <a:ext cx="12188825"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839787" y="1915980"/>
            <a:ext cx="4782312"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7" y="2493246"/>
            <a:ext cx="4782312"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1915980"/>
            <a:ext cx="502920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493246"/>
            <a:ext cx="5029200"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101566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965470540"/>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2column w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4E567F-866E-4687-35CD-D839839121CD}"/>
              </a:ext>
            </a:extLst>
          </p:cNvPr>
          <p:cNvSpPr/>
          <p:nvPr userDrawn="1"/>
        </p:nvSpPr>
        <p:spPr>
          <a:xfrm>
            <a:off x="0" y="1920874"/>
            <a:ext cx="12188825" cy="49371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128BFA-8393-636A-7BA2-37EA469A596C}"/>
              </a:ext>
            </a:extLst>
          </p:cNvPr>
          <p:cNvSpPr/>
          <p:nvPr/>
        </p:nvSpPr>
        <p:spPr>
          <a:xfrm>
            <a:off x="0" y="0"/>
            <a:ext cx="12188825" cy="19208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839787" y="2254645"/>
            <a:ext cx="478208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7" y="2831911"/>
            <a:ext cx="4782312" cy="2102499"/>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2254645"/>
            <a:ext cx="502920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831911"/>
            <a:ext cx="5029200"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147732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23737741"/>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_3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7EA3F-EF52-252C-2F61-D16EF1A8B432}"/>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0A396A-6CA1-8C2A-9634-04A02AFD7D3F}"/>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 Placeholder"/>
          <p:cNvSpPr>
            <a:spLocks noGrp="1"/>
          </p:cNvSpPr>
          <p:nvPr>
            <p:ph sz="half" idx="12"/>
          </p:nvPr>
        </p:nvSpPr>
        <p:spPr>
          <a:xfrm>
            <a:off x="914400" y="1463163"/>
            <a:ext cx="10353040" cy="478144"/>
          </a:xfrm>
        </p:spPr>
        <p:txBody>
          <a:bodyPr/>
          <a:lstStyle>
            <a:lvl1pPr marL="0" indent="0" algn="ctr">
              <a:buNone/>
              <a:tabLst/>
              <a:defRPr sz="2400" b="1">
                <a:solidFill>
                  <a:srgbClr val="026CAA"/>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23399"/>
            <a:ext cx="3352800" cy="2453364"/>
          </a:xfrm>
        </p:spPr>
        <p:txBody>
          <a:bodyPr/>
          <a:lstStyle>
            <a:lvl1pPr marL="15875" indent="-15875">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441452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791464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863560726"/>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3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8CF2F1-5221-31AF-506D-E41162760179}"/>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0A396A-6CA1-8C2A-9634-04A02AFD7D3F}"/>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1"/>
          <p:cNvSpPr>
            <a:spLocks noGrp="1"/>
          </p:cNvSpPr>
          <p:nvPr>
            <p:ph sz="half" idx="1"/>
          </p:nvPr>
        </p:nvSpPr>
        <p:spPr>
          <a:xfrm>
            <a:off x="329184" y="1513799"/>
            <a:ext cx="3352800" cy="2453364"/>
          </a:xfrm>
        </p:spPr>
        <p:txBody>
          <a:bodyPr/>
          <a:lstStyle>
            <a:lvl1pPr marL="15875" indent="-15875">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4414520" y="15137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8510016" y="15137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51219452"/>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1_3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2AD74C-1264-9B88-2306-3B097860BB33}"/>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EC29702-F0BA-96F3-D95D-17BF06767DAF}"/>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 Placeholder"/>
          <p:cNvSpPr>
            <a:spLocks noGrp="1"/>
          </p:cNvSpPr>
          <p:nvPr>
            <p:ph sz="half" idx="12"/>
          </p:nvPr>
        </p:nvSpPr>
        <p:spPr>
          <a:xfrm>
            <a:off x="914400" y="1463163"/>
            <a:ext cx="10353040" cy="478144"/>
          </a:xfrm>
        </p:spPr>
        <p:txBody>
          <a:bodyPr/>
          <a:lstStyle>
            <a:lvl1pPr marL="0" indent="0" algn="ctr">
              <a:buNone/>
              <a:tabLst/>
              <a:defRPr sz="2400" b="0">
                <a:solidFill>
                  <a:srgbClr val="1E1E2D"/>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23399"/>
            <a:ext cx="3352800" cy="2453364"/>
          </a:xfrm>
        </p:spPr>
        <p:txBody>
          <a:bodyPr/>
          <a:lstStyle>
            <a:lvl1pPr marL="15875" indent="-15875">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441452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791464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602818023"/>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3column, 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A64B82-A380-9130-27E8-9687EC93E99E}"/>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21E812-5C52-42A2-783C-ED40383E3044}"/>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417443" y="1584315"/>
            <a:ext cx="3352800" cy="830997"/>
          </a:xfrm>
        </p:spPr>
        <p:txBody>
          <a:bodyPr/>
          <a:lstStyle>
            <a:lvl1pPr marL="0" indent="0">
              <a:lnSpc>
                <a:spcPct val="100000"/>
              </a:lnSpc>
              <a:buNone/>
              <a:defRPr sz="2400" b="1">
                <a:solidFill>
                  <a:srgbClr val="2E6A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443" y="2186199"/>
            <a:ext cx="3352800" cy="2215735"/>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4520" y="1584315"/>
            <a:ext cx="3352800" cy="830997"/>
          </a:xfrm>
        </p:spPr>
        <p:txBody>
          <a:bodyPr/>
          <a:lstStyle>
            <a:lvl1pPr marL="0" indent="0">
              <a:lnSpc>
                <a:spcPct val="100000"/>
              </a:lnSpc>
              <a:buNone/>
              <a:defRPr sz="2400" b="1">
                <a:solidFill>
                  <a:srgbClr val="2E6A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4520" y="2186199"/>
            <a:ext cx="3352800" cy="2215735"/>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13"/>
          </p:nvPr>
        </p:nvSpPr>
        <p:spPr>
          <a:xfrm>
            <a:off x="8411596" y="1584315"/>
            <a:ext cx="3362917" cy="830997"/>
          </a:xfrm>
        </p:spPr>
        <p:txBody>
          <a:bodyPr/>
          <a:lstStyle>
            <a:lvl1pPr marL="0" indent="0">
              <a:lnSpc>
                <a:spcPct val="100000"/>
              </a:lnSpc>
              <a:buNone/>
              <a:defRPr sz="2400" b="1">
                <a:solidFill>
                  <a:srgbClr val="2E6A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p:cNvSpPr>
            <a:spLocks noGrp="1"/>
          </p:cNvSpPr>
          <p:nvPr>
            <p:ph sz="quarter" idx="14"/>
          </p:nvPr>
        </p:nvSpPr>
        <p:spPr>
          <a:xfrm>
            <a:off x="8411596" y="2186199"/>
            <a:ext cx="3362917" cy="2215735"/>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125794445"/>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_3column, panel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126D0E-FA88-F5D1-1DF1-2B52CBA436E6}"/>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Content Placeholder 3"/>
          <p:cNvSpPr>
            <a:spLocks noGrp="1"/>
          </p:cNvSpPr>
          <p:nvPr>
            <p:ph sz="half" idx="12"/>
          </p:nvPr>
        </p:nvSpPr>
        <p:spPr>
          <a:xfrm>
            <a:off x="417443" y="1297190"/>
            <a:ext cx="11390244" cy="2379498"/>
          </a:xfrm>
          <a:noFill/>
          <a:effectLst/>
        </p:spPr>
        <p:txBody>
          <a:bodyPr lIns="182880" tIns="182880" rIns="182880" bIns="182880"/>
          <a:lstStyle>
            <a:lvl1pPr marL="293688" indent="-293688" algn="ctr">
              <a:tabLst/>
              <a:defRPr sz="2400" b="1">
                <a:solidFill>
                  <a:srgbClr val="026CAA"/>
                </a:solidFill>
              </a:defRPr>
            </a:lvl1pPr>
            <a:lvl2pPr algn="ctr">
              <a:defRPr sz="2000"/>
            </a:lvl2pPr>
            <a:lvl3pPr algn="ctr">
              <a:defRPr sz="1800"/>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654505" y="2093057"/>
            <a:ext cx="3352800" cy="2730363"/>
          </a:xfrm>
          <a:solidFill>
            <a:srgbClr val="FBF4F8"/>
          </a:solidFill>
          <a:effectLst>
            <a:outerShdw blurRad="165100" dist="76200" dir="5400000" algn="t" rotWithShape="0">
              <a:prstClr val="black">
                <a:alpha val="30000"/>
              </a:prstClr>
            </a:outerShdw>
          </a:effectLst>
        </p:spPr>
        <p:txBody>
          <a:bodyPr lIns="182880" tIns="182880" rIns="182880" bIns="182880"/>
          <a:lstStyle>
            <a:lvl1pPr marL="15875" indent="0">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2093057"/>
            <a:ext cx="3352800" cy="2730363"/>
          </a:xfrm>
          <a:solidFill>
            <a:srgbClr val="FEF7EA"/>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200892" y="2093057"/>
            <a:ext cx="3352800" cy="2730363"/>
          </a:xfrm>
          <a:solidFill>
            <a:srgbClr val="F3FAFE"/>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378413294"/>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2_3column, panel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3B6216-96F1-DAB1-08F0-BBADF1EFE4B0}"/>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Content Placeholder 3"/>
          <p:cNvSpPr>
            <a:spLocks noGrp="1"/>
          </p:cNvSpPr>
          <p:nvPr>
            <p:ph sz="half" idx="12"/>
          </p:nvPr>
        </p:nvSpPr>
        <p:spPr>
          <a:xfrm>
            <a:off x="417443" y="1297190"/>
            <a:ext cx="11390244" cy="2379498"/>
          </a:xfrm>
          <a:noFill/>
          <a:effectLst/>
        </p:spPr>
        <p:txBody>
          <a:bodyPr lIns="182880" tIns="182880" rIns="182880" bIns="182880"/>
          <a:lstStyle>
            <a:lvl1pPr marL="293688" indent="-293688" algn="ctr">
              <a:tabLst/>
              <a:defRPr sz="2400" b="0">
                <a:solidFill>
                  <a:srgbClr val="1E1E2D"/>
                </a:solidFill>
              </a:defRPr>
            </a:lvl1pPr>
            <a:lvl2pPr algn="ctr">
              <a:defRPr sz="2000"/>
            </a:lvl2pPr>
            <a:lvl3pPr algn="ctr">
              <a:defRPr sz="1800"/>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654505" y="2093057"/>
            <a:ext cx="3352800" cy="2730363"/>
          </a:xfrm>
          <a:solidFill>
            <a:srgbClr val="FBF4F8"/>
          </a:solidFill>
          <a:effectLst>
            <a:outerShdw blurRad="165100" dist="76200" dir="5400000" algn="t" rotWithShape="0">
              <a:prstClr val="black">
                <a:alpha val="30000"/>
              </a:prstClr>
            </a:outerShdw>
          </a:effectLst>
        </p:spPr>
        <p:txBody>
          <a:bodyPr lIns="182880" tIns="182880" rIns="182880" bIns="182880"/>
          <a:lstStyle>
            <a:lvl1pPr marL="15875" indent="0">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2093057"/>
            <a:ext cx="3352800" cy="2730363"/>
          </a:xfrm>
          <a:solidFill>
            <a:srgbClr val="FEF7EA"/>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200892" y="2093057"/>
            <a:ext cx="3352800" cy="2730363"/>
          </a:xfrm>
          <a:solidFill>
            <a:srgbClr val="F3FAFE"/>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4195367148"/>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1_4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B44CEF-FBC8-3EDC-E826-B3F9F6CFE0C1}"/>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89687F2-DEAA-EF4B-10DC-2B7AF97A6FD3}"/>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417443" y="148449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37516" y="148449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57589" y="148449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half" idx="12"/>
          </p:nvPr>
        </p:nvSpPr>
        <p:spPr>
          <a:xfrm>
            <a:off x="9177661" y="148449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24598027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4_Section History">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133"/>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Text Placeholder 3">
            <a:extLst>
              <a:ext uri="{FF2B5EF4-FFF2-40B4-BE49-F238E27FC236}">
                <a16:creationId xmlns:a16="http://schemas.microsoft.com/office/drawing/2014/main" id="{63FFA512-4B1E-E39D-AF9D-496B06103B68}"/>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HISTORY</a:t>
            </a:r>
          </a:p>
        </p:txBody>
      </p:sp>
    </p:spTree>
    <p:extLst>
      <p:ext uri="{BB962C8B-B14F-4D97-AF65-F5344CB8AC3E}">
        <p14:creationId xmlns:p14="http://schemas.microsoft.com/office/powerpoint/2010/main" val="3530941866"/>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1_2column wHead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C86CC2-2396-F6F4-581E-E3249039C322}"/>
              </a:ext>
            </a:extLst>
          </p:cNvPr>
          <p:cNvSpPr/>
          <p:nvPr userDrawn="1"/>
        </p:nvSpPr>
        <p:spPr>
          <a:xfrm>
            <a:off x="4706938" y="0"/>
            <a:ext cx="7481887"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D06407D-D0F5-725F-40E7-5BA56A988E40}"/>
              </a:ext>
            </a:extLst>
          </p:cNvPr>
          <p:cNvSpPr/>
          <p:nvPr/>
        </p:nvSpPr>
        <p:spPr>
          <a:xfrm>
            <a:off x="0" y="0"/>
            <a:ext cx="4706938" cy="6858000"/>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5074920" y="350161"/>
            <a:ext cx="6739466"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0" y="932452"/>
            <a:ext cx="6739467" cy="2102499"/>
          </a:xfrm>
        </p:spPr>
        <p:txBody>
          <a:bodyPr/>
          <a:lstStyle>
            <a:lvl1pPr>
              <a:defRPr sz="22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350161"/>
            <a:ext cx="4069080" cy="1938528"/>
          </a:xfrm>
        </p:spPr>
        <p:txBody>
          <a:bodyPr/>
          <a:lstStyle>
            <a:lvl1pPr>
              <a:defRPr sz="3000"/>
            </a:lvl1pPr>
          </a:lstStyle>
          <a:p>
            <a:r>
              <a:rPr lang="en-US"/>
              <a:t>Click to edit Master title style</a:t>
            </a:r>
            <a:endParaRPr lang="en-US" dirty="0"/>
          </a:p>
        </p:txBody>
      </p:sp>
      <p:sp>
        <p:nvSpPr>
          <p:cNvPr id="5" name="Text Placeholder 2"/>
          <p:cNvSpPr>
            <a:spLocks noGrp="1"/>
          </p:cNvSpPr>
          <p:nvPr>
            <p:ph type="body" idx="10"/>
          </p:nvPr>
        </p:nvSpPr>
        <p:spPr>
          <a:xfrm>
            <a:off x="5074920" y="4026154"/>
            <a:ext cx="4409710" cy="899157"/>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p:cNvSpPr>
            <a:spLocks noGrp="1"/>
          </p:cNvSpPr>
          <p:nvPr>
            <p:ph sz="half" idx="11"/>
          </p:nvPr>
        </p:nvSpPr>
        <p:spPr>
          <a:xfrm>
            <a:off x="5074920" y="4608445"/>
            <a:ext cx="4409711" cy="2102499"/>
          </a:xfrm>
        </p:spPr>
        <p:txBody>
          <a:bodyPr/>
          <a:lstStyle>
            <a:lvl1pPr>
              <a:defRPr sz="22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804055"/>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_2column wHead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34EFDB-D7D2-6259-AB92-FDC6D3173463}"/>
              </a:ext>
            </a:extLst>
          </p:cNvPr>
          <p:cNvSpPr/>
          <p:nvPr userDrawn="1"/>
        </p:nvSpPr>
        <p:spPr>
          <a:xfrm>
            <a:off x="0" y="2101850"/>
            <a:ext cx="12188825" cy="475615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863562-5D5D-993A-D1C2-58F1DE4998F0}"/>
              </a:ext>
            </a:extLst>
          </p:cNvPr>
          <p:cNvSpPr/>
          <p:nvPr/>
        </p:nvSpPr>
        <p:spPr>
          <a:xfrm>
            <a:off x="0" y="0"/>
            <a:ext cx="12192000" cy="2101850"/>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329184" y="2431796"/>
            <a:ext cx="6212292"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29183" y="2920303"/>
            <a:ext cx="6212293" cy="2102499"/>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
        <p:nvSpPr>
          <p:cNvPr id="2" name="Content Placeholder 3"/>
          <p:cNvSpPr>
            <a:spLocks noGrp="1"/>
          </p:cNvSpPr>
          <p:nvPr>
            <p:ph sz="half" idx="10"/>
          </p:nvPr>
        </p:nvSpPr>
        <p:spPr>
          <a:xfrm>
            <a:off x="6963508" y="2431797"/>
            <a:ext cx="4501660" cy="2985176"/>
          </a:xfrm>
          <a:solidFill>
            <a:srgbClr val="EEDEBB"/>
          </a:solidFill>
          <a:effectLst>
            <a:outerShdw blurRad="101600" dist="76200" dir="5400000" algn="t" rotWithShape="0">
              <a:prstClr val="black">
                <a:alpha val="40000"/>
              </a:prstClr>
            </a:outerShdw>
          </a:effectLst>
        </p:spPr>
        <p:txBody>
          <a:bodyPr lIns="274320" tIns="274320" rIns="274320" bIns="274320"/>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2225506"/>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2 column Ochre Pan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B20910-8DF9-00D2-2E60-F295A5B4D782}"/>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8AE7706-2A11-B94A-5C2D-B8B39BFF8927}"/>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384313" y="1444543"/>
            <a:ext cx="5602357" cy="2797048"/>
          </a:xfrm>
          <a:solidFill>
            <a:srgbClr val="EEDEBB"/>
          </a:solidFill>
          <a:ln>
            <a:noFill/>
          </a:ln>
          <a:effectLst>
            <a:outerShdw blurRad="165100" dist="88900" dir="5400000" algn="t" rotWithShape="0">
              <a:prstClr val="black">
                <a:alpha val="20000"/>
              </a:prstClr>
            </a:outerShdw>
          </a:effectLst>
        </p:spPr>
        <p:txBody>
          <a:bodyPr spcFirstLastPara="1" lIns="274320" tIns="182880" rIns="274320" bIns="274320" rtlCol="0"/>
          <a:lstStyle>
            <a:lvl1pPr>
              <a:defRPr lang="en-US" sz="2400" b="0">
                <a:solidFill>
                  <a:srgbClr val="454545"/>
                </a:solidFill>
              </a:defRPr>
            </a:lvl1pPr>
            <a:lvl2pPr>
              <a:defRPr lang="en-US" sz="2200"/>
            </a:lvl2pPr>
            <a:lvl3pPr>
              <a:defRPr lang="en-US" sz="1800"/>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961" y="1779562"/>
            <a:ext cx="5396726" cy="1794722"/>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201075285"/>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wo Content" preserve="1" userDrawn="1">
  <p:cSld name="8_1 column, blue halfWidth, fullBleed img">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345DECB5-EB34-21CF-A69B-B6C285DF8366}"/>
              </a:ext>
            </a:extLst>
          </p:cNvPr>
          <p:cNvSpPr/>
          <p:nvPr/>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7C3A154C-06E3-254B-EA7C-F57D83C513EC}"/>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363544"/>
            <a:ext cx="7086600"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535753818"/>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5" name="Rectangle 4">
            <a:extLst>
              <a:ext uri="{FF2B5EF4-FFF2-40B4-BE49-F238E27FC236}">
                <a16:creationId xmlns:a16="http://schemas.microsoft.com/office/drawing/2014/main" id="{96EA0A56-150B-8A14-F1ED-929F90DE9CAC}"/>
              </a:ext>
            </a:extLst>
          </p:cNvPr>
          <p:cNvSpPr/>
          <p:nvPr userDrawn="1"/>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C72F29BD-9728-08C6-13B3-130CB766CACF}"/>
              </a:ext>
            </a:extLst>
          </p:cNvPr>
          <p:cNvSpPr/>
          <p:nvPr/>
        </p:nvSpPr>
        <p:spPr>
          <a:xfrm>
            <a:off x="0" y="0"/>
            <a:ext cx="7772400"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615308"/>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01566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771947686"/>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5" name="Rectangle 4">
            <a:extLst>
              <a:ext uri="{FF2B5EF4-FFF2-40B4-BE49-F238E27FC236}">
                <a16:creationId xmlns:a16="http://schemas.microsoft.com/office/drawing/2014/main" id="{700EB883-74AB-3432-A010-0892124C8343}"/>
              </a:ext>
            </a:extLst>
          </p:cNvPr>
          <p:cNvSpPr/>
          <p:nvPr userDrawn="1"/>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AB0BD442-F243-BBBA-1055-5DB56F71003A}"/>
              </a:ext>
            </a:extLst>
          </p:cNvPr>
          <p:cNvSpPr/>
          <p:nvPr/>
        </p:nvSpPr>
        <p:spPr>
          <a:xfrm>
            <a:off x="0" y="0"/>
            <a:ext cx="7772400" cy="1998663"/>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2242629"/>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47732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253218198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7" name="Rectangle 6">
            <a:extLst>
              <a:ext uri="{FF2B5EF4-FFF2-40B4-BE49-F238E27FC236}">
                <a16:creationId xmlns:a16="http://schemas.microsoft.com/office/drawing/2014/main" id="{C376E9AD-596B-65AE-96D9-E13997447D2E}"/>
              </a:ext>
            </a:extLst>
          </p:cNvPr>
          <p:cNvSpPr/>
          <p:nvPr userDrawn="1"/>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4E0CCF69-3BF3-6428-142C-BD198096CF41}"/>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
        <p:nvSpPr>
          <p:cNvPr id="5" name="Text Placeholder 13"/>
          <p:cNvSpPr>
            <a:spLocks noGrp="1"/>
          </p:cNvSpPr>
          <p:nvPr>
            <p:ph type="body" sz="quarter" idx="14"/>
          </p:nvPr>
        </p:nvSpPr>
        <p:spPr>
          <a:xfrm>
            <a:off x="329184" y="1331209"/>
            <a:ext cx="7107936"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2"/>
          <p:cNvSpPr>
            <a:spLocks noGrp="1"/>
          </p:cNvSpPr>
          <p:nvPr>
            <p:ph sz="half" idx="1"/>
          </p:nvPr>
        </p:nvSpPr>
        <p:spPr>
          <a:xfrm>
            <a:off x="329184" y="1955060"/>
            <a:ext cx="7107936" cy="2098780"/>
          </a:xfrm>
        </p:spPr>
        <p:txBody>
          <a:bodyPr/>
          <a:lstStyle>
            <a:lvl1pPr>
              <a:lnSpc>
                <a:spcPct val="114000"/>
              </a:lnSpc>
              <a:defRPr sz="22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5793186"/>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3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03313292"/>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5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27" r="31227"/>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55190263"/>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6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27" r="31227"/>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7993027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6_Section OSS Brand Olive">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a:stretch/>
        </p:blipFill>
        <p:spPr>
          <a:xfrm>
            <a:off x="0" y="0"/>
            <a:ext cx="12192000" cy="6858001"/>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62840575"/>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7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27" r="31227"/>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12471667"/>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8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08" r="31208"/>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47233749"/>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9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8459782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0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20050400"/>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1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7523842"/>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2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60153162"/>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2_4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687F2-DEAA-EF4B-10DC-2B7AF97A6FD3}"/>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32918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0" indent="0">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67200"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6" name="Content Placeholder 4"/>
          <p:cNvSpPr>
            <a:spLocks noGrp="1"/>
          </p:cNvSpPr>
          <p:nvPr>
            <p:ph sz="half" idx="11"/>
          </p:nvPr>
        </p:nvSpPr>
        <p:spPr>
          <a:xfrm>
            <a:off x="825610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7" name="Content Placeholder 5"/>
          <p:cNvSpPr>
            <a:spLocks noGrp="1"/>
          </p:cNvSpPr>
          <p:nvPr>
            <p:ph sz="half" idx="12"/>
          </p:nvPr>
        </p:nvSpPr>
        <p:spPr>
          <a:xfrm>
            <a:off x="32918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A83D260D-8D14-CD8C-CFEB-D6595660968F}"/>
              </a:ext>
            </a:extLst>
          </p:cNvPr>
          <p:cNvSpPr>
            <a:spLocks noGrp="1"/>
          </p:cNvSpPr>
          <p:nvPr>
            <p:ph sz="half" idx="13"/>
          </p:nvPr>
        </p:nvSpPr>
        <p:spPr>
          <a:xfrm>
            <a:off x="4292644" y="4037188"/>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8" name="Content Placeholder 5">
            <a:extLst>
              <a:ext uri="{FF2B5EF4-FFF2-40B4-BE49-F238E27FC236}">
                <a16:creationId xmlns:a16="http://schemas.microsoft.com/office/drawing/2014/main" id="{8FD1618B-3E18-AF82-CA4A-5620A0D072C9}"/>
              </a:ext>
            </a:extLst>
          </p:cNvPr>
          <p:cNvSpPr>
            <a:spLocks noGrp="1"/>
          </p:cNvSpPr>
          <p:nvPr>
            <p:ph sz="half" idx="14"/>
          </p:nvPr>
        </p:nvSpPr>
        <p:spPr>
          <a:xfrm>
            <a:off x="825610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Tree>
    <p:extLst>
      <p:ext uri="{BB962C8B-B14F-4D97-AF65-F5344CB8AC3E}">
        <p14:creationId xmlns:p14="http://schemas.microsoft.com/office/powerpoint/2010/main" val="737166319"/>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3_4 column">
    <p:spTree>
      <p:nvGrpSpPr>
        <p:cNvPr id="1" name=""/>
        <p:cNvGrpSpPr/>
        <p:nvPr/>
      </p:nvGrpSpPr>
      <p:grpSpPr>
        <a:xfrm>
          <a:off x="0" y="0"/>
          <a:ext cx="0" cy="0"/>
          <a:chOff x="0" y="0"/>
          <a:chExt cx="0" cy="0"/>
        </a:xfrm>
      </p:grpSpPr>
      <p:pic>
        <p:nvPicPr>
          <p:cNvPr id="9" name="Picture 8" descr="A green and black background&#10;&#10;Description automatically generated">
            <a:extLst>
              <a:ext uri="{FF2B5EF4-FFF2-40B4-BE49-F238E27FC236}">
                <a16:creationId xmlns:a16="http://schemas.microsoft.com/office/drawing/2014/main" id="{82EFBCBF-79C7-E0E8-C024-478A0071AD54}"/>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32918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0" indent="0">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67200"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6" name="Content Placeholder 4"/>
          <p:cNvSpPr>
            <a:spLocks noGrp="1"/>
          </p:cNvSpPr>
          <p:nvPr>
            <p:ph sz="half" idx="11"/>
          </p:nvPr>
        </p:nvSpPr>
        <p:spPr>
          <a:xfrm>
            <a:off x="825610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7" name="Content Placeholder 5"/>
          <p:cNvSpPr>
            <a:spLocks noGrp="1"/>
          </p:cNvSpPr>
          <p:nvPr>
            <p:ph sz="half" idx="12"/>
          </p:nvPr>
        </p:nvSpPr>
        <p:spPr>
          <a:xfrm>
            <a:off x="32918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A83D260D-8D14-CD8C-CFEB-D6595660968F}"/>
              </a:ext>
            </a:extLst>
          </p:cNvPr>
          <p:cNvSpPr>
            <a:spLocks noGrp="1"/>
          </p:cNvSpPr>
          <p:nvPr>
            <p:ph sz="half" idx="13"/>
          </p:nvPr>
        </p:nvSpPr>
        <p:spPr>
          <a:xfrm>
            <a:off x="4292644" y="4037188"/>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8" name="Content Placeholder 5">
            <a:extLst>
              <a:ext uri="{FF2B5EF4-FFF2-40B4-BE49-F238E27FC236}">
                <a16:creationId xmlns:a16="http://schemas.microsoft.com/office/drawing/2014/main" id="{8FD1618B-3E18-AF82-CA4A-5620A0D072C9}"/>
              </a:ext>
            </a:extLst>
          </p:cNvPr>
          <p:cNvSpPr>
            <a:spLocks noGrp="1"/>
          </p:cNvSpPr>
          <p:nvPr>
            <p:ph sz="half" idx="14"/>
          </p:nvPr>
        </p:nvSpPr>
        <p:spPr>
          <a:xfrm>
            <a:off x="825610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Tree>
    <p:extLst>
      <p:ext uri="{BB962C8B-B14F-4D97-AF65-F5344CB8AC3E}">
        <p14:creationId xmlns:p14="http://schemas.microsoft.com/office/powerpoint/2010/main" val="2015589099"/>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2_4 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FDD376-746B-866B-5442-94F192570C8D}"/>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67A47E8-FAE0-CD97-79C4-92F1767E2122}"/>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 Placeholder"/>
          <p:cNvSpPr>
            <a:spLocks noGrp="1"/>
          </p:cNvSpPr>
          <p:nvPr>
            <p:ph type="body" sz="quarter" idx="13"/>
          </p:nvPr>
        </p:nvSpPr>
        <p:spPr>
          <a:xfrm>
            <a:off x="914400" y="1371600"/>
            <a:ext cx="10363200" cy="478144"/>
          </a:xfrm>
        </p:spPr>
        <p:txBody>
          <a:bodyPr/>
          <a:lstStyle>
            <a:lvl1pPr marL="0" indent="0" algn="ctr">
              <a:buNone/>
              <a:defRPr b="1">
                <a:solidFill>
                  <a:srgbClr val="026CAA"/>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35087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61030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half" idx="12"/>
          </p:nvPr>
        </p:nvSpPr>
        <p:spPr>
          <a:xfrm>
            <a:off x="8697299"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737278204"/>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3_4 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B3C36F-64C7-E2A7-523B-946086BFC16C}"/>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AED1751-35DB-0637-E265-78AA82EB0F82}"/>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 Placeholder"/>
          <p:cNvSpPr>
            <a:spLocks noGrp="1"/>
          </p:cNvSpPr>
          <p:nvPr>
            <p:ph type="body" sz="quarter" idx="13"/>
          </p:nvPr>
        </p:nvSpPr>
        <p:spPr>
          <a:xfrm>
            <a:off x="914400" y="1371600"/>
            <a:ext cx="10363200" cy="478144"/>
          </a:xfrm>
        </p:spPr>
        <p:txBody>
          <a:bodyPr/>
          <a:lstStyle>
            <a:lvl1pPr marL="0" indent="0" algn="ctr">
              <a:buNone/>
              <a:defRPr b="0">
                <a:solidFill>
                  <a:srgbClr val="1E1E2D"/>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35087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61030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half" idx="12"/>
          </p:nvPr>
        </p:nvSpPr>
        <p:spPr>
          <a:xfrm>
            <a:off x="8697299"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285372769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7_Section Ochre Dark">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l="523" t="1" b="522"/>
          <a:stretch/>
        </p:blipFill>
        <p:spPr>
          <a:xfrm>
            <a:off x="0" y="1"/>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29350085"/>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3_4 Column, 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153648-0FA3-7AE5-5758-ACBF5E7E7544}"/>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3117EA0-859B-0C4B-3A52-81ECE184CABC}"/>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417443" y="1550449"/>
            <a:ext cx="2596896"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443" y="2152333"/>
            <a:ext cx="2596896"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347054" y="1550449"/>
            <a:ext cx="2588223"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347054" y="2152333"/>
            <a:ext cx="2588223"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13"/>
          </p:nvPr>
        </p:nvSpPr>
        <p:spPr>
          <a:xfrm>
            <a:off x="6255380" y="1550449"/>
            <a:ext cx="2596896"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p:cNvSpPr>
            <a:spLocks noGrp="1"/>
          </p:cNvSpPr>
          <p:nvPr>
            <p:ph sz="quarter" idx="14"/>
          </p:nvPr>
        </p:nvSpPr>
        <p:spPr>
          <a:xfrm>
            <a:off x="6255380" y="2152333"/>
            <a:ext cx="2596896"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7"/>
          </p:nvPr>
        </p:nvSpPr>
        <p:spPr>
          <a:xfrm>
            <a:off x="9174849" y="1550449"/>
            <a:ext cx="2596896"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p:cNvSpPr>
            <a:spLocks noGrp="1"/>
          </p:cNvSpPr>
          <p:nvPr>
            <p:ph sz="quarter" idx="18"/>
          </p:nvPr>
        </p:nvSpPr>
        <p:spPr>
          <a:xfrm>
            <a:off x="9174849" y="2152333"/>
            <a:ext cx="2596896"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206108713"/>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25_Title Left,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839788" y="1041737"/>
            <a:ext cx="3932237" cy="1015663"/>
          </a:xfrm>
        </p:spPr>
        <p:txBody>
          <a:bodyPr anchor="b"/>
          <a:lstStyle>
            <a:lvl1pPr>
              <a:defRPr sz="3000"/>
            </a:lvl1pPr>
          </a:lstStyle>
          <a:p>
            <a:r>
              <a:rPr lang="en-US"/>
              <a:t>Click to edit Master title style</a:t>
            </a:r>
            <a:endParaRPr lang="en-US" dirty="0"/>
          </a:p>
        </p:txBody>
      </p:sp>
      <p:sp>
        <p:nvSpPr>
          <p:cNvPr id="4" name="Text Placeholder 3"/>
          <p:cNvSpPr>
            <a:spLocks noGrp="1"/>
          </p:cNvSpPr>
          <p:nvPr>
            <p:ph type="body" sz="half" idx="2"/>
          </p:nvPr>
        </p:nvSpPr>
        <p:spPr>
          <a:xfrm>
            <a:off x="839788" y="2260600"/>
            <a:ext cx="3932237" cy="899157"/>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5183188" y="987425"/>
            <a:ext cx="6172200" cy="606833"/>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Tree>
    <p:extLst>
      <p:ext uri="{BB962C8B-B14F-4D97-AF65-F5344CB8AC3E}">
        <p14:creationId xmlns:p14="http://schemas.microsoft.com/office/powerpoint/2010/main" val="3804491840"/>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1 column half-widt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5621A9-4D62-ECFD-A17C-7B7B58430622}"/>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9184" y="283464"/>
            <a:ext cx="5602357" cy="52120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29184" y="1243584"/>
            <a:ext cx="5602357" cy="1794722"/>
          </a:xfrm>
        </p:spPr>
        <p:txBody>
          <a:bodyPr/>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7356517"/>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7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1C1CD-0484-F4E6-7FE5-B136042A9152}"/>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293307014"/>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28_title only, noPanel">
    <p:spTree>
      <p:nvGrpSpPr>
        <p:cNvPr id="1" name=""/>
        <p:cNvGrpSpPr/>
        <p:nvPr/>
      </p:nvGrpSpPr>
      <p:grpSpPr>
        <a:xfrm>
          <a:off x="0" y="0"/>
          <a:ext cx="0" cy="0"/>
          <a:chOff x="0" y="0"/>
          <a:chExt cx="0" cy="0"/>
        </a:xfrm>
      </p:grpSpPr>
      <p:sp>
        <p:nvSpPr>
          <p:cNvPr id="2" name="Title 1"/>
          <p:cNvSpPr>
            <a:spLocks noGrp="1"/>
          </p:cNvSpPr>
          <p:nvPr>
            <p:ph type="title"/>
          </p:nvPr>
        </p:nvSpPr>
        <p:spPr>
          <a:xfrm>
            <a:off x="329184" y="243708"/>
            <a:ext cx="11435154"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4071812671"/>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96470"/>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0_quote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0341B9-E327-BA28-6B57-EBA2AD4A4AF3}"/>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858BFE5E-2173-11E1-103D-961F723534A0}"/>
              </a:ext>
            </a:extLst>
          </p:cNvPr>
          <p:cNvSpPr txBox="1">
            <a:spLocks noChangeArrowheads="1"/>
          </p:cNvSpPr>
          <p:nvPr/>
        </p:nvSpPr>
        <p:spPr bwMode="auto">
          <a:xfrm>
            <a:off x="357188" y="-222250"/>
            <a:ext cx="1550987"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5000">
                <a:solidFill>
                  <a:srgbClr val="1C8C91"/>
                </a:solidFill>
                <a:latin typeface="Arial Rounded MT Bold" panose="020F0704030504030204" pitchFamily="34" charset="77"/>
              </a:rPr>
              <a:t>“</a:t>
            </a:r>
          </a:p>
        </p:txBody>
      </p:sp>
      <p:sp>
        <p:nvSpPr>
          <p:cNvPr id="3" name="Text Placeholder 2"/>
          <p:cNvSpPr>
            <a:spLocks noGrp="1"/>
          </p:cNvSpPr>
          <p:nvPr>
            <p:ph type="body" idx="1"/>
          </p:nvPr>
        </p:nvSpPr>
        <p:spPr>
          <a:xfrm>
            <a:off x="2253342" y="5543240"/>
            <a:ext cx="9094107" cy="395173"/>
          </a:xfrm>
        </p:spPr>
        <p:txBody>
          <a:bodyPr/>
          <a:lstStyle>
            <a:lvl1pPr marL="0" indent="0" algn="l">
              <a:buNone/>
              <a:defRPr sz="18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5"/>
          <p:cNvSpPr>
            <a:spLocks noGrp="1"/>
          </p:cNvSpPr>
          <p:nvPr>
            <p:ph type="body" sz="quarter" idx="10"/>
          </p:nvPr>
        </p:nvSpPr>
        <p:spPr>
          <a:xfrm>
            <a:off x="2253342" y="768350"/>
            <a:ext cx="8349343" cy="2126480"/>
          </a:xfrm>
        </p:spPr>
        <p:txBody>
          <a:bodyPr/>
          <a:lstStyle>
            <a:lvl1pPr marL="0" indent="0">
              <a:spcAft>
                <a:spcPts val="600"/>
              </a:spcAft>
              <a:buNone/>
              <a:defRPr>
                <a:solidFill>
                  <a:srgbClr val="2E6AA6"/>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9216352"/>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1_quote pi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99D2AA-A5AB-EA45-2D1F-2AF9620EA37F}"/>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16160E9F-FEA8-BE89-AE7F-CE276AD79264}"/>
              </a:ext>
            </a:extLst>
          </p:cNvPr>
          <p:cNvSpPr txBox="1">
            <a:spLocks noChangeArrowheads="1"/>
          </p:cNvSpPr>
          <p:nvPr/>
        </p:nvSpPr>
        <p:spPr bwMode="auto">
          <a:xfrm>
            <a:off x="357188" y="-222250"/>
            <a:ext cx="1550987"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5000">
                <a:solidFill>
                  <a:srgbClr val="BF478A"/>
                </a:solidFill>
                <a:latin typeface="Arial Rounded MT Bold" panose="020F0704030504030204" pitchFamily="34" charset="77"/>
              </a:rPr>
              <a:t>“</a:t>
            </a:r>
          </a:p>
        </p:txBody>
      </p:sp>
      <p:sp>
        <p:nvSpPr>
          <p:cNvPr id="5" name="Text Placeholder 2"/>
          <p:cNvSpPr>
            <a:spLocks noGrp="1"/>
          </p:cNvSpPr>
          <p:nvPr>
            <p:ph type="body" idx="1"/>
          </p:nvPr>
        </p:nvSpPr>
        <p:spPr>
          <a:xfrm>
            <a:off x="2253342" y="5543240"/>
            <a:ext cx="9094107" cy="395173"/>
          </a:xfrm>
        </p:spPr>
        <p:txBody>
          <a:bodyPr/>
          <a:lstStyle>
            <a:lvl1pPr marL="0" indent="0" algn="l">
              <a:buNone/>
              <a:defRPr sz="18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5"/>
          <p:cNvSpPr>
            <a:spLocks noGrp="1"/>
          </p:cNvSpPr>
          <p:nvPr>
            <p:ph type="body" sz="quarter" idx="10"/>
          </p:nvPr>
        </p:nvSpPr>
        <p:spPr>
          <a:xfrm>
            <a:off x="2253342" y="768350"/>
            <a:ext cx="8349343" cy="2126480"/>
          </a:xfrm>
        </p:spPr>
        <p:txBody>
          <a:bodyPr/>
          <a:lstStyle>
            <a:lvl1pPr marL="0" indent="0">
              <a:spcAft>
                <a:spcPts val="600"/>
              </a:spcAft>
              <a:buNone/>
              <a:defRPr>
                <a:solidFill>
                  <a:srgbClr val="2E6AA6"/>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7980910"/>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11_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7F8656-7CF3-03DD-5014-71FB9D48D3E8}"/>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4541" y="780744"/>
            <a:ext cx="8842918" cy="776945"/>
          </a:xfrm>
        </p:spPr>
        <p:txBody>
          <a:bodyPr>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831850" y="1686000"/>
            <a:ext cx="10515600" cy="496098"/>
          </a:xfrm>
        </p:spPr>
        <p:txBody>
          <a:bodyPr/>
          <a:lstStyle>
            <a:lvl1pPr marL="0" indent="0" algn="ctr">
              <a:buNone/>
              <a:defRPr sz="2400">
                <a:solidFill>
                  <a:srgbClr val="2E6A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0974832"/>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14_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586672-531F-4C6E-BA12-42D494DDF077}"/>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4541" y="1314760"/>
            <a:ext cx="8842918" cy="3794125"/>
          </a:xfrm>
        </p:spPr>
        <p:txBody>
          <a:bodyPr>
            <a:normAutofit/>
          </a:bodyPr>
          <a:lstStyle>
            <a:lvl1pPr algn="ctr">
              <a:defRPr sz="3000" b="0" i="0">
                <a:solidFill>
                  <a:srgbClr val="2E6AA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5543240"/>
            <a:ext cx="10515600" cy="428772"/>
          </a:xfrm>
        </p:spPr>
        <p:txBody>
          <a:bodyPr/>
          <a:lstStyle>
            <a:lvl1pPr marL="0" indent="0" algn="ctr">
              <a:buNone/>
              <a:defRPr sz="2000">
                <a:solidFill>
                  <a:srgbClr val="2E6AA6"/>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3293309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8_Section Teal Blue">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43452798"/>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1 Column Half-Width 2-line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A420D3-D8C2-5B23-B1E4-48B33AE9755E}"/>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9184" y="283464"/>
            <a:ext cx="5602357" cy="108952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29184" y="1645920"/>
            <a:ext cx="5602357" cy="1794722"/>
          </a:xfrm>
        </p:spPr>
        <p:txBody>
          <a:bodyPr/>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6861242"/>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AE27A721-3CEB-C27A-D38B-C965B72AFC2C}"/>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05E8A07E-0C9A-0CB4-4CF8-7199BF382184}"/>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363544"/>
            <a:ext cx="7086600"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987609683"/>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068B87A0-E0A1-4360-A85E-11B2C17D99A1}"/>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CCEC6E8F-D961-D834-944B-1A763A8E34CC}"/>
              </a:ext>
            </a:extLst>
          </p:cNvPr>
          <p:cNvSpPr/>
          <p:nvPr/>
        </p:nvSpPr>
        <p:spPr>
          <a:xfrm>
            <a:off x="0" y="0"/>
            <a:ext cx="7772400"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615308"/>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01566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511917372"/>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A82E2949-829B-D0C5-959B-825CBE6E17CD}"/>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4A535C53-F1C9-C575-DEE4-D627627DF005}"/>
              </a:ext>
            </a:extLst>
          </p:cNvPr>
          <p:cNvSpPr/>
          <p:nvPr/>
        </p:nvSpPr>
        <p:spPr>
          <a:xfrm>
            <a:off x="0" y="0"/>
            <a:ext cx="7772400" cy="1998663"/>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2242629"/>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47732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880316802"/>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wo Content" preserve="1" userDrawn="1">
  <p:cSld name="9_1 column, ochre halfWidth, fullBleed img">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736E9E7C-289C-702A-64FE-3FBD5DB974F3}"/>
              </a:ext>
            </a:extLst>
          </p:cNvPr>
          <p:cNvSpPr/>
          <p:nvPr/>
        </p:nvSpPr>
        <p:spPr>
          <a:xfrm>
            <a:off x="0" y="0"/>
            <a:ext cx="6556375" cy="6858000"/>
          </a:xfrm>
          <a:prstGeom prst="rect">
            <a:avLst/>
          </a:prstGeom>
          <a:solidFill>
            <a:srgbClr val="FDFAF3"/>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F0375844-23DE-358B-9260-959988DCC64D}"/>
              </a:ext>
            </a:extLst>
          </p:cNvPr>
          <p:cNvSpPr/>
          <p:nvPr/>
        </p:nvSpPr>
        <p:spPr>
          <a:xfrm>
            <a:off x="0" y="0"/>
            <a:ext cx="655637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Google Shape;35;p14"/>
          <p:cNvSpPr>
            <a:spLocks noGrp="1"/>
          </p:cNvSpPr>
          <p:nvPr>
            <p:ph type="pic" idx="3"/>
          </p:nvPr>
        </p:nvSpPr>
        <p:spPr>
          <a:xfrm>
            <a:off x="6556916" y="0"/>
            <a:ext cx="5635083" cy="6858000"/>
          </a:xfrm>
          <a:prstGeom prst="rect">
            <a:avLst/>
          </a:prstGeom>
          <a:noFill/>
          <a:ln>
            <a:noFill/>
          </a:ln>
        </p:spPr>
      </p:sp>
      <p:sp>
        <p:nvSpPr>
          <p:cNvPr id="34" name="Google Shape;34;p14"/>
          <p:cNvSpPr txBox="1">
            <a:spLocks noGrp="1"/>
          </p:cNvSpPr>
          <p:nvPr>
            <p:ph type="body" idx="2"/>
          </p:nvPr>
        </p:nvSpPr>
        <p:spPr>
          <a:xfrm>
            <a:off x="329184" y="1363544"/>
            <a:ext cx="5602357"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5897880" cy="51937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135075307"/>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Two Content" preserve="1" userDrawn="1">
  <p:cSld name="10_1 column, green halfWidth, fullBleed img">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D9C3A0F0-F3A9-143A-B6B5-CCBB23709C44}"/>
              </a:ext>
            </a:extLst>
          </p:cNvPr>
          <p:cNvSpPr/>
          <p:nvPr/>
        </p:nvSpPr>
        <p:spPr>
          <a:xfrm>
            <a:off x="0" y="0"/>
            <a:ext cx="6556375" cy="6858000"/>
          </a:xfrm>
          <a:prstGeom prst="rect">
            <a:avLst/>
          </a:prstGeom>
          <a:solidFill>
            <a:srgbClr val="F0F7F7"/>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920D49B9-007D-52E2-4532-C05275DA3BA4}"/>
              </a:ext>
            </a:extLst>
          </p:cNvPr>
          <p:cNvSpPr/>
          <p:nvPr/>
        </p:nvSpPr>
        <p:spPr>
          <a:xfrm>
            <a:off x="0" y="0"/>
            <a:ext cx="655637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Google Shape;35;p14"/>
          <p:cNvSpPr>
            <a:spLocks noGrp="1"/>
          </p:cNvSpPr>
          <p:nvPr>
            <p:ph type="pic" idx="3"/>
          </p:nvPr>
        </p:nvSpPr>
        <p:spPr>
          <a:xfrm>
            <a:off x="6556916" y="0"/>
            <a:ext cx="5635083" cy="6858000"/>
          </a:xfrm>
          <a:prstGeom prst="rect">
            <a:avLst/>
          </a:prstGeom>
          <a:noFill/>
          <a:ln>
            <a:noFill/>
          </a:ln>
        </p:spPr>
      </p:sp>
      <p:sp>
        <p:nvSpPr>
          <p:cNvPr id="34" name="Google Shape;34;p14"/>
          <p:cNvSpPr txBox="1">
            <a:spLocks noGrp="1"/>
          </p:cNvSpPr>
          <p:nvPr>
            <p:ph type="body" idx="2"/>
          </p:nvPr>
        </p:nvSpPr>
        <p:spPr>
          <a:xfrm>
            <a:off x="329184" y="1363544"/>
            <a:ext cx="5602357"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5897880" cy="51937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940946332"/>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38CD1ED5-7268-4556-11AF-5E6661496BC0}"/>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C40979F2-4191-2FA1-CD0B-8AACFFE75F4D}"/>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
        <p:nvSpPr>
          <p:cNvPr id="5" name="Text Placeholder 13"/>
          <p:cNvSpPr>
            <a:spLocks noGrp="1"/>
          </p:cNvSpPr>
          <p:nvPr>
            <p:ph type="body" sz="quarter" idx="14"/>
          </p:nvPr>
        </p:nvSpPr>
        <p:spPr>
          <a:xfrm>
            <a:off x="329184" y="1331209"/>
            <a:ext cx="7107936"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2"/>
          <p:cNvSpPr>
            <a:spLocks noGrp="1"/>
          </p:cNvSpPr>
          <p:nvPr>
            <p:ph sz="half" idx="1"/>
          </p:nvPr>
        </p:nvSpPr>
        <p:spPr>
          <a:xfrm>
            <a:off x="329184" y="1955060"/>
            <a:ext cx="7107936" cy="2098780"/>
          </a:xfrm>
        </p:spPr>
        <p:txBody>
          <a:bodyPr/>
          <a:lstStyle>
            <a:lvl1pPr>
              <a:lnSpc>
                <a:spcPct val="114000"/>
              </a:lnSpc>
              <a:defRPr sz="22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8382125"/>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Graphic 6">
            <a:extLst>
              <a:ext uri="{FF2B5EF4-FFF2-40B4-BE49-F238E27FC236}">
                <a16:creationId xmlns:a16="http://schemas.microsoft.com/office/drawing/2014/main" id="{E7001119-A161-8AAD-76FD-995B733E20E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bwMode="auto">
          <a:xfrm>
            <a:off x="2358217" y="2513816"/>
            <a:ext cx="4549775" cy="915184"/>
          </a:xfrm>
          <a:prstGeom prst="rect">
            <a:avLst/>
          </a:prstGeom>
        </p:spPr>
      </p:pic>
      <p:pic>
        <p:nvPicPr>
          <p:cNvPr id="4" name="Graphic 3">
            <a:extLst>
              <a:ext uri="{FF2B5EF4-FFF2-40B4-BE49-F238E27FC236}">
                <a16:creationId xmlns:a16="http://schemas.microsoft.com/office/drawing/2014/main" id="{F6B3CA3A-F434-D3BF-1D8E-C1824047B3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37341" y="2217209"/>
            <a:ext cx="1697053" cy="1709531"/>
          </a:xfrm>
          <a:prstGeom prst="rect">
            <a:avLst/>
          </a:prstGeom>
        </p:spPr>
      </p:pic>
    </p:spTree>
    <p:extLst>
      <p:ext uri="{BB962C8B-B14F-4D97-AF65-F5344CB8AC3E}">
        <p14:creationId xmlns:p14="http://schemas.microsoft.com/office/powerpoint/2010/main" val="242325046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rgbClr val="F6F3EC"/>
            </a:gs>
          </a:gsLst>
          <a:lin ang="3600000" scaled="0"/>
        </a:gradFill>
        <a:effectLst/>
      </p:bgPr>
    </p:bg>
    <p:spTree>
      <p:nvGrpSpPr>
        <p:cNvPr id="1" name=""/>
        <p:cNvGrpSpPr/>
        <p:nvPr/>
      </p:nvGrpSpPr>
      <p:grpSpPr>
        <a:xfrm>
          <a:off x="0" y="0"/>
          <a:ext cx="0" cy="0"/>
          <a:chOff x="0" y="0"/>
          <a:chExt cx="0" cy="0"/>
        </a:xfrm>
      </p:grpSpPr>
      <p:pic>
        <p:nvPicPr>
          <p:cNvPr id="9" name="Picture 8" descr="A white background with multicolored lines&#10;&#10;Description automatically generated">
            <a:extLst>
              <a:ext uri="{FF2B5EF4-FFF2-40B4-BE49-F238E27FC236}">
                <a16:creationId xmlns:a16="http://schemas.microsoft.com/office/drawing/2014/main" id="{CEB9665F-ADC6-CBDC-FA0A-AC3AB8BDCCA6}"/>
              </a:ext>
            </a:extLst>
          </p:cNvPr>
          <p:cNvPicPr>
            <a:picLocks noChangeAspect="1"/>
          </p:cNvPicPr>
          <p:nvPr userDrawn="1"/>
        </p:nvPicPr>
        <p:blipFill>
          <a:blip r:embed="rId99">
            <a:alphaModFix amt="68000"/>
          </a:blip>
          <a:stretch>
            <a:fillRect/>
          </a:stretch>
        </p:blipFill>
        <p:spPr>
          <a:xfrm>
            <a:off x="0" y="0"/>
            <a:ext cx="12192000" cy="6858001"/>
          </a:xfrm>
          <a:prstGeom prst="rect">
            <a:avLst/>
          </a:prstGeom>
        </p:spPr>
      </p:pic>
      <p:sp>
        <p:nvSpPr>
          <p:cNvPr id="1026" name="Title Placeholder 1">
            <a:extLst>
              <a:ext uri="{FF2B5EF4-FFF2-40B4-BE49-F238E27FC236}">
                <a16:creationId xmlns:a16="http://schemas.microsoft.com/office/drawing/2014/main" id="{5FD6631E-8048-8570-35EC-D91669359E04}"/>
              </a:ext>
            </a:extLst>
          </p:cNvPr>
          <p:cNvSpPr>
            <a:spLocks noGrp="1" noChangeArrowheads="1"/>
          </p:cNvSpPr>
          <p:nvPr>
            <p:ph type="title"/>
          </p:nvPr>
        </p:nvSpPr>
        <p:spPr bwMode="auto">
          <a:xfrm>
            <a:off x="417513" y="303213"/>
            <a:ext cx="113903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endParaRPr lang="en-US" altLang="en-US" dirty="0"/>
          </a:p>
        </p:txBody>
      </p:sp>
      <p:sp>
        <p:nvSpPr>
          <p:cNvPr id="1027" name="Text Placeholder 2">
            <a:extLst>
              <a:ext uri="{FF2B5EF4-FFF2-40B4-BE49-F238E27FC236}">
                <a16:creationId xmlns:a16="http://schemas.microsoft.com/office/drawing/2014/main" id="{C7436420-057B-4904-92E8-DD57D56E0FB8}"/>
              </a:ext>
            </a:extLst>
          </p:cNvPr>
          <p:cNvSpPr>
            <a:spLocks noGrp="1" noChangeArrowheads="1"/>
          </p:cNvSpPr>
          <p:nvPr>
            <p:ph type="body" idx="1"/>
          </p:nvPr>
        </p:nvSpPr>
        <p:spPr bwMode="auto">
          <a:xfrm>
            <a:off x="417513" y="1195388"/>
            <a:ext cx="11390312"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cSld>
  <p:clrMap bg1="lt1" tx1="dk1" bg2="lt2" tx2="dk2" accent1="accent1" accent2="accent2" accent3="accent3" accent4="accent4" accent5="accent5" accent6="accent6" hlink="hlink" folHlink="folHlink"/>
  <p:sldLayoutIdLst>
    <p:sldLayoutId id="2147484034" r:id="rId1"/>
    <p:sldLayoutId id="2147484043" r:id="rId2"/>
    <p:sldLayoutId id="2147484040" r:id="rId3"/>
    <p:sldLayoutId id="2147484042" r:id="rId4"/>
    <p:sldLayoutId id="2147484039" r:id="rId5"/>
    <p:sldLayoutId id="2147484041" r:id="rId6"/>
    <p:sldLayoutId id="2147484014" r:id="rId7"/>
    <p:sldLayoutId id="2147484012" r:id="rId8"/>
    <p:sldLayoutId id="2147484013" r:id="rId9"/>
    <p:sldLayoutId id="2147484015" r:id="rId10"/>
    <p:sldLayoutId id="2147483991" r:id="rId11"/>
    <p:sldLayoutId id="2147484051" r:id="rId12"/>
    <p:sldLayoutId id="2147484047" r:id="rId13"/>
    <p:sldLayoutId id="2147484048" r:id="rId14"/>
    <p:sldLayoutId id="2147484049" r:id="rId15"/>
    <p:sldLayoutId id="2147484050" r:id="rId16"/>
    <p:sldLayoutId id="2147484031" r:id="rId17"/>
    <p:sldLayoutId id="2147484044" r:id="rId18"/>
    <p:sldLayoutId id="2147484045" r:id="rId19"/>
    <p:sldLayoutId id="2147484046" r:id="rId20"/>
    <p:sldLayoutId id="2147484016" r:id="rId21"/>
    <p:sldLayoutId id="2147484055" r:id="rId22"/>
    <p:sldLayoutId id="2147484056" r:id="rId23"/>
    <p:sldLayoutId id="2147484057" r:id="rId24"/>
    <p:sldLayoutId id="2147484002" r:id="rId25"/>
    <p:sldLayoutId id="2147484017" r:id="rId26"/>
    <p:sldLayoutId id="2147484018" r:id="rId27"/>
    <p:sldLayoutId id="2147484053" r:id="rId28"/>
    <p:sldLayoutId id="2147484054" r:id="rId29"/>
    <p:sldLayoutId id="2147483928" r:id="rId30"/>
    <p:sldLayoutId id="2147483940" r:id="rId31"/>
    <p:sldLayoutId id="2147484010" r:id="rId32"/>
    <p:sldLayoutId id="2147484003" r:id="rId33"/>
    <p:sldLayoutId id="2147484028" r:id="rId34"/>
    <p:sldLayoutId id="2147484029" r:id="rId35"/>
    <p:sldLayoutId id="2147483915" r:id="rId36"/>
    <p:sldLayoutId id="2147484036" r:id="rId37"/>
    <p:sldLayoutId id="2147484058" r:id="rId38"/>
    <p:sldLayoutId id="2147484035" r:id="rId39"/>
    <p:sldLayoutId id="2147484032" r:id="rId40"/>
    <p:sldLayoutId id="2147484027" r:id="rId41"/>
    <p:sldLayoutId id="2147484037" r:id="rId42"/>
    <p:sldLayoutId id="2147484038" r:id="rId43"/>
    <p:sldLayoutId id="2147484006" r:id="rId44"/>
    <p:sldLayoutId id="2147484001" r:id="rId45"/>
    <p:sldLayoutId id="2147484019" r:id="rId46"/>
    <p:sldLayoutId id="2147483916" r:id="rId47"/>
    <p:sldLayoutId id="2147483917" r:id="rId48"/>
    <p:sldLayoutId id="2147484011" r:id="rId49"/>
    <p:sldLayoutId id="2147483929" r:id="rId50"/>
    <p:sldLayoutId id="2147483930" r:id="rId51"/>
    <p:sldLayoutId id="2147483931" r:id="rId52"/>
    <p:sldLayoutId id="2147483941" r:id="rId53"/>
    <p:sldLayoutId id="2147484007" r:id="rId54"/>
    <p:sldLayoutId id="2147483942" r:id="rId55"/>
    <p:sldLayoutId id="2147483943" r:id="rId56"/>
    <p:sldLayoutId id="2147483945" r:id="rId57"/>
    <p:sldLayoutId id="2147483946" r:id="rId58"/>
    <p:sldLayoutId id="2147483947" r:id="rId59"/>
    <p:sldLayoutId id="2147483937" r:id="rId60"/>
    <p:sldLayoutId id="2147483932" r:id="rId61"/>
    <p:sldLayoutId id="2147483938" r:id="rId62"/>
    <p:sldLayoutId id="2147483918" r:id="rId63"/>
    <p:sldLayoutId id="2147483919" r:id="rId64"/>
    <p:sldLayoutId id="2147483920" r:id="rId65"/>
    <p:sldLayoutId id="2147483926" r:id="rId66"/>
    <p:sldLayoutId id="2147484000" r:id="rId67"/>
    <p:sldLayoutId id="2147484020" r:id="rId68"/>
    <p:sldLayoutId id="2147484021" r:id="rId69"/>
    <p:sldLayoutId id="2147484022" r:id="rId70"/>
    <p:sldLayoutId id="2147484023" r:id="rId71"/>
    <p:sldLayoutId id="2147484059" r:id="rId72"/>
    <p:sldLayoutId id="2147484060" r:id="rId73"/>
    <p:sldLayoutId id="2147484061" r:id="rId74"/>
    <p:sldLayoutId id="2147484062" r:id="rId75"/>
    <p:sldLayoutId id="2147484009" r:id="rId76"/>
    <p:sldLayoutId id="2147484033" r:id="rId77"/>
    <p:sldLayoutId id="2147483948" r:id="rId78"/>
    <p:sldLayoutId id="2147483949" r:id="rId79"/>
    <p:sldLayoutId id="2147483950" r:id="rId80"/>
    <p:sldLayoutId id="2147483905" r:id="rId81"/>
    <p:sldLayoutId id="2147483909" r:id="rId82"/>
    <p:sldLayoutId id="2147483952" r:id="rId83"/>
    <p:sldLayoutId id="2147483906" r:id="rId84"/>
    <p:sldLayoutId id="2147483907" r:id="rId85"/>
    <p:sldLayoutId id="2147483953" r:id="rId86"/>
    <p:sldLayoutId id="2147483954" r:id="rId87"/>
    <p:sldLayoutId id="2147483908" r:id="rId88"/>
    <p:sldLayoutId id="2147483955" r:id="rId89"/>
    <p:sldLayoutId id="2147483910" r:id="rId90"/>
    <p:sldLayoutId id="2147483921" r:id="rId91"/>
    <p:sldLayoutId id="2147483922" r:id="rId92"/>
    <p:sldLayoutId id="2147483923" r:id="rId93"/>
    <p:sldLayoutId id="2147483924" r:id="rId94"/>
    <p:sldLayoutId id="2147483925" r:id="rId95"/>
    <p:sldLayoutId id="2147483927" r:id="rId96"/>
    <p:sldLayoutId id="2147483966" r:id="rId97"/>
  </p:sldLayoutIdLst>
  <p:transition spd="med">
    <p:fade/>
  </p:transition>
  <p:txStyles>
    <p:titleStyle>
      <a:lvl1pPr algn="l" rtl="0" eaLnBrk="1" fontAlgn="base" hangingPunct="1">
        <a:spcBef>
          <a:spcPct val="0"/>
        </a:spcBef>
        <a:spcAft>
          <a:spcPct val="0"/>
        </a:spcAft>
        <a:defRPr sz="3000" b="1" kern="1200">
          <a:solidFill>
            <a:srgbClr val="4B6D23"/>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9pPr>
    </p:titleStyle>
    <p:bodyStyle>
      <a:lvl1pPr algn="l" rtl="0" eaLnBrk="1" fontAlgn="base" hangingPunct="1">
        <a:lnSpc>
          <a:spcPct val="114000"/>
        </a:lnSpc>
        <a:spcBef>
          <a:spcPts val="1000"/>
        </a:spcBef>
        <a:spcAft>
          <a:spcPts val="600"/>
        </a:spcAft>
        <a:buClr>
          <a:srgbClr val="4B6D23"/>
        </a:buClr>
        <a:buSzPct val="140000"/>
        <a:buFont typeface="Arial" panose="020B0604020202020204" pitchFamily="34" charset="0"/>
        <a:defRPr sz="2400" kern="1200">
          <a:solidFill>
            <a:srgbClr val="1E1E2D"/>
          </a:solidFill>
          <a:latin typeface="Arial" panose="020B0604020202020204" pitchFamily="34" charset="0"/>
          <a:ea typeface="+mn-ea"/>
          <a:cs typeface="Arial" panose="020B0604020202020204" pitchFamily="34" charset="0"/>
        </a:defRPr>
      </a:lvl1pPr>
      <a:lvl2pPr marL="46037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200" kern="1200">
          <a:solidFill>
            <a:srgbClr val="1E1E2D"/>
          </a:solidFill>
          <a:latin typeface="Arial" panose="020B0604020202020204" pitchFamily="34" charset="0"/>
          <a:ea typeface="+mn-ea"/>
          <a:cs typeface="Arial" panose="020B0604020202020204" pitchFamily="34" charset="0"/>
        </a:defRPr>
      </a:lvl2pPr>
      <a:lvl3pPr marL="692150" indent="-2317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000" kern="1200">
          <a:solidFill>
            <a:srgbClr val="1E1E2D"/>
          </a:solidFill>
          <a:latin typeface="Arial" panose="020B0604020202020204" pitchFamily="34" charset="0"/>
          <a:ea typeface="+mn-ea"/>
          <a:cs typeface="Arial" panose="020B0604020202020204" pitchFamily="34" charset="0"/>
        </a:defRPr>
      </a:lvl3pPr>
      <a:lvl4pPr marL="103822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4pPr>
      <a:lvl5pPr marL="1500188" indent="-3460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hyperlink" Target="https://www.oregon.gov/ode/educator-resources/standards/socialsciences/Documents/2024%20Oregon%20Social%20Studies%20Standards%20EDP.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hyperlink" Target="https://www.janm.org/sites/default/files/2021-01/janm-education-resources-enduring-communities-confinement-sites-map.pdf" TargetMode="External"/><Relationship Id="rId3" Type="http://schemas.openxmlformats.org/officeDocument/2006/relationships/hyperlink" Target="https://oregoninstructionalframeworks.org/vzS8fBXh" TargetMode="External"/><Relationship Id="rId7" Type="http://schemas.openxmlformats.org/officeDocument/2006/relationships/hyperlink" Target="https://depts.washington.edu/moving1/Oregon.shtml" TargetMode="External"/><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hyperlink" Target="https://dsl.richmond.edu/panorama/redlining/map/OR/Portland/area_descriptions/D3#loc=12/45.5285/-122.6745&amp;mapview=graded" TargetMode="External"/><Relationship Id="rId5" Type="http://schemas.openxmlformats.org/officeDocument/2006/relationships/hyperlink" Target="https://oregoninstructionalframeworks.org/XNyQC5QY" TargetMode="External"/><Relationship Id="rId4" Type="http://schemas.openxmlformats.org/officeDocument/2006/relationships/hyperlink" Target="https://oregoninstructionalframeworks.org/social-science-standards/resources/" TargetMode="External"/><Relationship Id="rId9" Type="http://schemas.openxmlformats.org/officeDocument/2006/relationships/hyperlink" Target="https://www.ohs.org/education/curriculum-and-resources/curriculum/experience-oregon-history/grades-1-and-2-experience-history-oregon-curriculum.cf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9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39583-CD20-6365-B360-DE61094455E6}"/>
            </a:ext>
          </a:extLst>
        </p:cNvPr>
        <p:cNvGrpSpPr/>
        <p:nvPr/>
      </p:nvGrpSpPr>
      <p:grpSpPr>
        <a:xfrm>
          <a:off x="0" y="0"/>
          <a:ext cx="0" cy="0"/>
          <a:chOff x="0" y="0"/>
          <a:chExt cx="0" cy="0"/>
        </a:xfrm>
      </p:grpSpPr>
      <p:pic>
        <p:nvPicPr>
          <p:cNvPr id="3" name="Graphic 4" descr="Oregon's Instructional Frameworks Social Sciences Logo">
            <a:extLst>
              <a:ext uri="{FF2B5EF4-FFF2-40B4-BE49-F238E27FC236}">
                <a16:creationId xmlns:a16="http://schemas.microsoft.com/office/drawing/2014/main" id="{EB8AE838-3BFB-8A43-9C92-5F2C5490CCA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3206" y="579706"/>
            <a:ext cx="4091293" cy="822960"/>
          </a:xfrm>
          <a:prstGeom prst="rect">
            <a:avLst/>
          </a:prstGeom>
        </p:spPr>
      </p:pic>
      <p:sp>
        <p:nvSpPr>
          <p:cNvPr id="2" name="Title 1">
            <a:extLst>
              <a:ext uri="{FF2B5EF4-FFF2-40B4-BE49-F238E27FC236}">
                <a16:creationId xmlns:a16="http://schemas.microsoft.com/office/drawing/2014/main" id="{A0A3B57C-3916-6C11-C5E4-9E9B811C6C0B}"/>
              </a:ext>
            </a:extLst>
          </p:cNvPr>
          <p:cNvSpPr>
            <a:spLocks noGrp="1"/>
          </p:cNvSpPr>
          <p:nvPr>
            <p:ph type="title"/>
          </p:nvPr>
        </p:nvSpPr>
        <p:spPr>
          <a:xfrm>
            <a:off x="1320165" y="2856857"/>
            <a:ext cx="9551670" cy="707886"/>
          </a:xfrm>
        </p:spPr>
        <p:txBody>
          <a:bodyPr rtlCol="0">
            <a:noAutofit/>
          </a:bodyPr>
          <a:lstStyle/>
          <a:p>
            <a:r>
              <a:rPr lang="en-US" dirty="0">
                <a:latin typeface="Arial"/>
                <a:cs typeface="Arial"/>
              </a:rPr>
              <a:t>Migration and Movement: Grades K–12</a:t>
            </a:r>
          </a:p>
        </p:txBody>
      </p:sp>
      <p:sp>
        <p:nvSpPr>
          <p:cNvPr id="61442" name="Subtitle 3">
            <a:extLst>
              <a:ext uri="{FF2B5EF4-FFF2-40B4-BE49-F238E27FC236}">
                <a16:creationId xmlns:a16="http://schemas.microsoft.com/office/drawing/2014/main" id="{E5DA2E53-67A3-945F-EC85-96514A3D5059}"/>
              </a:ext>
            </a:extLst>
          </p:cNvPr>
          <p:cNvSpPr>
            <a:spLocks noGrp="1" noChangeArrowheads="1"/>
          </p:cNvSpPr>
          <p:nvPr>
            <p:ph type="subTitle" idx="1"/>
          </p:nvPr>
        </p:nvSpPr>
        <p:spPr/>
        <p:txBody>
          <a:bodyPr>
            <a:noAutofit/>
          </a:bodyPr>
          <a:lstStyle/>
          <a:p>
            <a:pPr lvl="0"/>
            <a:r>
              <a:rPr lang="en-US" dirty="0">
                <a:sym typeface="Calibri"/>
              </a:rPr>
              <a:t>Oregon’s 2024 Social Science Standards</a:t>
            </a:r>
          </a:p>
        </p:txBody>
      </p:sp>
    </p:spTree>
    <p:extLst>
      <p:ext uri="{BB962C8B-B14F-4D97-AF65-F5344CB8AC3E}">
        <p14:creationId xmlns:p14="http://schemas.microsoft.com/office/powerpoint/2010/main" val="11104294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B592C-E8E3-481A-9DCA-FC16D0C0A62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0EA5C1-3876-206E-6E03-39334F6878AD}"/>
              </a:ext>
            </a:extLst>
          </p:cNvPr>
          <p:cNvSpPr>
            <a:spLocks noGrp="1"/>
          </p:cNvSpPr>
          <p:nvPr>
            <p:ph type="title"/>
          </p:nvPr>
        </p:nvSpPr>
        <p:spPr>
          <a:xfrm>
            <a:off x="745526" y="2099563"/>
            <a:ext cx="10700947" cy="1098095"/>
          </a:xfrm>
        </p:spPr>
        <p:txBody>
          <a:bodyPr>
            <a:normAutofit fontScale="90000"/>
          </a:bodyPr>
          <a:lstStyle/>
          <a:p>
            <a:r>
              <a:rPr lang="en-US" dirty="0"/>
              <a:t>What does learning about migration and movement look like in grades K–12?</a:t>
            </a:r>
          </a:p>
        </p:txBody>
      </p:sp>
    </p:spTree>
    <p:extLst>
      <p:ext uri="{BB962C8B-B14F-4D97-AF65-F5344CB8AC3E}">
        <p14:creationId xmlns:p14="http://schemas.microsoft.com/office/powerpoint/2010/main" val="151399706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5CF4C3-7840-DB6A-9714-504521B1047E}"/>
              </a:ext>
            </a:extLst>
          </p:cNvPr>
          <p:cNvSpPr>
            <a:spLocks noGrp="1"/>
          </p:cNvSpPr>
          <p:nvPr>
            <p:ph type="title"/>
          </p:nvPr>
        </p:nvSpPr>
        <p:spPr/>
        <p:txBody>
          <a:bodyPr/>
          <a:lstStyle/>
          <a:p>
            <a:r>
              <a:rPr lang="en-US" dirty="0"/>
              <a:t>Migration and Movement in Grades K–12 (1)</a:t>
            </a:r>
          </a:p>
        </p:txBody>
      </p:sp>
      <p:sp>
        <p:nvSpPr>
          <p:cNvPr id="6" name="Text Placeholder 6">
            <a:extLst>
              <a:ext uri="{FF2B5EF4-FFF2-40B4-BE49-F238E27FC236}">
                <a16:creationId xmlns:a16="http://schemas.microsoft.com/office/drawing/2014/main" id="{3E54A8A5-5294-6672-E44A-3DD180C68A91}"/>
              </a:ext>
            </a:extLst>
          </p:cNvPr>
          <p:cNvSpPr txBox="1">
            <a:spLocks/>
          </p:cNvSpPr>
          <p:nvPr/>
        </p:nvSpPr>
        <p:spPr>
          <a:xfrm>
            <a:off x="193483" y="1458976"/>
            <a:ext cx="11585575" cy="910377"/>
          </a:xfrm>
          <a:prstGeom prst="rect">
            <a:avLst/>
          </a:prstGeom>
        </p:spPr>
        <p:txBody>
          <a:bodyPr lIns="91440" tIns="45720" rIns="91440" bIns="45720" anchor="t"/>
          <a:lstStyle>
            <a:lvl1pPr algn="l" rtl="0" eaLnBrk="1" fontAlgn="base" hangingPunct="1">
              <a:lnSpc>
                <a:spcPct val="114000"/>
              </a:lnSpc>
              <a:spcBef>
                <a:spcPts val="1000"/>
              </a:spcBef>
              <a:spcAft>
                <a:spcPts val="600"/>
              </a:spcAft>
              <a:buClr>
                <a:srgbClr val="4B6D23"/>
              </a:buClr>
              <a:buSzPct val="140000"/>
              <a:buFont typeface="Arial" panose="020B0604020202020204" pitchFamily="34" charset="0"/>
              <a:defRPr sz="2400" kern="1200">
                <a:solidFill>
                  <a:srgbClr val="1E1E2D"/>
                </a:solidFill>
                <a:latin typeface="Arial" panose="020B0604020202020204" pitchFamily="34" charset="0"/>
                <a:ea typeface="+mn-ea"/>
                <a:cs typeface="Arial" panose="020B0604020202020204" pitchFamily="34" charset="0"/>
              </a:defRPr>
            </a:lvl1pPr>
            <a:lvl2pPr marL="46037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200" kern="1200">
                <a:solidFill>
                  <a:srgbClr val="1E1E2D"/>
                </a:solidFill>
                <a:latin typeface="Arial" panose="020B0604020202020204" pitchFamily="34" charset="0"/>
                <a:ea typeface="+mn-ea"/>
                <a:cs typeface="Arial" panose="020B0604020202020204" pitchFamily="34" charset="0"/>
              </a:defRPr>
            </a:lvl2pPr>
            <a:lvl3pPr marL="692150" indent="-2317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000" kern="1200">
                <a:solidFill>
                  <a:srgbClr val="1E1E2D"/>
                </a:solidFill>
                <a:latin typeface="Arial" panose="020B0604020202020204" pitchFamily="34" charset="0"/>
                <a:ea typeface="+mn-ea"/>
                <a:cs typeface="Arial" panose="020B0604020202020204" pitchFamily="34" charset="0"/>
              </a:defRPr>
            </a:lvl3pPr>
            <a:lvl4pPr marL="103822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4pPr>
            <a:lvl5pPr marL="1500188" indent="-3460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999"/>
              </a:lnSpc>
            </a:pPr>
            <a:r>
              <a:rPr lang="en-US" dirty="0">
                <a:solidFill>
                  <a:srgbClr val="000000"/>
                </a:solidFill>
                <a:latin typeface="Arial"/>
                <a:ea typeface="Helvetica Neue"/>
                <a:cs typeface="Arial"/>
                <a:sym typeface="Helvetica Neue"/>
              </a:rPr>
              <a:t>In Oregon’s 2024 Social Science Standards, the topic of migration and movement is developed across multiple grade levels.</a:t>
            </a:r>
            <a:endParaRPr lang="en-US" dirty="0">
              <a:solidFill>
                <a:srgbClr val="000000"/>
              </a:solidFill>
              <a:latin typeface="Arial"/>
              <a:cs typeface="Arial"/>
            </a:endParaRPr>
          </a:p>
        </p:txBody>
      </p:sp>
      <p:sp>
        <p:nvSpPr>
          <p:cNvPr id="2" name="Content Placeholder 1">
            <a:extLst>
              <a:ext uri="{FF2B5EF4-FFF2-40B4-BE49-F238E27FC236}">
                <a16:creationId xmlns:a16="http://schemas.microsoft.com/office/drawing/2014/main" id="{7A52CD56-76F8-15CF-1258-552CEB9528B1}"/>
              </a:ext>
            </a:extLst>
          </p:cNvPr>
          <p:cNvSpPr>
            <a:spLocks noGrp="1"/>
          </p:cNvSpPr>
          <p:nvPr>
            <p:ph sz="half" idx="1"/>
          </p:nvPr>
        </p:nvSpPr>
        <p:spPr>
          <a:xfrm>
            <a:off x="414128" y="2485788"/>
            <a:ext cx="5602357" cy="2531527"/>
          </a:xfrm>
        </p:spPr>
        <p:txBody>
          <a:bodyPr/>
          <a:lstStyle/>
          <a:p>
            <a:r>
              <a:rPr lang="en-US" sz="2400" b="1" dirty="0">
                <a:solidFill>
                  <a:srgbClr val="000000"/>
                </a:solidFill>
              </a:rPr>
              <a:t>Grades K–2: </a:t>
            </a:r>
            <a:r>
              <a:rPr lang="en-US" sz="2400" dirty="0">
                <a:solidFill>
                  <a:srgbClr val="000000"/>
                </a:solidFill>
              </a:rPr>
              <a:t>Students</a:t>
            </a:r>
            <a:r>
              <a:rPr lang="en-US" sz="2400" b="0" i="0" u="none" strike="noStrike" dirty="0">
                <a:solidFill>
                  <a:srgbClr val="000000"/>
                </a:solidFill>
                <a:effectLst/>
              </a:rPr>
              <a:t> learn about and explore the migration stories and maps of their local communities and neighborhoods, focusing on what causes people to migrate.</a:t>
            </a:r>
            <a:endParaRPr lang="en-US" sz="2400" b="0" i="0" dirty="0">
              <a:solidFill>
                <a:srgbClr val="000000"/>
              </a:solidFill>
              <a:effectLst/>
            </a:endParaRPr>
          </a:p>
        </p:txBody>
      </p:sp>
      <p:sp>
        <p:nvSpPr>
          <p:cNvPr id="3" name="Content Placeholder 2">
            <a:extLst>
              <a:ext uri="{FF2B5EF4-FFF2-40B4-BE49-F238E27FC236}">
                <a16:creationId xmlns:a16="http://schemas.microsoft.com/office/drawing/2014/main" id="{D3E4AE00-AB2A-9900-33B0-E7DF432E50D9}"/>
              </a:ext>
            </a:extLst>
          </p:cNvPr>
          <p:cNvSpPr>
            <a:spLocks noGrp="1"/>
          </p:cNvSpPr>
          <p:nvPr>
            <p:ph sz="half" idx="2"/>
          </p:nvPr>
        </p:nvSpPr>
        <p:spPr>
          <a:xfrm>
            <a:off x="6173786" y="2485788"/>
            <a:ext cx="5605272" cy="3794565"/>
          </a:xfrm>
        </p:spPr>
        <p:txBody>
          <a:bodyPr/>
          <a:lstStyle/>
          <a:p>
            <a:r>
              <a:rPr lang="en-US" sz="2400" b="1" i="0" dirty="0">
                <a:solidFill>
                  <a:srgbClr val="000000"/>
                </a:solidFill>
                <a:effectLst/>
                <a:latin typeface="Arial"/>
                <a:cs typeface="Arial"/>
              </a:rPr>
              <a:t>Grades </a:t>
            </a:r>
            <a:r>
              <a:rPr lang="en-US" sz="2400" b="1" dirty="0">
                <a:solidFill>
                  <a:srgbClr val="000000"/>
                </a:solidFill>
                <a:latin typeface="Arial"/>
                <a:cs typeface="Arial"/>
              </a:rPr>
              <a:t>3–4</a:t>
            </a:r>
            <a:r>
              <a:rPr lang="en-US" sz="2400" b="1" i="0" dirty="0">
                <a:solidFill>
                  <a:srgbClr val="000000"/>
                </a:solidFill>
                <a:effectLst/>
                <a:latin typeface="Arial"/>
                <a:cs typeface="Arial"/>
              </a:rPr>
              <a:t>: </a:t>
            </a:r>
            <a:r>
              <a:rPr lang="en-US" sz="2400" dirty="0">
                <a:solidFill>
                  <a:srgbClr val="000000"/>
                </a:solidFill>
                <a:latin typeface="Arial"/>
                <a:cs typeface="Arial"/>
              </a:rPr>
              <a:t>S</a:t>
            </a:r>
            <a:r>
              <a:rPr lang="en-US" sz="2400" b="0" i="0" u="none" strike="noStrike" dirty="0">
                <a:solidFill>
                  <a:srgbClr val="000000"/>
                </a:solidFill>
                <a:effectLst/>
                <a:latin typeface="Arial"/>
                <a:cs typeface="Arial"/>
              </a:rPr>
              <a:t>tudents investigate the causes behind the migration and movement of people, the patterns of settlement and exploration in the Pacific Northwest, and the contributions of various groups of people in the creation of the diverse culture of present-day Oregon.</a:t>
            </a:r>
            <a:endParaRPr lang="en-US" sz="2400" b="0" i="0" dirty="0">
              <a:solidFill>
                <a:srgbClr val="000000"/>
              </a:solidFill>
              <a:effectLst/>
              <a:latin typeface="Arial"/>
              <a:cs typeface="Arial"/>
            </a:endParaRPr>
          </a:p>
        </p:txBody>
      </p:sp>
      <p:sp>
        <p:nvSpPr>
          <p:cNvPr id="4" name="Google Shape;735;p97">
            <a:extLst>
              <a:ext uri="{FF2B5EF4-FFF2-40B4-BE49-F238E27FC236}">
                <a16:creationId xmlns:a16="http://schemas.microsoft.com/office/drawing/2014/main" id="{527F3BC9-84B2-3143-D298-BD9DC214CF1A}"/>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11</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46328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AAF32-D912-671C-1291-2A2DD4C4B68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90A8E82-C5CA-0669-9DCC-5BB2DFA53DD8}"/>
              </a:ext>
            </a:extLst>
          </p:cNvPr>
          <p:cNvSpPr>
            <a:spLocks noGrp="1"/>
          </p:cNvSpPr>
          <p:nvPr>
            <p:ph type="title"/>
          </p:nvPr>
        </p:nvSpPr>
        <p:spPr/>
        <p:txBody>
          <a:bodyPr/>
          <a:lstStyle/>
          <a:p>
            <a:r>
              <a:rPr lang="en-US" dirty="0"/>
              <a:t>Migration and Movement in Grades K–12 (2)</a:t>
            </a:r>
          </a:p>
        </p:txBody>
      </p:sp>
      <p:sp>
        <p:nvSpPr>
          <p:cNvPr id="6" name="Text Placeholder 6">
            <a:extLst>
              <a:ext uri="{FF2B5EF4-FFF2-40B4-BE49-F238E27FC236}">
                <a16:creationId xmlns:a16="http://schemas.microsoft.com/office/drawing/2014/main" id="{756E6A0A-8B7D-8181-D901-44D7BC5C40DA}"/>
              </a:ext>
            </a:extLst>
          </p:cNvPr>
          <p:cNvSpPr txBox="1">
            <a:spLocks/>
          </p:cNvSpPr>
          <p:nvPr/>
        </p:nvSpPr>
        <p:spPr>
          <a:xfrm>
            <a:off x="193483" y="1458976"/>
            <a:ext cx="11585575" cy="910377"/>
          </a:xfrm>
          <a:prstGeom prst="rect">
            <a:avLst/>
          </a:prstGeom>
        </p:spPr>
        <p:txBody>
          <a:bodyPr lIns="91440" tIns="45720" rIns="91440" bIns="45720" anchor="t"/>
          <a:lstStyle>
            <a:lvl1pPr algn="l" rtl="0" eaLnBrk="1" fontAlgn="base" hangingPunct="1">
              <a:lnSpc>
                <a:spcPct val="114000"/>
              </a:lnSpc>
              <a:spcBef>
                <a:spcPts val="1000"/>
              </a:spcBef>
              <a:spcAft>
                <a:spcPts val="600"/>
              </a:spcAft>
              <a:buClr>
                <a:srgbClr val="4B6D23"/>
              </a:buClr>
              <a:buSzPct val="140000"/>
              <a:buFont typeface="Arial" panose="020B0604020202020204" pitchFamily="34" charset="0"/>
              <a:defRPr sz="2400" kern="1200">
                <a:solidFill>
                  <a:srgbClr val="1E1E2D"/>
                </a:solidFill>
                <a:latin typeface="Arial" panose="020B0604020202020204" pitchFamily="34" charset="0"/>
                <a:ea typeface="+mn-ea"/>
                <a:cs typeface="Arial" panose="020B0604020202020204" pitchFamily="34" charset="0"/>
              </a:defRPr>
            </a:lvl1pPr>
            <a:lvl2pPr marL="46037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200" kern="1200">
                <a:solidFill>
                  <a:srgbClr val="1E1E2D"/>
                </a:solidFill>
                <a:latin typeface="Arial" panose="020B0604020202020204" pitchFamily="34" charset="0"/>
                <a:ea typeface="+mn-ea"/>
                <a:cs typeface="Arial" panose="020B0604020202020204" pitchFamily="34" charset="0"/>
              </a:defRPr>
            </a:lvl2pPr>
            <a:lvl3pPr marL="692150" indent="-2317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000" kern="1200">
                <a:solidFill>
                  <a:srgbClr val="1E1E2D"/>
                </a:solidFill>
                <a:latin typeface="Arial" panose="020B0604020202020204" pitchFamily="34" charset="0"/>
                <a:ea typeface="+mn-ea"/>
                <a:cs typeface="Arial" panose="020B0604020202020204" pitchFamily="34" charset="0"/>
              </a:defRPr>
            </a:lvl3pPr>
            <a:lvl4pPr marL="103822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4pPr>
            <a:lvl5pPr marL="1500188" indent="-3460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999"/>
              </a:lnSpc>
            </a:pPr>
            <a:r>
              <a:rPr lang="en-US" dirty="0">
                <a:solidFill>
                  <a:srgbClr val="000000"/>
                </a:solidFill>
                <a:latin typeface="Arial"/>
                <a:ea typeface="Helvetica Neue"/>
                <a:cs typeface="Arial"/>
                <a:sym typeface="Helvetica Neue"/>
              </a:rPr>
              <a:t>In Oregon’s 2024 Social Science Standards, the topic of migration and movement is developed across multiple grade levels.</a:t>
            </a:r>
            <a:endParaRPr lang="en-US" dirty="0">
              <a:solidFill>
                <a:srgbClr val="000000"/>
              </a:solidFill>
              <a:latin typeface="Arial"/>
              <a:cs typeface="Arial"/>
            </a:endParaRPr>
          </a:p>
        </p:txBody>
      </p:sp>
      <p:sp>
        <p:nvSpPr>
          <p:cNvPr id="2" name="Content Placeholder 1">
            <a:extLst>
              <a:ext uri="{FF2B5EF4-FFF2-40B4-BE49-F238E27FC236}">
                <a16:creationId xmlns:a16="http://schemas.microsoft.com/office/drawing/2014/main" id="{5D6A0C63-0D95-D4D6-387C-02A5C1B129F2}"/>
              </a:ext>
            </a:extLst>
          </p:cNvPr>
          <p:cNvSpPr>
            <a:spLocks noGrp="1"/>
          </p:cNvSpPr>
          <p:nvPr>
            <p:ph sz="half" idx="1"/>
          </p:nvPr>
        </p:nvSpPr>
        <p:spPr>
          <a:xfrm>
            <a:off x="414128" y="2485788"/>
            <a:ext cx="5602357" cy="2531527"/>
          </a:xfrm>
        </p:spPr>
        <p:txBody>
          <a:bodyPr/>
          <a:lstStyle/>
          <a:p>
            <a:r>
              <a:rPr lang="en-US" sz="2400" b="1" dirty="0">
                <a:solidFill>
                  <a:srgbClr val="000000"/>
                </a:solidFill>
              </a:rPr>
              <a:t>Grades 6–8: </a:t>
            </a:r>
            <a:r>
              <a:rPr lang="en-US" sz="2400" dirty="0">
                <a:solidFill>
                  <a:srgbClr val="000000"/>
                </a:solidFill>
              </a:rPr>
              <a:t>S</a:t>
            </a:r>
            <a:r>
              <a:rPr lang="en-US" sz="2400" b="0" i="0" u="none" strike="noStrike" dirty="0">
                <a:solidFill>
                  <a:srgbClr val="000000"/>
                </a:solidFill>
                <a:effectLst/>
              </a:rPr>
              <a:t>tudents take a closer look at the causes and effects of migration, and how technology has affected interactions between human settlements.</a:t>
            </a:r>
            <a:endParaRPr lang="en-US" sz="2400" b="0" i="0" dirty="0">
              <a:solidFill>
                <a:srgbClr val="000000"/>
              </a:solidFill>
              <a:effectLst/>
            </a:endParaRPr>
          </a:p>
        </p:txBody>
      </p:sp>
      <p:sp>
        <p:nvSpPr>
          <p:cNvPr id="3" name="Content Placeholder 2">
            <a:extLst>
              <a:ext uri="{FF2B5EF4-FFF2-40B4-BE49-F238E27FC236}">
                <a16:creationId xmlns:a16="http://schemas.microsoft.com/office/drawing/2014/main" id="{834E251B-56ED-11E3-1055-1A717888E166}"/>
              </a:ext>
            </a:extLst>
          </p:cNvPr>
          <p:cNvSpPr>
            <a:spLocks noGrp="1"/>
          </p:cNvSpPr>
          <p:nvPr>
            <p:ph sz="half" idx="2"/>
          </p:nvPr>
        </p:nvSpPr>
        <p:spPr>
          <a:xfrm>
            <a:off x="6173786" y="2485788"/>
            <a:ext cx="5605272" cy="3794565"/>
          </a:xfrm>
        </p:spPr>
        <p:txBody>
          <a:bodyPr/>
          <a:lstStyle/>
          <a:p>
            <a:pPr rtl="0">
              <a:spcBef>
                <a:spcPts val="1200"/>
              </a:spcBef>
              <a:spcAft>
                <a:spcPts val="1200"/>
              </a:spcAft>
            </a:pPr>
            <a:r>
              <a:rPr lang="en-US" sz="2400" b="1" i="0" dirty="0">
                <a:solidFill>
                  <a:srgbClr val="000000"/>
                </a:solidFill>
                <a:effectLst/>
              </a:rPr>
              <a:t>Grades 9–12: </a:t>
            </a:r>
            <a:r>
              <a:rPr lang="en-US" sz="2400" dirty="0">
                <a:solidFill>
                  <a:srgbClr val="000000"/>
                </a:solidFill>
              </a:rPr>
              <a:t>S</a:t>
            </a:r>
            <a:r>
              <a:rPr lang="en-US" sz="2400" b="0" i="0" u="none" strike="noStrike" dirty="0">
                <a:solidFill>
                  <a:srgbClr val="000000"/>
                </a:solidFill>
                <a:effectLst/>
              </a:rPr>
              <a:t>tudents analyze migration and settlement patterns to identify push and pull factors, including political and economic decisions, and further explore how technological developments affect the connections and interaction of human settlements.</a:t>
            </a:r>
            <a:endParaRPr lang="en-US" sz="2400" b="0" dirty="0">
              <a:effectLst/>
            </a:endParaRPr>
          </a:p>
        </p:txBody>
      </p:sp>
      <p:sp>
        <p:nvSpPr>
          <p:cNvPr id="4" name="Google Shape;735;p97">
            <a:extLst>
              <a:ext uri="{FF2B5EF4-FFF2-40B4-BE49-F238E27FC236}">
                <a16:creationId xmlns:a16="http://schemas.microsoft.com/office/drawing/2014/main" id="{C4C16E22-FEC8-A901-7698-F66D8BB66357}"/>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12</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99118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C303-BCCB-F81F-6282-D8B4508F1745}"/>
              </a:ext>
            </a:extLst>
          </p:cNvPr>
          <p:cNvSpPr>
            <a:spLocks noGrp="1"/>
          </p:cNvSpPr>
          <p:nvPr>
            <p:ph type="title"/>
          </p:nvPr>
        </p:nvSpPr>
        <p:spPr>
          <a:xfrm>
            <a:off x="329184" y="0"/>
            <a:ext cx="11862816" cy="1015663"/>
          </a:xfrm>
        </p:spPr>
        <p:txBody>
          <a:bodyPr/>
          <a:lstStyle/>
          <a:p>
            <a:r>
              <a:rPr lang="en-US" dirty="0"/>
              <a:t>Why is teaching about migration and movement in K–12 important? (1)</a:t>
            </a:r>
          </a:p>
        </p:txBody>
      </p:sp>
      <p:sp>
        <p:nvSpPr>
          <p:cNvPr id="3" name="Content Placeholder 2">
            <a:extLst>
              <a:ext uri="{FF2B5EF4-FFF2-40B4-BE49-F238E27FC236}">
                <a16:creationId xmlns:a16="http://schemas.microsoft.com/office/drawing/2014/main" id="{A6A687F2-3FB9-0AC2-0189-E94153A7D95C}"/>
              </a:ext>
            </a:extLst>
          </p:cNvPr>
          <p:cNvSpPr>
            <a:spLocks noGrp="1"/>
          </p:cNvSpPr>
          <p:nvPr>
            <p:ph idx="1"/>
          </p:nvPr>
        </p:nvSpPr>
        <p:spPr>
          <a:xfrm>
            <a:off x="329184" y="1353312"/>
            <a:ext cx="5766816" cy="4898457"/>
          </a:xfrm>
        </p:spPr>
        <p:txBody>
          <a:bodyPr/>
          <a:lstStyle/>
          <a:p>
            <a:pPr algn="l" rtl="0" fontAlgn="base">
              <a:lnSpc>
                <a:spcPct val="113000"/>
              </a:lnSpc>
            </a:pPr>
            <a:r>
              <a:rPr lang="en-US" b="1" i="0" dirty="0">
                <a:solidFill>
                  <a:srgbClr val="000000"/>
                </a:solidFill>
                <a:effectLst/>
              </a:rPr>
              <a:t>Migration and movement are fundamental aspects of human history and geography, shaping the cultural, social and economic fabric of communities. </a:t>
            </a:r>
            <a:r>
              <a:rPr lang="en-US" b="0" i="0" dirty="0">
                <a:solidFill>
                  <a:srgbClr val="000000"/>
                </a:solidFill>
                <a:effectLst/>
              </a:rPr>
              <a:t> </a:t>
            </a:r>
          </a:p>
          <a:p>
            <a:pPr algn="l" rtl="0" fontAlgn="base">
              <a:lnSpc>
                <a:spcPct val="113000"/>
              </a:lnSpc>
            </a:pPr>
            <a:r>
              <a:rPr lang="en-US" b="0" i="0" dirty="0">
                <a:solidFill>
                  <a:srgbClr val="000000"/>
                </a:solidFill>
                <a:effectLst/>
              </a:rPr>
              <a:t>By exploring human migration, students gain insight into how the movement of people shapes culture, belief systems and societal values at local and global levels. </a:t>
            </a:r>
          </a:p>
        </p:txBody>
      </p:sp>
      <p:pic>
        <p:nvPicPr>
          <p:cNvPr id="5" name="Picture 4">
            <a:extLst>
              <a:ext uri="{FF2B5EF4-FFF2-40B4-BE49-F238E27FC236}">
                <a16:creationId xmlns:a16="http://schemas.microsoft.com/office/drawing/2014/main" id="{0CFCE5B7-150D-1539-AD7F-A7502A358ABC}"/>
              </a:ext>
              <a:ext uri="{C183D7F6-B498-43B3-948B-1728B52AA6E4}">
                <adec:decorative xmlns:adec="http://schemas.microsoft.com/office/drawing/2017/decorative" val="1"/>
              </a:ext>
            </a:extLst>
          </p:cNvPr>
          <p:cNvPicPr>
            <a:picLocks noChangeAspect="1"/>
          </p:cNvPicPr>
          <p:nvPr/>
        </p:nvPicPr>
        <p:blipFill>
          <a:blip r:embed="rId3"/>
          <a:srcRect l="18264" r="12117"/>
          <a:stretch/>
        </p:blipFill>
        <p:spPr>
          <a:xfrm>
            <a:off x="6040192" y="1004552"/>
            <a:ext cx="6151809" cy="5890992"/>
          </a:xfrm>
          <a:prstGeom prst="rect">
            <a:avLst/>
          </a:prstGeom>
        </p:spPr>
      </p:pic>
    </p:spTree>
    <p:extLst>
      <p:ext uri="{BB962C8B-B14F-4D97-AF65-F5344CB8AC3E}">
        <p14:creationId xmlns:p14="http://schemas.microsoft.com/office/powerpoint/2010/main" val="1963504823"/>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B8D3D-8D3D-B20E-7D3E-9998CBCBD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6B1BA7-A096-8B73-A6C8-E0A65C15DB88}"/>
              </a:ext>
            </a:extLst>
          </p:cNvPr>
          <p:cNvSpPr>
            <a:spLocks noGrp="1"/>
          </p:cNvSpPr>
          <p:nvPr>
            <p:ph type="title"/>
          </p:nvPr>
        </p:nvSpPr>
        <p:spPr>
          <a:xfrm>
            <a:off x="329184" y="0"/>
            <a:ext cx="11862816" cy="1015663"/>
          </a:xfrm>
        </p:spPr>
        <p:txBody>
          <a:bodyPr/>
          <a:lstStyle/>
          <a:p>
            <a:r>
              <a:rPr lang="en-US" dirty="0"/>
              <a:t>Why is teaching about migration and movement in K–12 important? (2)</a:t>
            </a:r>
          </a:p>
        </p:txBody>
      </p:sp>
      <p:sp>
        <p:nvSpPr>
          <p:cNvPr id="3" name="Content Placeholder 2">
            <a:extLst>
              <a:ext uri="{FF2B5EF4-FFF2-40B4-BE49-F238E27FC236}">
                <a16:creationId xmlns:a16="http://schemas.microsoft.com/office/drawing/2014/main" id="{7502F1CC-26E8-816C-052F-405FCC25B174}"/>
              </a:ext>
            </a:extLst>
          </p:cNvPr>
          <p:cNvSpPr>
            <a:spLocks noGrp="1"/>
          </p:cNvSpPr>
          <p:nvPr>
            <p:ph idx="1"/>
          </p:nvPr>
        </p:nvSpPr>
        <p:spPr>
          <a:xfrm>
            <a:off x="157734" y="1019937"/>
            <a:ext cx="4894138" cy="5765168"/>
          </a:xfrm>
        </p:spPr>
        <p:txBody>
          <a:bodyPr/>
          <a:lstStyle/>
          <a:p>
            <a:pPr algn="l" rtl="0" fontAlgn="base">
              <a:lnSpc>
                <a:spcPct val="113000"/>
              </a:lnSpc>
            </a:pPr>
            <a:r>
              <a:rPr lang="en-US" b="1" i="0" dirty="0">
                <a:solidFill>
                  <a:srgbClr val="000000"/>
                </a:solidFill>
                <a:effectLst/>
              </a:rPr>
              <a:t>Students explore the causes and effects of migration and its impact on diverse groups.</a:t>
            </a:r>
            <a:r>
              <a:rPr lang="en-US" b="0" i="0" dirty="0">
                <a:solidFill>
                  <a:srgbClr val="000000"/>
                </a:solidFill>
                <a:effectLst/>
              </a:rPr>
              <a:t> </a:t>
            </a:r>
          </a:p>
          <a:p>
            <a:pPr>
              <a:lnSpc>
                <a:spcPct val="113999"/>
              </a:lnSpc>
            </a:pPr>
            <a:r>
              <a:rPr lang="en-US" b="0" i="0" dirty="0">
                <a:solidFill>
                  <a:srgbClr val="000000"/>
                </a:solidFill>
                <a:effectLst/>
                <a:latin typeface="Arial"/>
                <a:cs typeface="Arial"/>
              </a:rPr>
              <a:t>By analyzing migration and movement patterns </a:t>
            </a:r>
            <a:r>
              <a:rPr lang="en-US" dirty="0">
                <a:solidFill>
                  <a:srgbClr val="000000"/>
                </a:solidFill>
                <a:latin typeface="Arial"/>
                <a:cs typeface="Arial"/>
              </a:rPr>
              <a:t>from multiple </a:t>
            </a:r>
            <a:r>
              <a:rPr lang="en-US" b="0" i="0" dirty="0">
                <a:solidFill>
                  <a:srgbClr val="000000"/>
                </a:solidFill>
                <a:effectLst/>
                <a:latin typeface="Arial"/>
                <a:cs typeface="Arial"/>
              </a:rPr>
              <a:t>perspectives, students examine how </a:t>
            </a:r>
            <a:r>
              <a:rPr lang="en-US" dirty="0">
                <a:solidFill>
                  <a:srgbClr val="000000"/>
                </a:solidFill>
                <a:latin typeface="Arial"/>
                <a:cs typeface="Arial"/>
              </a:rPr>
              <a:t>social</a:t>
            </a:r>
            <a:r>
              <a:rPr lang="en-US" b="0" i="0" dirty="0">
                <a:solidFill>
                  <a:srgbClr val="000000"/>
                </a:solidFill>
                <a:effectLst/>
                <a:latin typeface="Arial"/>
                <a:cs typeface="Arial"/>
              </a:rPr>
              <a:t>, </a:t>
            </a:r>
            <a:r>
              <a:rPr lang="en-US" dirty="0">
                <a:solidFill>
                  <a:srgbClr val="000000"/>
                </a:solidFill>
                <a:latin typeface="Arial"/>
                <a:cs typeface="Arial"/>
              </a:rPr>
              <a:t>economic</a:t>
            </a:r>
            <a:r>
              <a:rPr lang="en-US" b="0" i="0" dirty="0">
                <a:solidFill>
                  <a:srgbClr val="000000"/>
                </a:solidFill>
                <a:effectLst/>
                <a:latin typeface="Arial"/>
                <a:cs typeface="Arial"/>
              </a:rPr>
              <a:t> and </a:t>
            </a:r>
            <a:r>
              <a:rPr lang="en-US" dirty="0">
                <a:solidFill>
                  <a:srgbClr val="000000"/>
                </a:solidFill>
                <a:latin typeface="Arial"/>
                <a:cs typeface="Arial"/>
              </a:rPr>
              <a:t>political factors </a:t>
            </a:r>
            <a:r>
              <a:rPr lang="en-US" b="0" i="0" dirty="0">
                <a:solidFill>
                  <a:srgbClr val="000000"/>
                </a:solidFill>
                <a:effectLst/>
                <a:latin typeface="Arial"/>
                <a:cs typeface="Arial"/>
              </a:rPr>
              <a:t>have </a:t>
            </a:r>
            <a:r>
              <a:rPr lang="en-US" dirty="0">
                <a:solidFill>
                  <a:srgbClr val="000000"/>
                </a:solidFill>
                <a:latin typeface="Arial"/>
                <a:cs typeface="Arial"/>
              </a:rPr>
              <a:t>influenced historical developments and </a:t>
            </a:r>
            <a:r>
              <a:rPr lang="en-US" b="0" i="0" dirty="0">
                <a:solidFill>
                  <a:srgbClr val="000000"/>
                </a:solidFill>
                <a:effectLst/>
                <a:latin typeface="Arial"/>
                <a:cs typeface="Arial"/>
              </a:rPr>
              <a:t>shaped </a:t>
            </a:r>
            <a:r>
              <a:rPr lang="en-US" dirty="0">
                <a:solidFill>
                  <a:srgbClr val="000000"/>
                </a:solidFill>
                <a:latin typeface="Arial"/>
                <a:cs typeface="Arial"/>
              </a:rPr>
              <a:t>different lived experiences throughout history</a:t>
            </a:r>
            <a:r>
              <a:rPr lang="en-US" b="0" i="0" dirty="0">
                <a:solidFill>
                  <a:srgbClr val="000000"/>
                </a:solidFill>
                <a:effectLst/>
                <a:latin typeface="Arial"/>
                <a:cs typeface="Arial"/>
              </a:rPr>
              <a:t>. </a:t>
            </a:r>
            <a:endParaRPr lang="en-US" dirty="0">
              <a:latin typeface="Arial"/>
              <a:cs typeface="Arial"/>
            </a:endParaRPr>
          </a:p>
        </p:txBody>
      </p:sp>
      <p:pic>
        <p:nvPicPr>
          <p:cNvPr id="6" name="Picture 5">
            <a:extLst>
              <a:ext uri="{FF2B5EF4-FFF2-40B4-BE49-F238E27FC236}">
                <a16:creationId xmlns:a16="http://schemas.microsoft.com/office/drawing/2014/main" id="{D5CE4F90-394B-E46A-4F3D-E360219D01DD}"/>
              </a:ext>
              <a:ext uri="{C183D7F6-B498-43B3-948B-1728B52AA6E4}">
                <adec:decorative xmlns:adec="http://schemas.microsoft.com/office/drawing/2017/decorative" val="1"/>
              </a:ext>
            </a:extLst>
          </p:cNvPr>
          <p:cNvPicPr>
            <a:picLocks noChangeAspect="1"/>
          </p:cNvPicPr>
          <p:nvPr/>
        </p:nvPicPr>
        <p:blipFill>
          <a:blip r:embed="rId3"/>
          <a:srcRect l="9341" r="9510"/>
          <a:stretch/>
        </p:blipFill>
        <p:spPr>
          <a:xfrm>
            <a:off x="5048518" y="1002136"/>
            <a:ext cx="7143482" cy="5855863"/>
          </a:xfrm>
          <a:prstGeom prst="rect">
            <a:avLst/>
          </a:prstGeom>
        </p:spPr>
      </p:pic>
    </p:spTree>
    <p:extLst>
      <p:ext uri="{BB962C8B-B14F-4D97-AF65-F5344CB8AC3E}">
        <p14:creationId xmlns:p14="http://schemas.microsoft.com/office/powerpoint/2010/main" val="18034119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1E76A-D899-0A80-3616-1B26963190B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44DAF1B-0416-3713-0AF6-E6683533C4F6}"/>
              </a:ext>
            </a:extLst>
          </p:cNvPr>
          <p:cNvSpPr>
            <a:spLocks noGrp="1"/>
          </p:cNvSpPr>
          <p:nvPr>
            <p:ph type="title"/>
          </p:nvPr>
        </p:nvSpPr>
        <p:spPr>
          <a:xfrm>
            <a:off x="329184" y="0"/>
            <a:ext cx="11862816" cy="1015663"/>
          </a:xfrm>
        </p:spPr>
        <p:txBody>
          <a:bodyPr/>
          <a:lstStyle/>
          <a:p>
            <a:r>
              <a:rPr lang="en-US" dirty="0"/>
              <a:t>Why is teaching about migration and movement in K–12 important? (3)</a:t>
            </a:r>
          </a:p>
        </p:txBody>
      </p:sp>
      <p:sp>
        <p:nvSpPr>
          <p:cNvPr id="3" name="Content Placeholder 2">
            <a:extLst>
              <a:ext uri="{FF2B5EF4-FFF2-40B4-BE49-F238E27FC236}">
                <a16:creationId xmlns:a16="http://schemas.microsoft.com/office/drawing/2014/main" id="{14DF6CB3-498B-E105-3FD4-58BA5C26F692}"/>
              </a:ext>
            </a:extLst>
          </p:cNvPr>
          <p:cNvSpPr>
            <a:spLocks noGrp="1"/>
          </p:cNvSpPr>
          <p:nvPr>
            <p:ph idx="1"/>
          </p:nvPr>
        </p:nvSpPr>
        <p:spPr>
          <a:xfrm>
            <a:off x="129159" y="1019938"/>
            <a:ext cx="4407558" cy="5857236"/>
          </a:xfrm>
        </p:spPr>
        <p:txBody>
          <a:bodyPr/>
          <a:lstStyle/>
          <a:p>
            <a:pPr>
              <a:lnSpc>
                <a:spcPct val="113000"/>
              </a:lnSpc>
            </a:pPr>
            <a:r>
              <a:rPr lang="en-US" b="1" i="0" dirty="0">
                <a:solidFill>
                  <a:srgbClr val="000000"/>
                </a:solidFill>
                <a:effectLst/>
                <a:latin typeface="Arial"/>
                <a:cs typeface="Arial"/>
              </a:rPr>
              <a:t>Students analyze migration and settlement patterns to identify push and pull factors, including political and economic </a:t>
            </a:r>
            <a:r>
              <a:rPr lang="en-US" b="1" dirty="0">
                <a:solidFill>
                  <a:srgbClr val="000000"/>
                </a:solidFill>
                <a:latin typeface="Arial"/>
                <a:cs typeface="Arial"/>
              </a:rPr>
              <a:t>conditions throughout history</a:t>
            </a:r>
            <a:r>
              <a:rPr lang="en-US" b="1" i="0" dirty="0">
                <a:solidFill>
                  <a:srgbClr val="000000"/>
                </a:solidFill>
                <a:effectLst/>
                <a:latin typeface="Arial"/>
                <a:cs typeface="Arial"/>
              </a:rPr>
              <a:t>. </a:t>
            </a:r>
            <a:r>
              <a:rPr lang="en-US" b="0" i="0" dirty="0">
                <a:solidFill>
                  <a:srgbClr val="000000"/>
                </a:solidFill>
                <a:effectLst/>
                <a:latin typeface="Arial"/>
                <a:cs typeface="Arial"/>
              </a:rPr>
              <a:t> </a:t>
            </a:r>
          </a:p>
          <a:p>
            <a:pPr>
              <a:lnSpc>
                <a:spcPct val="113999"/>
              </a:lnSpc>
            </a:pPr>
            <a:r>
              <a:rPr lang="en-US" b="0" i="0" dirty="0">
                <a:solidFill>
                  <a:srgbClr val="000000"/>
                </a:solidFill>
                <a:effectLst/>
                <a:latin typeface="Arial"/>
                <a:cs typeface="Arial"/>
              </a:rPr>
              <a:t>Students learn how </a:t>
            </a:r>
            <a:r>
              <a:rPr lang="en-US" dirty="0">
                <a:solidFill>
                  <a:srgbClr val="000000"/>
                </a:solidFill>
                <a:latin typeface="Arial"/>
                <a:cs typeface="Arial"/>
              </a:rPr>
              <a:t>various circumstances </a:t>
            </a:r>
            <a:r>
              <a:rPr lang="en-US" b="0" i="0" dirty="0">
                <a:solidFill>
                  <a:srgbClr val="000000"/>
                </a:solidFill>
                <a:effectLst/>
                <a:latin typeface="Arial"/>
                <a:cs typeface="Arial"/>
              </a:rPr>
              <a:t>and </a:t>
            </a:r>
            <a:r>
              <a:rPr lang="en-US" dirty="0">
                <a:solidFill>
                  <a:srgbClr val="000000"/>
                </a:solidFill>
                <a:latin typeface="Arial"/>
                <a:cs typeface="Arial"/>
              </a:rPr>
              <a:t>practical considerations </a:t>
            </a:r>
            <a:r>
              <a:rPr lang="en-US" b="0" i="0" dirty="0">
                <a:solidFill>
                  <a:srgbClr val="000000"/>
                </a:solidFill>
                <a:effectLst/>
                <a:latin typeface="Arial"/>
                <a:cs typeface="Arial"/>
              </a:rPr>
              <a:t>influence the movement of people</a:t>
            </a:r>
            <a:r>
              <a:rPr lang="en-US" dirty="0">
                <a:solidFill>
                  <a:srgbClr val="000000"/>
                </a:solidFill>
                <a:latin typeface="Arial"/>
                <a:cs typeface="Arial"/>
              </a:rPr>
              <a:t> and shape the development of communities</a:t>
            </a:r>
            <a:r>
              <a:rPr lang="en-US" b="0" i="0" dirty="0">
                <a:solidFill>
                  <a:srgbClr val="000000"/>
                </a:solidFill>
                <a:effectLst/>
                <a:latin typeface="Arial"/>
                <a:cs typeface="Arial"/>
              </a:rPr>
              <a:t>.</a:t>
            </a:r>
            <a:r>
              <a:rPr lang="en-US" dirty="0">
                <a:solidFill>
                  <a:srgbClr val="000000"/>
                </a:solidFill>
                <a:latin typeface="Arial"/>
                <a:cs typeface="Arial"/>
              </a:rPr>
              <a:t> </a:t>
            </a:r>
            <a:endParaRPr lang="en-US" dirty="0">
              <a:latin typeface="Arial"/>
              <a:cs typeface="Arial"/>
            </a:endParaRPr>
          </a:p>
        </p:txBody>
      </p:sp>
      <p:pic>
        <p:nvPicPr>
          <p:cNvPr id="8" name="Picture 7">
            <a:extLst>
              <a:ext uri="{FF2B5EF4-FFF2-40B4-BE49-F238E27FC236}">
                <a16:creationId xmlns:a16="http://schemas.microsoft.com/office/drawing/2014/main" id="{176BA469-4495-EB36-F364-005DE0B67056}"/>
              </a:ext>
              <a:ext uri="{C183D7F6-B498-43B3-948B-1728B52AA6E4}">
                <adec:decorative xmlns:adec="http://schemas.microsoft.com/office/drawing/2017/decorative" val="1"/>
              </a:ext>
            </a:extLst>
          </p:cNvPr>
          <p:cNvPicPr>
            <a:picLocks noChangeAspect="1"/>
          </p:cNvPicPr>
          <p:nvPr/>
        </p:nvPicPr>
        <p:blipFill>
          <a:blip r:embed="rId3"/>
          <a:srcRect l="12773"/>
          <a:stretch/>
        </p:blipFill>
        <p:spPr>
          <a:xfrm>
            <a:off x="4533363" y="1004552"/>
            <a:ext cx="7658638" cy="5853448"/>
          </a:xfrm>
          <a:prstGeom prst="rect">
            <a:avLst/>
          </a:prstGeom>
        </p:spPr>
      </p:pic>
    </p:spTree>
    <p:extLst>
      <p:ext uri="{BB962C8B-B14F-4D97-AF65-F5344CB8AC3E}">
        <p14:creationId xmlns:p14="http://schemas.microsoft.com/office/powerpoint/2010/main" val="209298286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474D38-BF29-5132-511F-EEFFFDB2ABC4}"/>
              </a:ext>
            </a:extLst>
          </p:cNvPr>
          <p:cNvSpPr>
            <a:spLocks noGrp="1"/>
          </p:cNvSpPr>
          <p:nvPr>
            <p:ph type="title"/>
          </p:nvPr>
        </p:nvSpPr>
        <p:spPr/>
        <p:txBody>
          <a:bodyPr>
            <a:normAutofit fontScale="90000"/>
          </a:bodyPr>
          <a:lstStyle/>
          <a:p>
            <a:r>
              <a:rPr lang="en-US" dirty="0"/>
              <a:t>Migration and Movement in Practice</a:t>
            </a:r>
          </a:p>
        </p:txBody>
      </p:sp>
    </p:spTree>
    <p:extLst>
      <p:ext uri="{BB962C8B-B14F-4D97-AF65-F5344CB8AC3E}">
        <p14:creationId xmlns:p14="http://schemas.microsoft.com/office/powerpoint/2010/main" val="160351699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Ten Essential Disciplinary Practices </a:t>
            </a:r>
            <a:endParaRPr dirty="0"/>
          </a:p>
        </p:txBody>
      </p:sp>
      <p:sp>
        <p:nvSpPr>
          <p:cNvPr id="610" name="Google Shape;610;p5"/>
          <p:cNvSpPr txBox="1">
            <a:spLocks noGrp="1"/>
          </p:cNvSpPr>
          <p:nvPr>
            <p:ph type="body" idx="1"/>
          </p:nvPr>
        </p:nvSpPr>
        <p:spPr>
          <a:xfrm>
            <a:off x="143745" y="1316043"/>
            <a:ext cx="4629150" cy="5277060"/>
          </a:xfrm>
          <a:prstGeom prst="rect">
            <a:avLst/>
          </a:prstGeom>
          <a:solidFill>
            <a:schemeClr val="lt1"/>
          </a:solidFill>
          <a:ln>
            <a:noFill/>
          </a:ln>
        </p:spPr>
        <p:txBody>
          <a:bodyPr spcFirstLastPara="1" wrap="square" lIns="274300" tIns="182875" rIns="274300" bIns="274300" anchor="t" anchorCtr="0">
            <a:spAutoFit/>
          </a:bodyPr>
          <a:lstStyle/>
          <a:p>
            <a:pPr marL="403225" marR="0" lvl="0" indent="-403225" algn="l" rtl="0">
              <a:lnSpc>
                <a:spcPct val="114000"/>
              </a:lnSpc>
              <a:buSzPct val="90000"/>
              <a:buFont typeface="+mj-lt"/>
              <a:buAutoNum type="romanUcPeriod"/>
            </a:pPr>
            <a:r>
              <a:rPr lang="en-US" sz="1800" dirty="0">
                <a:solidFill>
                  <a:srgbClr val="000000"/>
                </a:solidFill>
              </a:rPr>
              <a:t>Develop questions for social science inquiry</a:t>
            </a:r>
            <a:endParaRPr lang="en-US" sz="1800" dirty="0"/>
          </a:p>
          <a:p>
            <a:pPr marL="403225" marR="0" lvl="0" indent="-403225" algn="l" rtl="0">
              <a:lnSpc>
                <a:spcPct val="114000"/>
              </a:lnSpc>
              <a:buSzPct val="90000"/>
              <a:buFont typeface="+mj-lt"/>
              <a:buAutoNum type="romanUcPeriod"/>
            </a:pPr>
            <a:r>
              <a:rPr lang="en-US" sz="1800" dirty="0">
                <a:solidFill>
                  <a:srgbClr val="000000"/>
                </a:solidFill>
              </a:rPr>
              <a:t>Use chronological thinking skills</a:t>
            </a:r>
          </a:p>
          <a:p>
            <a:pPr marL="403225" marR="0" lvl="0" indent="-403225" algn="l" rtl="0">
              <a:lnSpc>
                <a:spcPct val="114000"/>
              </a:lnSpc>
              <a:buSzPct val="90000"/>
              <a:buFont typeface="+mj-lt"/>
              <a:buAutoNum type="romanUcPeriod"/>
            </a:pPr>
            <a:r>
              <a:rPr lang="en-US" sz="1800" dirty="0">
                <a:solidFill>
                  <a:srgbClr val="000000"/>
                </a:solidFill>
              </a:rPr>
              <a:t>Collect, interpret, evaluate, and apply information from primary and secondary sources</a:t>
            </a:r>
          </a:p>
          <a:p>
            <a:pPr marL="403225" lvl="0" indent="-403225">
              <a:buSzPct val="90000"/>
              <a:buFont typeface="+mj-lt"/>
              <a:buAutoNum type="romanUcPeriod"/>
            </a:pPr>
            <a:r>
              <a:rPr lang="en-US" sz="1800" dirty="0">
                <a:solidFill>
                  <a:srgbClr val="000000"/>
                </a:solidFill>
              </a:rPr>
              <a:t>Seek and analyze diverse perspectives</a:t>
            </a:r>
          </a:p>
          <a:p>
            <a:pPr marL="403225" indent="-403225">
              <a:buSzPct val="90000"/>
              <a:buFont typeface="+mj-lt"/>
              <a:buAutoNum type="romanUcPeriod"/>
            </a:pPr>
            <a:r>
              <a:rPr lang="en-US" sz="1800" dirty="0">
                <a:solidFill>
                  <a:srgbClr val="000000"/>
                </a:solidFill>
                <a:latin typeface="Arial"/>
                <a:cs typeface="Arial"/>
              </a:rPr>
              <a:t>Evaluate and assess how discrimination, racism, and inequality shape historical narratives and diverse perspectives</a:t>
            </a:r>
          </a:p>
        </p:txBody>
      </p:sp>
      <p:sp>
        <p:nvSpPr>
          <p:cNvPr id="4" name="Google Shape;610;p5">
            <a:extLst>
              <a:ext uri="{FF2B5EF4-FFF2-40B4-BE49-F238E27FC236}">
                <a16:creationId xmlns:a16="http://schemas.microsoft.com/office/drawing/2014/main" id="{FBD159A0-B817-9AD9-E6C1-9B193FC89D46}"/>
              </a:ext>
            </a:extLst>
          </p:cNvPr>
          <p:cNvSpPr txBox="1">
            <a:spLocks/>
          </p:cNvSpPr>
          <p:nvPr/>
        </p:nvSpPr>
        <p:spPr bwMode="auto">
          <a:xfrm>
            <a:off x="4972050" y="1316043"/>
            <a:ext cx="4629150" cy="5276088"/>
          </a:xfrm>
          <a:prstGeom prst="rect">
            <a:avLst/>
          </a:prstGeom>
          <a:solidFill>
            <a:schemeClr val="lt1"/>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274300" tIns="182875" rIns="274300" bIns="274300" numCol="1" anchor="t" anchorCtr="0" compatLnSpc="1">
            <a:prstTxWarp prst="textNoShape">
              <a:avLst/>
            </a:prstTxWarp>
            <a:spAutoFit/>
          </a:bodyPr>
          <a:lstStyle>
            <a:lvl1pPr algn="l" rtl="0" eaLnBrk="1" fontAlgn="base" hangingPunct="1">
              <a:lnSpc>
                <a:spcPct val="114000"/>
              </a:lnSpc>
              <a:spcBef>
                <a:spcPts val="1000"/>
              </a:spcBef>
              <a:spcAft>
                <a:spcPts val="600"/>
              </a:spcAft>
              <a:buClr>
                <a:srgbClr val="4B6D23"/>
              </a:buClr>
              <a:buSzPct val="140000"/>
              <a:buFont typeface="Arial" panose="020B0604020202020204" pitchFamily="34" charset="0"/>
              <a:defRPr sz="2000" kern="1200">
                <a:solidFill>
                  <a:srgbClr val="1E1E2D"/>
                </a:solidFill>
                <a:latin typeface="Arial" panose="020B0604020202020204" pitchFamily="34" charset="0"/>
                <a:ea typeface="+mn-ea"/>
                <a:cs typeface="Arial" panose="020B0604020202020204" pitchFamily="34" charset="0"/>
              </a:defRPr>
            </a:lvl1pPr>
            <a:lvl2pPr marL="46037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000" kern="1200">
                <a:solidFill>
                  <a:srgbClr val="1E1E2D"/>
                </a:solidFill>
                <a:latin typeface="Arial" panose="020B0604020202020204" pitchFamily="34" charset="0"/>
                <a:ea typeface="+mn-ea"/>
                <a:cs typeface="Arial" panose="020B0604020202020204" pitchFamily="34" charset="0"/>
              </a:defRPr>
            </a:lvl2pPr>
            <a:lvl3pPr marL="692150" indent="-2317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1800" kern="1200">
                <a:solidFill>
                  <a:srgbClr val="1E1E2D"/>
                </a:solidFill>
                <a:latin typeface="Arial" panose="020B0604020202020204" pitchFamily="34" charset="0"/>
                <a:ea typeface="+mn-ea"/>
                <a:cs typeface="Arial" panose="020B0604020202020204" pitchFamily="34" charset="0"/>
              </a:defRPr>
            </a:lvl3pPr>
            <a:lvl4pPr marL="103822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4pPr>
            <a:lvl5pPr marL="1500188" indent="-3460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base" latinLnBrk="0" hangingPunct="1">
              <a:lnSpc>
                <a:spcPct val="114000"/>
              </a:lnSpc>
              <a:spcBef>
                <a:spcPts val="1000"/>
              </a:spcBef>
              <a:spcAft>
                <a:spcPts val="600"/>
              </a:spcAft>
              <a:buClr>
                <a:srgbClr val="4B6D23"/>
              </a:buClr>
              <a:buSzPct val="90000"/>
              <a:buFont typeface="+mj-lt"/>
              <a:buAutoNum type="romanUcPeriod" startAt="6"/>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Construct well-reasoned and logically coherent explanations, arguments, and solutions</a:t>
            </a:r>
            <a:endParaRPr kumimoji="0" lang="en-US" sz="1800" b="0" i="0" u="none" strike="noStrike" kern="1200" cap="none" spc="0" normalizeH="0" baseline="0" noProof="0" dirty="0">
              <a:ln>
                <a:noFill/>
              </a:ln>
              <a:solidFill>
                <a:srgbClr val="1E1E2D"/>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base" latinLnBrk="0" hangingPunct="1">
              <a:lnSpc>
                <a:spcPct val="114000"/>
              </a:lnSpc>
              <a:spcBef>
                <a:spcPts val="1000"/>
              </a:spcBef>
              <a:spcAft>
                <a:spcPts val="600"/>
              </a:spcAft>
              <a:buClr>
                <a:srgbClr val="4B6D23"/>
              </a:buClr>
              <a:buSzPct val="90000"/>
              <a:buFont typeface="+mj-lt"/>
              <a:buAutoNum type="romanUcPeriod" startAt="6"/>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Cultivate global awareness and cultural understanding </a:t>
            </a:r>
          </a:p>
          <a:p>
            <a:pPr marL="457200" marR="0" lvl="0" indent="-457200" algn="l" defTabSz="914400" rtl="0" eaLnBrk="1" fontAlgn="base" latinLnBrk="0" hangingPunct="1">
              <a:lnSpc>
                <a:spcPct val="114000"/>
              </a:lnSpc>
              <a:spcBef>
                <a:spcPts val="1000"/>
              </a:spcBef>
              <a:spcAft>
                <a:spcPts val="600"/>
              </a:spcAft>
              <a:buClr>
                <a:srgbClr val="4B6D23"/>
              </a:buClr>
              <a:buSzPct val="90000"/>
              <a:buFont typeface="+mj-lt"/>
              <a:buAutoNum type="romanUcPeriod" startAt="6"/>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Demonstrate empathy </a:t>
            </a:r>
          </a:p>
          <a:p>
            <a:pPr marL="457200" marR="0" lvl="0" indent="-457200" algn="l" defTabSz="914400" rtl="0" eaLnBrk="1" fontAlgn="base" latinLnBrk="0" hangingPunct="1">
              <a:lnSpc>
                <a:spcPct val="114000"/>
              </a:lnSpc>
              <a:spcBef>
                <a:spcPts val="1000"/>
              </a:spcBef>
              <a:spcAft>
                <a:spcPts val="600"/>
              </a:spcAft>
              <a:buClr>
                <a:srgbClr val="4B6D23"/>
              </a:buClr>
              <a:buSzPct val="90000"/>
              <a:buFont typeface="+mj-lt"/>
              <a:buAutoNum type="romanUcPeriod" startAt="6"/>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Develop skills to critically analyze and evaluate digital and social media content</a:t>
            </a:r>
          </a:p>
          <a:p>
            <a:pPr marL="457200" marR="0" lvl="0" indent="-457200" algn="l" defTabSz="914400" rtl="0" eaLnBrk="1" fontAlgn="base" latinLnBrk="0" hangingPunct="1">
              <a:lnSpc>
                <a:spcPct val="114000"/>
              </a:lnSpc>
              <a:spcBef>
                <a:spcPts val="1000"/>
              </a:spcBef>
              <a:spcAft>
                <a:spcPts val="600"/>
              </a:spcAft>
              <a:buClr>
                <a:srgbClr val="4B6D23"/>
              </a:buClr>
              <a:buSzPct val="90000"/>
              <a:buFont typeface="+mj-lt"/>
              <a:buAutoNum type="romanUcPeriod" startAt="6"/>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Apply the practices and knowledge of social science to take informed civic action</a:t>
            </a:r>
            <a:endParaRPr kumimoji="0" lang="en-US" sz="1800" b="0" i="0" u="none" strike="noStrike" kern="1200" cap="none" spc="0" normalizeH="0" baseline="0" noProof="0" dirty="0">
              <a:ln>
                <a:noFill/>
              </a:ln>
              <a:solidFill>
                <a:srgbClr val="1E1E2D"/>
              </a:solidFill>
              <a:effectLst/>
              <a:uLnTx/>
              <a:uFillTx/>
              <a:latin typeface="Arial" panose="020B0604020202020204" pitchFamily="34" charset="0"/>
              <a:ea typeface="+mn-ea"/>
              <a:cs typeface="Arial" panose="020B0604020202020204" pitchFamily="34" charset="0"/>
            </a:endParaRPr>
          </a:p>
        </p:txBody>
      </p:sp>
      <p:pic>
        <p:nvPicPr>
          <p:cNvPr id="1028" name="Picture 4" descr="QR Code Image">
            <a:extLst>
              <a:ext uri="{FF2B5EF4-FFF2-40B4-BE49-F238E27FC236}">
                <a16:creationId xmlns:a16="http://schemas.microsoft.com/office/drawing/2014/main" id="{3329947A-6223-AFF0-CAB3-68CD23E31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2590800"/>
            <a:ext cx="2457450" cy="2457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DBEAB5-FCB4-48C9-4A6E-6194086F28C3}"/>
              </a:ext>
            </a:extLst>
          </p:cNvPr>
          <p:cNvSpPr txBox="1"/>
          <p:nvPr/>
        </p:nvSpPr>
        <p:spPr>
          <a:xfrm>
            <a:off x="9932276" y="5103674"/>
            <a:ext cx="1860332" cy="1384995"/>
          </a:xfrm>
          <a:prstGeom prst="rect">
            <a:avLst/>
          </a:prstGeom>
          <a:noFill/>
        </p:spPr>
        <p:txBody>
          <a:bodyPr wrap="square">
            <a:spAutoFit/>
          </a:bodyPr>
          <a:lstStyle/>
          <a:p>
            <a:r>
              <a:rPr lang="en-US" sz="1200" dirty="0">
                <a:hlinkClick r:id="rId4"/>
              </a:rPr>
              <a:t>https://www.oregon.gov/ode/educator-resources/standards/socialsciences/Documents/2024%20Oregon%20Social%20Studies%20Standards%20EDP.pdf</a:t>
            </a:r>
            <a:endParaRPr lang="en-US" sz="1200" dirty="0"/>
          </a:p>
        </p:txBody>
      </p:sp>
      <p:sp>
        <p:nvSpPr>
          <p:cNvPr id="2" name="Google Shape;735;p97">
            <a:extLst>
              <a:ext uri="{FF2B5EF4-FFF2-40B4-BE49-F238E27FC236}">
                <a16:creationId xmlns:a16="http://schemas.microsoft.com/office/drawing/2014/main" id="{2F19A3A1-E6C0-B97F-DD81-CC44FA286D05}"/>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r" defTabSz="914400" rtl="0" eaLnBrk="0" fontAlgn="base" latinLnBrk="0" hangingPunct="0">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ts val="0"/>
                </a:spcBef>
                <a:spcAft>
                  <a:spcPts val="0"/>
                </a:spcAft>
                <a:buClr>
                  <a:srgbClr val="000000"/>
                </a:buClr>
                <a:buSzTx/>
                <a:buFont typeface="Arial"/>
                <a:buNone/>
                <a:tabLst/>
                <a:defRPr/>
              </a:pPr>
              <a:t>17</a:t>
            </a:fld>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EFCC-0F0F-9FF0-26E7-4C2BB9928913}"/>
              </a:ext>
            </a:extLst>
          </p:cNvPr>
          <p:cNvSpPr>
            <a:spLocks noGrp="1"/>
          </p:cNvSpPr>
          <p:nvPr>
            <p:ph type="title"/>
          </p:nvPr>
        </p:nvSpPr>
        <p:spPr/>
        <p:txBody>
          <a:bodyPr/>
          <a:lstStyle/>
          <a:p>
            <a:r>
              <a:rPr lang="en-US" dirty="0"/>
              <a:t>Example 1: Migration and Movement</a:t>
            </a:r>
          </a:p>
        </p:txBody>
      </p:sp>
      <p:sp>
        <p:nvSpPr>
          <p:cNvPr id="3" name="Content Placeholder 2">
            <a:extLst>
              <a:ext uri="{FF2B5EF4-FFF2-40B4-BE49-F238E27FC236}">
                <a16:creationId xmlns:a16="http://schemas.microsoft.com/office/drawing/2014/main" id="{5B4E2134-3578-02EA-B7A9-BCE10F40A875}"/>
              </a:ext>
            </a:extLst>
          </p:cNvPr>
          <p:cNvSpPr>
            <a:spLocks noGrp="1"/>
          </p:cNvSpPr>
          <p:nvPr>
            <p:ph idx="1"/>
          </p:nvPr>
        </p:nvSpPr>
        <p:spPr>
          <a:xfrm>
            <a:off x="329184" y="1353312"/>
            <a:ext cx="11364844" cy="3573251"/>
          </a:xfrm>
        </p:spPr>
        <p:txBody>
          <a:bodyPr/>
          <a:lstStyle/>
          <a:p>
            <a:r>
              <a:rPr lang="en-US" b="0" i="0" dirty="0">
                <a:solidFill>
                  <a:srgbClr val="000000"/>
                </a:solidFill>
                <a:effectLst/>
              </a:rPr>
              <a:t>In a lesson on migration and movement, the teacher guides students in conducting oral history interviews with family members, neighbors or school staff to explore personal stories of relocation. Students document where these individuals’ families came from, why they moved and when they arrived in Oregon. By sharing and reflecting on these narratives, students develop a deeper understanding of their community’s diverse experiences and the broader themes of migration, resilience and belonging. </a:t>
            </a:r>
            <a:endParaRPr lang="en-US" dirty="0"/>
          </a:p>
        </p:txBody>
      </p:sp>
      <p:sp>
        <p:nvSpPr>
          <p:cNvPr id="4" name="Google Shape;735;p97">
            <a:extLst>
              <a:ext uri="{FF2B5EF4-FFF2-40B4-BE49-F238E27FC236}">
                <a16:creationId xmlns:a16="http://schemas.microsoft.com/office/drawing/2014/main" id="{5CF04413-4955-A0BD-E6E5-8FCCC4BF344D}"/>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18</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964060"/>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B850-99A7-1093-0843-62C8B799E0F7}"/>
              </a:ext>
            </a:extLst>
          </p:cNvPr>
          <p:cNvSpPr>
            <a:spLocks noGrp="1"/>
          </p:cNvSpPr>
          <p:nvPr>
            <p:ph type="title"/>
          </p:nvPr>
        </p:nvSpPr>
        <p:spPr/>
        <p:txBody>
          <a:bodyPr/>
          <a:lstStyle/>
          <a:p>
            <a:r>
              <a:rPr lang="en-US" dirty="0"/>
              <a:t> Reflection Activity (1)</a:t>
            </a:r>
          </a:p>
        </p:txBody>
      </p:sp>
      <p:sp>
        <p:nvSpPr>
          <p:cNvPr id="3" name="Content Placeholder 2">
            <a:extLst>
              <a:ext uri="{FF2B5EF4-FFF2-40B4-BE49-F238E27FC236}">
                <a16:creationId xmlns:a16="http://schemas.microsoft.com/office/drawing/2014/main" id="{B861FB31-A6D7-B66E-7CA5-1B9DBD7521A1}"/>
              </a:ext>
            </a:extLst>
          </p:cNvPr>
          <p:cNvSpPr>
            <a:spLocks noGrp="1"/>
          </p:cNvSpPr>
          <p:nvPr>
            <p:ph idx="1"/>
          </p:nvPr>
        </p:nvSpPr>
        <p:spPr>
          <a:xfrm>
            <a:off x="329184" y="1353312"/>
            <a:ext cx="11364844" cy="3660426"/>
          </a:xfrm>
        </p:spPr>
        <p:txBody>
          <a:bodyPr/>
          <a:lstStyle/>
          <a:p>
            <a:r>
              <a:rPr lang="en-US" b="1" dirty="0">
                <a:solidFill>
                  <a:srgbClr val="000000"/>
                </a:solidFill>
              </a:rPr>
              <a:t>Reflect on the example we just read. With a partner, discuss the following questions:</a:t>
            </a:r>
          </a:p>
          <a:p>
            <a:pPr marL="342900" indent="-342900">
              <a:buFont typeface="Arial" panose="020B0604020202020204" pitchFamily="34" charset="0"/>
              <a:buChar char="•"/>
            </a:pPr>
            <a:r>
              <a:rPr lang="en-US" dirty="0">
                <a:solidFill>
                  <a:srgbClr val="000000"/>
                </a:solidFill>
              </a:rPr>
              <a:t>W</a:t>
            </a:r>
            <a:r>
              <a:rPr lang="en-US" b="0" i="0" dirty="0">
                <a:solidFill>
                  <a:srgbClr val="000000"/>
                </a:solidFill>
                <a:effectLst/>
                <a:latin typeface="Arial" panose="020B0604020202020204" pitchFamily="34" charset="0"/>
              </a:rPr>
              <a:t>hich Essential Disciplinary Practices did you notice in the example? </a:t>
            </a:r>
          </a:p>
          <a:p>
            <a:pPr marL="342900" indent="-342900">
              <a:buFont typeface="Arial" panose="020B0604020202020204" pitchFamily="34" charset="0"/>
              <a:buChar char="•"/>
            </a:pPr>
            <a:r>
              <a:rPr lang="en-US" dirty="0">
                <a:solidFill>
                  <a:srgbClr val="000000"/>
                </a:solidFill>
                <a:latin typeface="Arial"/>
                <a:cs typeface="Arial"/>
              </a:rPr>
              <a:t>W</a:t>
            </a:r>
            <a:r>
              <a:rPr lang="en-US" b="0" i="0" dirty="0">
                <a:solidFill>
                  <a:srgbClr val="000000"/>
                </a:solidFill>
                <a:effectLst/>
                <a:latin typeface="Arial"/>
                <a:cs typeface="Arial"/>
              </a:rPr>
              <a:t>hich </a:t>
            </a:r>
            <a:r>
              <a:rPr lang="en-US" dirty="0">
                <a:solidFill>
                  <a:srgbClr val="000000"/>
                </a:solidFill>
                <a:latin typeface="Arial"/>
                <a:cs typeface="Arial"/>
              </a:rPr>
              <a:t>grade-level </a:t>
            </a:r>
            <a:r>
              <a:rPr lang="en-US" b="0" i="0" dirty="0">
                <a:solidFill>
                  <a:srgbClr val="000000"/>
                </a:solidFill>
                <a:effectLst/>
                <a:latin typeface="Arial"/>
                <a:cs typeface="Arial"/>
              </a:rPr>
              <a:t>content standards </a:t>
            </a:r>
            <a:r>
              <a:rPr lang="en-US" dirty="0">
                <a:solidFill>
                  <a:srgbClr val="000000"/>
                </a:solidFill>
                <a:latin typeface="Arial"/>
                <a:cs typeface="Arial"/>
              </a:rPr>
              <a:t>relate to the example</a:t>
            </a:r>
            <a:r>
              <a:rPr lang="en-US" b="0" i="0" dirty="0">
                <a:solidFill>
                  <a:srgbClr val="000000"/>
                </a:solidFill>
                <a:effectLst/>
                <a:latin typeface="Arial"/>
                <a:cs typeface="Arial"/>
              </a:rPr>
              <a:t>?</a:t>
            </a:r>
          </a:p>
          <a:p>
            <a:pPr marL="342900" indent="-342900">
              <a:buFont typeface="Arial" panose="020B0604020202020204" pitchFamily="34" charset="0"/>
              <a:buChar char="•"/>
            </a:pPr>
            <a:r>
              <a:rPr lang="en-US" dirty="0">
                <a:solidFill>
                  <a:srgbClr val="000000"/>
                </a:solidFill>
              </a:rPr>
              <a:t>H</a:t>
            </a:r>
            <a:r>
              <a:rPr lang="en-US" b="0" i="0" dirty="0">
                <a:solidFill>
                  <a:srgbClr val="000000"/>
                </a:solidFill>
                <a:effectLst/>
                <a:latin typeface="Arial" panose="020B0604020202020204" pitchFamily="34" charset="0"/>
              </a:rPr>
              <a:t>ow does this example </a:t>
            </a:r>
            <a:r>
              <a:rPr lang="en-US" dirty="0">
                <a:solidFill>
                  <a:srgbClr val="000000"/>
                </a:solidFill>
              </a:rPr>
              <a:t>demonstrate </a:t>
            </a:r>
            <a:r>
              <a:rPr lang="en-US" b="0" i="0" dirty="0">
                <a:solidFill>
                  <a:srgbClr val="000000"/>
                </a:solidFill>
                <a:effectLst/>
                <a:latin typeface="Arial" panose="020B0604020202020204" pitchFamily="34" charset="0"/>
              </a:rPr>
              <a:t>student engagement and agency in the classroom?</a:t>
            </a:r>
            <a:endParaRPr lang="en-US" dirty="0"/>
          </a:p>
        </p:txBody>
      </p:sp>
      <p:sp>
        <p:nvSpPr>
          <p:cNvPr id="4" name="Google Shape;735;p97">
            <a:extLst>
              <a:ext uri="{FF2B5EF4-FFF2-40B4-BE49-F238E27FC236}">
                <a16:creationId xmlns:a16="http://schemas.microsoft.com/office/drawing/2014/main" id="{2120DA89-F675-83F4-1D15-355DCF3311DD}"/>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19</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13833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A0919-CDF2-DE8B-5D54-572A9C1D93FD}"/>
              </a:ext>
            </a:extLst>
          </p:cNvPr>
          <p:cNvSpPr>
            <a:spLocks noGrp="1"/>
          </p:cNvSpPr>
          <p:nvPr>
            <p:ph type="title"/>
          </p:nvPr>
        </p:nvSpPr>
        <p:spPr>
          <a:xfrm>
            <a:off x="329184" y="217714"/>
            <a:ext cx="11364844" cy="553998"/>
          </a:xfrm>
        </p:spPr>
        <p:txBody>
          <a:bodyPr/>
          <a:lstStyle/>
          <a:p>
            <a:r>
              <a:rPr lang="en-US" dirty="0"/>
              <a:t>How to Use These Slides</a:t>
            </a:r>
          </a:p>
        </p:txBody>
      </p:sp>
      <p:sp>
        <p:nvSpPr>
          <p:cNvPr id="3" name="Content Placeholder 2">
            <a:extLst>
              <a:ext uri="{FF2B5EF4-FFF2-40B4-BE49-F238E27FC236}">
                <a16:creationId xmlns:a16="http://schemas.microsoft.com/office/drawing/2014/main" id="{6196D96B-903B-C01D-E37D-8A570EFBED78}"/>
              </a:ext>
            </a:extLst>
          </p:cNvPr>
          <p:cNvSpPr>
            <a:spLocks noGrp="1"/>
          </p:cNvSpPr>
          <p:nvPr>
            <p:ph idx="1"/>
          </p:nvPr>
        </p:nvSpPr>
        <p:spPr>
          <a:xfrm>
            <a:off x="329184" y="1353312"/>
            <a:ext cx="11364844" cy="4312143"/>
          </a:xfrm>
        </p:spPr>
        <p:txBody>
          <a:bodyPr/>
          <a:lstStyle/>
          <a:p>
            <a:pPr marL="342900" indent="-342900">
              <a:buFont typeface="Arial" panose="020B0604020202020204" pitchFamily="34" charset="0"/>
              <a:buChar char="•"/>
            </a:pPr>
            <a:r>
              <a:rPr lang="en-US" dirty="0">
                <a:effectLst/>
                <a:latin typeface="Helvetica"/>
                <a:cs typeface="Arial"/>
              </a:rPr>
              <a:t>These slides are intended to be used by educators, educational leaders and those providing professional learning to educators to build understanding and application of m</a:t>
            </a:r>
            <a:r>
              <a:rPr lang="en-US" dirty="0">
                <a:latin typeface="Helvetica"/>
                <a:cs typeface="Arial"/>
              </a:rPr>
              <a:t>igration and movement</a:t>
            </a:r>
            <a:r>
              <a:rPr lang="en-US" dirty="0">
                <a:effectLst/>
                <a:latin typeface="Helvetica"/>
                <a:cs typeface="Arial"/>
              </a:rPr>
              <a:t> in grades </a:t>
            </a:r>
            <a:r>
              <a:rPr lang="en-US" dirty="0">
                <a:latin typeface="Helvetica"/>
                <a:cs typeface="Arial"/>
              </a:rPr>
              <a:t>K–12</a:t>
            </a:r>
            <a:r>
              <a:rPr lang="en-US" dirty="0">
                <a:effectLst/>
                <a:latin typeface="Helvetica"/>
                <a:cs typeface="Arial"/>
              </a:rPr>
              <a:t>. </a:t>
            </a:r>
          </a:p>
          <a:p>
            <a:pPr marL="342900" indent="-342900">
              <a:buFont typeface="Arial" panose="020B0604020202020204" pitchFamily="34" charset="0"/>
              <a:buChar char="•"/>
            </a:pPr>
            <a:r>
              <a:rPr lang="en-US" dirty="0">
                <a:effectLst/>
                <a:latin typeface="Helvetica" pitchFamily="2" charset="0"/>
              </a:rPr>
              <a:t>These slides may be used as is or adapted to meet the needs of educators in your local district. </a:t>
            </a:r>
          </a:p>
          <a:p>
            <a:pPr marL="342900" indent="-342900">
              <a:buFont typeface="Arial" panose="020B0604020202020204" pitchFamily="34" charset="0"/>
              <a:buChar char="•"/>
            </a:pPr>
            <a:r>
              <a:rPr lang="en-US" dirty="0">
                <a:effectLst/>
                <a:latin typeface="Helvetica" pitchFamily="2" charset="0"/>
              </a:rPr>
              <a:t>Facilitator notes are included to provide suggestions for how those leading professional learning can facilitate others’ learning and processing of new information.</a:t>
            </a:r>
          </a:p>
        </p:txBody>
      </p:sp>
      <p:sp>
        <p:nvSpPr>
          <p:cNvPr id="4" name="Google Shape;735;p97">
            <a:extLst>
              <a:ext uri="{FF2B5EF4-FFF2-40B4-BE49-F238E27FC236}">
                <a16:creationId xmlns:a16="http://schemas.microsoft.com/office/drawing/2014/main" id="{A6D65CF1-7892-9BC3-9869-8FF90381CAD3}"/>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16744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2C9C4-1D0B-651A-91F6-1427DBA32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718B82-D979-1186-7FC2-5AD3BABAF2D9}"/>
              </a:ext>
            </a:extLst>
          </p:cNvPr>
          <p:cNvSpPr>
            <a:spLocks noGrp="1"/>
          </p:cNvSpPr>
          <p:nvPr>
            <p:ph type="title"/>
          </p:nvPr>
        </p:nvSpPr>
        <p:spPr/>
        <p:txBody>
          <a:bodyPr/>
          <a:lstStyle/>
          <a:p>
            <a:r>
              <a:rPr lang="en-US" dirty="0"/>
              <a:t>Example 2: Migration and Movement</a:t>
            </a:r>
          </a:p>
        </p:txBody>
      </p:sp>
      <p:sp>
        <p:nvSpPr>
          <p:cNvPr id="3" name="Content Placeholder 2">
            <a:extLst>
              <a:ext uri="{FF2B5EF4-FFF2-40B4-BE49-F238E27FC236}">
                <a16:creationId xmlns:a16="http://schemas.microsoft.com/office/drawing/2014/main" id="{2814C972-D0B4-7EAC-85E4-A9E2A9C45D92}"/>
              </a:ext>
            </a:extLst>
          </p:cNvPr>
          <p:cNvSpPr>
            <a:spLocks noGrp="1"/>
          </p:cNvSpPr>
          <p:nvPr>
            <p:ph idx="1"/>
          </p:nvPr>
        </p:nvSpPr>
        <p:spPr>
          <a:xfrm>
            <a:off x="329184" y="1353312"/>
            <a:ext cx="11364844" cy="3465885"/>
          </a:xfrm>
        </p:spPr>
        <p:txBody>
          <a:bodyPr/>
          <a:lstStyle/>
          <a:p>
            <a:r>
              <a:rPr lang="en-US" b="0" i="0" dirty="0">
                <a:solidFill>
                  <a:srgbClr val="000000"/>
                </a:solidFill>
                <a:effectLst/>
              </a:rPr>
              <a:t>During a lesson on migration patterns and policies, the teacher guides students in analyzing historical maps, including redlining maps of Portland, the Great Migration routes and Japanese incarceration maps. Students examine how these maps reflect past policies that shaped migration patterns and community demographics. By drawing connections to contemporary issues, students deepen their understanding of the lasting impact of policies on housing, displacement and social equity.</a:t>
            </a:r>
            <a:endParaRPr lang="en-US" dirty="0"/>
          </a:p>
        </p:txBody>
      </p:sp>
      <p:sp>
        <p:nvSpPr>
          <p:cNvPr id="4" name="Google Shape;735;p97">
            <a:extLst>
              <a:ext uri="{FF2B5EF4-FFF2-40B4-BE49-F238E27FC236}">
                <a16:creationId xmlns:a16="http://schemas.microsoft.com/office/drawing/2014/main" id="{D30B4B98-9296-0B82-B777-C212F986A510}"/>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20</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02258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C24F2-8546-0787-1237-30A128C99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F52F90-C450-22BB-A8B1-2B984635E253}"/>
              </a:ext>
            </a:extLst>
          </p:cNvPr>
          <p:cNvSpPr>
            <a:spLocks noGrp="1"/>
          </p:cNvSpPr>
          <p:nvPr>
            <p:ph type="title"/>
          </p:nvPr>
        </p:nvSpPr>
        <p:spPr/>
        <p:txBody>
          <a:bodyPr/>
          <a:lstStyle/>
          <a:p>
            <a:r>
              <a:rPr lang="en-US" dirty="0"/>
              <a:t>Reflection Activity (2)</a:t>
            </a:r>
          </a:p>
        </p:txBody>
      </p:sp>
      <p:sp>
        <p:nvSpPr>
          <p:cNvPr id="3" name="Content Placeholder 2">
            <a:extLst>
              <a:ext uri="{FF2B5EF4-FFF2-40B4-BE49-F238E27FC236}">
                <a16:creationId xmlns:a16="http://schemas.microsoft.com/office/drawing/2014/main" id="{1EEBA21E-2EA2-DDA1-F4D4-23F5D4FBB018}"/>
              </a:ext>
            </a:extLst>
          </p:cNvPr>
          <p:cNvSpPr>
            <a:spLocks noGrp="1"/>
          </p:cNvSpPr>
          <p:nvPr>
            <p:ph idx="1"/>
          </p:nvPr>
        </p:nvSpPr>
        <p:spPr>
          <a:xfrm>
            <a:off x="329184" y="1353312"/>
            <a:ext cx="11364844" cy="3660426"/>
          </a:xfrm>
        </p:spPr>
        <p:txBody>
          <a:bodyPr/>
          <a:lstStyle/>
          <a:p>
            <a:r>
              <a:rPr lang="en-US" b="1" dirty="0">
                <a:solidFill>
                  <a:srgbClr val="000000"/>
                </a:solidFill>
              </a:rPr>
              <a:t>Reflect on the example we just read. With a partner, discuss the following questions:</a:t>
            </a:r>
          </a:p>
          <a:p>
            <a:pPr marL="342900" indent="-342900">
              <a:buFont typeface="Arial" panose="020B0604020202020204" pitchFamily="34" charset="0"/>
              <a:buChar char="•"/>
            </a:pPr>
            <a:r>
              <a:rPr lang="en-US" dirty="0">
                <a:solidFill>
                  <a:srgbClr val="000000"/>
                </a:solidFill>
              </a:rPr>
              <a:t>W</a:t>
            </a:r>
            <a:r>
              <a:rPr lang="en-US" b="0" i="0" dirty="0">
                <a:solidFill>
                  <a:srgbClr val="000000"/>
                </a:solidFill>
                <a:effectLst/>
                <a:latin typeface="Arial" panose="020B0604020202020204" pitchFamily="34" charset="0"/>
              </a:rPr>
              <a:t>hich Essential Disciplinary Practices did you notice in the example? </a:t>
            </a:r>
          </a:p>
          <a:p>
            <a:pPr marL="342900" indent="-342900">
              <a:buFont typeface="Arial" panose="020B0604020202020204" pitchFamily="34" charset="0"/>
              <a:buChar char="•"/>
            </a:pPr>
            <a:r>
              <a:rPr lang="en-US" dirty="0">
                <a:solidFill>
                  <a:srgbClr val="000000"/>
                </a:solidFill>
              </a:rPr>
              <a:t>W</a:t>
            </a:r>
            <a:r>
              <a:rPr lang="en-US" b="0" i="0" dirty="0">
                <a:solidFill>
                  <a:srgbClr val="000000"/>
                </a:solidFill>
                <a:effectLst/>
                <a:latin typeface="Arial" panose="020B0604020202020204" pitchFamily="34" charset="0"/>
              </a:rPr>
              <a:t>hich grade-level content standards relate to the example? </a:t>
            </a:r>
          </a:p>
          <a:p>
            <a:pPr marL="342900" indent="-342900">
              <a:buFont typeface="Arial" panose="020B0604020202020204" pitchFamily="34" charset="0"/>
              <a:buChar char="•"/>
            </a:pPr>
            <a:r>
              <a:rPr lang="en-US" dirty="0">
                <a:solidFill>
                  <a:srgbClr val="000000"/>
                </a:solidFill>
              </a:rPr>
              <a:t>H</a:t>
            </a:r>
            <a:r>
              <a:rPr lang="en-US" b="0" i="0" dirty="0">
                <a:solidFill>
                  <a:srgbClr val="000000"/>
                </a:solidFill>
                <a:effectLst/>
                <a:latin typeface="Arial" panose="020B0604020202020204" pitchFamily="34" charset="0"/>
              </a:rPr>
              <a:t>ow does this example </a:t>
            </a:r>
            <a:r>
              <a:rPr lang="en-US" dirty="0">
                <a:solidFill>
                  <a:srgbClr val="000000"/>
                </a:solidFill>
              </a:rPr>
              <a:t>demonstrate </a:t>
            </a:r>
            <a:r>
              <a:rPr lang="en-US" b="0" i="0" dirty="0">
                <a:solidFill>
                  <a:srgbClr val="000000"/>
                </a:solidFill>
                <a:effectLst/>
                <a:latin typeface="Arial" panose="020B0604020202020204" pitchFamily="34" charset="0"/>
              </a:rPr>
              <a:t>student engagement and agency in the classroom?</a:t>
            </a:r>
            <a:endParaRPr lang="en-US" dirty="0"/>
          </a:p>
        </p:txBody>
      </p:sp>
      <p:sp>
        <p:nvSpPr>
          <p:cNvPr id="4" name="Google Shape;735;p97">
            <a:extLst>
              <a:ext uri="{FF2B5EF4-FFF2-40B4-BE49-F238E27FC236}">
                <a16:creationId xmlns:a16="http://schemas.microsoft.com/office/drawing/2014/main" id="{399ECFA6-BF80-BA45-83DC-38058A9A0465}"/>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21</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9764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0C042-86E0-6399-60A2-B9D82D201F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38ED39-2FDF-D514-2E1B-CA3075C23B36}"/>
              </a:ext>
            </a:extLst>
          </p:cNvPr>
          <p:cNvSpPr>
            <a:spLocks noGrp="1"/>
          </p:cNvSpPr>
          <p:nvPr>
            <p:ph type="title"/>
          </p:nvPr>
        </p:nvSpPr>
        <p:spPr/>
        <p:txBody>
          <a:bodyPr/>
          <a:lstStyle/>
          <a:p>
            <a:r>
              <a:rPr lang="en-US" dirty="0"/>
              <a:t>Reflecting on Our Practice</a:t>
            </a:r>
          </a:p>
        </p:txBody>
      </p:sp>
    </p:spTree>
    <p:extLst>
      <p:ext uri="{BB962C8B-B14F-4D97-AF65-F5344CB8AC3E}">
        <p14:creationId xmlns:p14="http://schemas.microsoft.com/office/powerpoint/2010/main" val="351736809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D8FF9-D484-5545-FBEA-3104FBAE35F5}"/>
              </a:ext>
            </a:extLst>
          </p:cNvPr>
          <p:cNvSpPr>
            <a:spLocks noGrp="1"/>
          </p:cNvSpPr>
          <p:nvPr>
            <p:ph type="title"/>
          </p:nvPr>
        </p:nvSpPr>
        <p:spPr/>
        <p:txBody>
          <a:bodyPr/>
          <a:lstStyle/>
          <a:p>
            <a:r>
              <a:rPr lang="en-US" dirty="0"/>
              <a:t>Pair-share</a:t>
            </a:r>
          </a:p>
        </p:txBody>
      </p:sp>
      <p:sp>
        <p:nvSpPr>
          <p:cNvPr id="3" name="Content Placeholder 2">
            <a:extLst>
              <a:ext uri="{FF2B5EF4-FFF2-40B4-BE49-F238E27FC236}">
                <a16:creationId xmlns:a16="http://schemas.microsoft.com/office/drawing/2014/main" id="{E213A6D6-0B2C-2A8A-3446-781848444B75}"/>
              </a:ext>
            </a:extLst>
          </p:cNvPr>
          <p:cNvSpPr>
            <a:spLocks noGrp="1"/>
          </p:cNvSpPr>
          <p:nvPr>
            <p:ph idx="1"/>
          </p:nvPr>
        </p:nvSpPr>
        <p:spPr>
          <a:xfrm>
            <a:off x="329184" y="1353312"/>
            <a:ext cx="11364844" cy="3785358"/>
          </a:xfrm>
        </p:spPr>
        <p:txBody>
          <a:bodyPr/>
          <a:lstStyle/>
          <a:p>
            <a:r>
              <a:rPr lang="en-US" b="1" dirty="0"/>
              <a:t>Select one question to discuss with a partner:</a:t>
            </a:r>
          </a:p>
          <a:p>
            <a:pPr marL="342900" indent="-342900" rtl="0" fontAlgn="base">
              <a:spcAft>
                <a:spcPts val="600"/>
              </a:spcAft>
              <a:buFont typeface="Arial" panose="020B0604020202020204" pitchFamily="34" charset="0"/>
              <a:buChar char="•"/>
            </a:pPr>
            <a:r>
              <a:rPr lang="en-US" b="0" i="0" u="none" strike="noStrike" dirty="0">
                <a:solidFill>
                  <a:srgbClr val="000000"/>
                </a:solidFill>
                <a:effectLst/>
              </a:rPr>
              <a:t>How can migration studies in your classroom challenge or expand the narrative to include underrepresented stories and affirm diverse identities?</a:t>
            </a:r>
          </a:p>
          <a:p>
            <a:pPr marL="342900" indent="-342900" rtl="0" fontAlgn="base">
              <a:spcAft>
                <a:spcPts val="600"/>
              </a:spcAft>
              <a:buFont typeface="Arial" panose="020B0604020202020204" pitchFamily="34" charset="0"/>
              <a:buChar char="•"/>
            </a:pPr>
            <a:r>
              <a:rPr lang="en-US" b="0" i="0" u="none" strike="noStrike" dirty="0">
                <a:solidFill>
                  <a:srgbClr val="000000"/>
                </a:solidFill>
                <a:effectLst/>
              </a:rPr>
              <a:t>What strategies can you incorporate into your instructional practice to integrate diverse narratives of migration and movement effectively?</a:t>
            </a:r>
          </a:p>
          <a:p>
            <a:pPr marL="342900" indent="-342900" rtl="0" fontAlgn="base">
              <a:spcAft>
                <a:spcPts val="600"/>
              </a:spcAft>
              <a:buFont typeface="Arial" panose="020B0604020202020204" pitchFamily="34" charset="0"/>
              <a:buChar char="•"/>
            </a:pPr>
            <a:r>
              <a:rPr lang="en-US" i="0" dirty="0">
                <a:solidFill>
                  <a:srgbClr val="000000"/>
                </a:solidFill>
                <a:effectLst/>
              </a:rPr>
              <a:t>What is one question</a:t>
            </a:r>
            <a:r>
              <a:rPr lang="en-US" i="0" dirty="0">
                <a:effectLst/>
              </a:rPr>
              <a:t> you still have about teaching migration and movement</a:t>
            </a:r>
            <a:r>
              <a:rPr lang="en-US" dirty="0"/>
              <a:t>?</a:t>
            </a:r>
          </a:p>
        </p:txBody>
      </p:sp>
      <p:sp>
        <p:nvSpPr>
          <p:cNvPr id="4" name="Google Shape;735;p97">
            <a:extLst>
              <a:ext uri="{FF2B5EF4-FFF2-40B4-BE49-F238E27FC236}">
                <a16:creationId xmlns:a16="http://schemas.microsoft.com/office/drawing/2014/main" id="{6CF0DD60-4A6A-AB1E-E938-19A677BDFB97}"/>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23</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46855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242D1-2A3B-FC11-A3A8-43381B855F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B708E-E8BF-EEE5-2958-397F4539FE9C}"/>
              </a:ext>
            </a:extLst>
          </p:cNvPr>
          <p:cNvSpPr>
            <a:spLocks noGrp="1"/>
          </p:cNvSpPr>
          <p:nvPr>
            <p:ph type="title"/>
          </p:nvPr>
        </p:nvSpPr>
        <p:spPr/>
        <p:txBody>
          <a:bodyPr/>
          <a:lstStyle/>
          <a:p>
            <a:r>
              <a:rPr lang="en-US" dirty="0">
                <a:latin typeface="Arial"/>
                <a:cs typeface="Arial"/>
              </a:rPr>
              <a:t>Learn More: Additional Resources</a:t>
            </a:r>
            <a:endParaRPr lang="en-US" dirty="0"/>
          </a:p>
        </p:txBody>
      </p:sp>
      <p:sp>
        <p:nvSpPr>
          <p:cNvPr id="3" name="Content Placeholder 2">
            <a:extLst>
              <a:ext uri="{FF2B5EF4-FFF2-40B4-BE49-F238E27FC236}">
                <a16:creationId xmlns:a16="http://schemas.microsoft.com/office/drawing/2014/main" id="{80023761-4532-FD26-31A6-581FBDD78AD6}"/>
              </a:ext>
            </a:extLst>
          </p:cNvPr>
          <p:cNvSpPr>
            <a:spLocks noGrp="1"/>
          </p:cNvSpPr>
          <p:nvPr>
            <p:ph idx="1"/>
          </p:nvPr>
        </p:nvSpPr>
        <p:spPr>
          <a:xfrm>
            <a:off x="329184" y="1031887"/>
            <a:ext cx="10881360" cy="5390771"/>
          </a:xfrm>
        </p:spPr>
        <p:txBody>
          <a:bodyPr/>
          <a:lstStyle/>
          <a:p>
            <a:pPr marL="342900" indent="-342900">
              <a:buFont typeface="Arial" panose="020B0604020202020204" pitchFamily="34" charset="0"/>
              <a:buChar char="•"/>
            </a:pPr>
            <a:r>
              <a:rPr lang="en-US" dirty="0">
                <a:solidFill>
                  <a:schemeClr val="tx1"/>
                </a:solidFill>
              </a:rPr>
              <a:t>Online module: </a:t>
            </a:r>
            <a:r>
              <a:rPr lang="en-US" dirty="0">
                <a:solidFill>
                  <a:schemeClr val="tx1"/>
                </a:solidFill>
                <a:hlinkClick r:id="rId3"/>
              </a:rPr>
              <a:t>Migration and Movement K–12</a:t>
            </a:r>
            <a:endParaRPr lang="en-US" dirty="0">
              <a:solidFill>
                <a:schemeClr val="tx1"/>
              </a:solidFill>
            </a:endParaRPr>
          </a:p>
          <a:p>
            <a:pPr marL="342900" indent="-342900">
              <a:buFont typeface="Arial" panose="020B0604020202020204" pitchFamily="34" charset="0"/>
              <a:buChar char="•"/>
            </a:pPr>
            <a:r>
              <a:rPr lang="en-US" dirty="0">
                <a:solidFill>
                  <a:schemeClr val="tx1"/>
                </a:solidFill>
                <a:latin typeface="Arial"/>
                <a:cs typeface="Arial"/>
              </a:rPr>
              <a:t>Website: </a:t>
            </a:r>
            <a:r>
              <a:rPr lang="en-US" dirty="0">
                <a:solidFill>
                  <a:schemeClr val="tx1"/>
                </a:solidFill>
                <a:latin typeface="Arial"/>
                <a:cs typeface="Arial"/>
                <a:hlinkClick r:id="rId4"/>
              </a:rPr>
              <a:t>Social Science Standards Resources</a:t>
            </a:r>
            <a:endParaRPr lang="en-US" dirty="0">
              <a:solidFill>
                <a:schemeClr val="tx1"/>
              </a:solidFill>
            </a:endParaRPr>
          </a:p>
          <a:p>
            <a:pPr marL="342900" indent="-342900">
              <a:buFont typeface="Arial" panose="020B0604020202020204" pitchFamily="34" charset="0"/>
              <a:buChar char="•"/>
            </a:pPr>
            <a:r>
              <a:rPr lang="en-US" dirty="0">
                <a:solidFill>
                  <a:schemeClr val="tx1"/>
                </a:solidFill>
                <a:hlinkClick r:id="rId5"/>
              </a:rPr>
              <a:t>Collaborative Learning Guide: Migration and Movement 6–12</a:t>
            </a:r>
            <a:endParaRPr lang="en-US" dirty="0">
              <a:solidFill>
                <a:schemeClr val="tx1"/>
              </a:solidFill>
            </a:endParaRPr>
          </a:p>
          <a:p>
            <a:pPr marL="342900" indent="-342900">
              <a:buFont typeface="Arial" panose="020B0604020202020204" pitchFamily="34" charset="0"/>
              <a:buChar char="•"/>
            </a:pPr>
            <a:r>
              <a:rPr lang="en-US" dirty="0">
                <a:solidFill>
                  <a:schemeClr val="tx1"/>
                </a:solidFill>
              </a:rPr>
              <a:t> Study the effects of s</a:t>
            </a:r>
            <a:r>
              <a:rPr lang="en-US" b="0" i="0" u="none" strike="noStrike" dirty="0">
                <a:solidFill>
                  <a:schemeClr val="tx1"/>
                </a:solidFill>
                <a:effectLst/>
              </a:rPr>
              <a:t>ystemic policies using the following mapping resources: </a:t>
            </a:r>
          </a:p>
          <a:p>
            <a:pPr marL="803275" lvl="1" indent="-342900"/>
            <a:r>
              <a:rPr lang="en-US" sz="2400" b="0" i="0" u="sng" strike="noStrike" dirty="0">
                <a:solidFill>
                  <a:srgbClr val="0563C1"/>
                </a:solidFill>
                <a:effectLst/>
                <a:hlinkClick r:id="rId6"/>
              </a:rPr>
              <a:t>Redlining in Portland</a:t>
            </a:r>
            <a:r>
              <a:rPr lang="en-US" sz="2400" b="0" i="0" u="none" strike="noStrike" dirty="0">
                <a:solidFill>
                  <a:srgbClr val="000000"/>
                </a:solidFill>
                <a:effectLst/>
              </a:rPr>
              <a:t> from Mapping Inequality</a:t>
            </a:r>
          </a:p>
          <a:p>
            <a:pPr marL="803275" lvl="1" indent="-342900">
              <a:lnSpc>
                <a:spcPct val="113000"/>
              </a:lnSpc>
              <a:spcBef>
                <a:spcPts val="1000"/>
              </a:spcBef>
            </a:pPr>
            <a:r>
              <a:rPr lang="en-US" sz="2400" u="sng" dirty="0">
                <a:hlinkClick r:id="rId7"/>
              </a:rPr>
              <a:t>America's Great Migrations Project</a:t>
            </a:r>
            <a:r>
              <a:rPr lang="en-US" sz="2400" u="sng" dirty="0"/>
              <a:t> </a:t>
            </a:r>
            <a:r>
              <a:rPr lang="en-US" sz="2400" b="0" i="0" u="none" strike="noStrike" dirty="0">
                <a:solidFill>
                  <a:srgbClr val="000000"/>
                </a:solidFill>
                <a:effectLst/>
              </a:rPr>
              <a:t>from America’s Great Migrations Project by the University of Washington</a:t>
            </a:r>
          </a:p>
          <a:p>
            <a:pPr marL="803275" lvl="1" indent="-342900"/>
            <a:r>
              <a:rPr lang="en-US" sz="2400" b="0" i="0" u="sng" strike="noStrike" dirty="0">
                <a:solidFill>
                  <a:srgbClr val="0563C1"/>
                </a:solidFill>
                <a:effectLst/>
                <a:hlinkClick r:id="rId8"/>
              </a:rPr>
              <a:t>Japanese Incarceration </a:t>
            </a:r>
            <a:r>
              <a:rPr lang="en-US" sz="2400" u="sng" dirty="0">
                <a:solidFill>
                  <a:srgbClr val="0563C1"/>
                </a:solidFill>
                <a:hlinkClick r:id="rId8"/>
              </a:rPr>
              <a:t>S</a:t>
            </a:r>
            <a:r>
              <a:rPr lang="en-US" sz="2400" b="0" i="0" u="sng" strike="noStrike" dirty="0">
                <a:solidFill>
                  <a:srgbClr val="0563C1"/>
                </a:solidFill>
                <a:effectLst/>
                <a:hlinkClick r:id="rId8"/>
              </a:rPr>
              <a:t>ites</a:t>
            </a:r>
            <a:r>
              <a:rPr lang="en-US" sz="2400" dirty="0">
                <a:solidFill>
                  <a:srgbClr val="000000"/>
                </a:solidFill>
              </a:rPr>
              <a:t> from Enduring Communities</a:t>
            </a:r>
          </a:p>
          <a:p>
            <a:pPr marL="342900" indent="-342900">
              <a:buFont typeface="Arial" panose="020B0604020202020204" pitchFamily="34" charset="0"/>
              <a:buChar char="•"/>
            </a:pPr>
            <a:r>
              <a:rPr lang="en-US" dirty="0">
                <a:solidFill>
                  <a:schemeClr val="accent1"/>
                </a:solidFill>
                <a:latin typeface="Arial"/>
                <a:cs typeface="Arial"/>
                <a:hlinkClick r:id="rId9">
                  <a:extLst>
                    <a:ext uri="{A12FA001-AC4F-418D-AE19-62706E023703}">
                      <ahyp:hlinkClr xmlns:ahyp="http://schemas.microsoft.com/office/drawing/2018/hyperlinkcolor" val="tx"/>
                    </a:ext>
                  </a:extLst>
                </a:hlinkClick>
              </a:rPr>
              <a:t>Sample Curriculum from the Oregon Historical Society </a:t>
            </a:r>
            <a:endParaRPr lang="en-US" dirty="0">
              <a:solidFill>
                <a:srgbClr val="000000"/>
              </a:solidFill>
              <a:latin typeface="Arial"/>
              <a:cs typeface="Arial"/>
            </a:endParaRPr>
          </a:p>
        </p:txBody>
      </p:sp>
      <p:sp>
        <p:nvSpPr>
          <p:cNvPr id="4" name="Google Shape;735;p97">
            <a:extLst>
              <a:ext uri="{FF2B5EF4-FFF2-40B4-BE49-F238E27FC236}">
                <a16:creationId xmlns:a16="http://schemas.microsoft.com/office/drawing/2014/main" id="{DD7B8DF9-B14A-397C-FE04-F28AFCB73FA6}"/>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24</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938552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7BFD-4EDF-00FA-A0EB-675FE5FFAE11}"/>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34D8843F-9A80-D1F4-3C97-A1F88BDDA610}"/>
              </a:ext>
            </a:extLst>
          </p:cNvPr>
          <p:cNvSpPr>
            <a:spLocks noGrp="1"/>
          </p:cNvSpPr>
          <p:nvPr>
            <p:ph idx="1"/>
          </p:nvPr>
        </p:nvSpPr>
        <p:spPr>
          <a:xfrm>
            <a:off x="329184" y="1353312"/>
            <a:ext cx="10881360" cy="478144"/>
          </a:xfrm>
        </p:spPr>
        <p:txBody>
          <a:bodyPr/>
          <a:lstStyle/>
          <a:p>
            <a:r>
              <a:rPr lang="en-US" dirty="0"/>
              <a:t>This slide can be adapted for the next steps at your site.</a:t>
            </a:r>
          </a:p>
        </p:txBody>
      </p:sp>
      <p:sp>
        <p:nvSpPr>
          <p:cNvPr id="4" name="Google Shape;735;p97">
            <a:extLst>
              <a:ext uri="{FF2B5EF4-FFF2-40B4-BE49-F238E27FC236}">
                <a16:creationId xmlns:a16="http://schemas.microsoft.com/office/drawing/2014/main" id="{F4E6E0B6-75D6-F3D7-5762-8C695228F9B7}"/>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25</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53735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2" name="Title 1">
            <a:extLst>
              <a:ext uri="{FF2B5EF4-FFF2-40B4-BE49-F238E27FC236}">
                <a16:creationId xmlns:a16="http://schemas.microsoft.com/office/drawing/2014/main" id="{B63F1529-A24B-F023-EBC2-34BA6F2EA589}"/>
              </a:ext>
            </a:extLst>
          </p:cNvPr>
          <p:cNvSpPr>
            <a:spLocks noGrp="1"/>
          </p:cNvSpPr>
          <p:nvPr>
            <p:ph type="title" idx="4294967295"/>
          </p:nvPr>
        </p:nvSpPr>
        <p:spPr>
          <a:xfrm>
            <a:off x="4851737" y="1468133"/>
            <a:ext cx="2488525" cy="574675"/>
          </a:xfrm>
        </p:spPr>
        <p:txBody>
          <a:bodyPr/>
          <a:lstStyle/>
          <a:p>
            <a:pPr algn="ctr"/>
            <a:r>
              <a:rPr lang="en-US" dirty="0"/>
              <a:t>Thank you!</a:t>
            </a:r>
          </a:p>
        </p:txBody>
      </p:sp>
      <p:pic>
        <p:nvPicPr>
          <p:cNvPr id="4" name="Graphic 6" descr="Oregon's Instructional Frameworks Social Sciences Logo">
            <a:extLst>
              <a:ext uri="{FF2B5EF4-FFF2-40B4-BE49-F238E27FC236}">
                <a16:creationId xmlns:a16="http://schemas.microsoft.com/office/drawing/2014/main" id="{DDAAA8B0-463A-B24A-6166-8B48A35BA42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bwMode="auto">
          <a:xfrm>
            <a:off x="2358217" y="2513816"/>
            <a:ext cx="4549775" cy="915184"/>
          </a:xfrm>
          <a:prstGeom prst="rect">
            <a:avLst/>
          </a:prstGeom>
        </p:spPr>
      </p:pic>
      <p:pic>
        <p:nvPicPr>
          <p:cNvPr id="3" name="Graphic 2" descr="Oregon Department of Education Logo.">
            <a:extLst>
              <a:ext uri="{FF2B5EF4-FFF2-40B4-BE49-F238E27FC236}">
                <a16:creationId xmlns:a16="http://schemas.microsoft.com/office/drawing/2014/main" id="{4CA50C47-4B84-79E6-FDD9-27425382C0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7341" y="2217209"/>
            <a:ext cx="1697053" cy="1709531"/>
          </a:xfrm>
          <a:prstGeom prst="rect">
            <a:avLst/>
          </a:prstGeom>
        </p:spPr>
      </p:pic>
      <p:sp>
        <p:nvSpPr>
          <p:cNvPr id="735" name="Google Shape;735;p97">
            <a:extLst>
              <a:ext uri="{C183D7F6-B498-43B3-948B-1728B52AA6E4}">
                <adec:decorative xmlns:adec="http://schemas.microsoft.com/office/drawing/2017/decorative" val="1"/>
              </a:ext>
            </a:extLst>
          </p:cNvPr>
          <p:cNvSpPr txBox="1">
            <a:spLocks noGrp="1"/>
          </p:cNvSpPr>
          <p:nvPr>
            <p:ph type="sldNum" idx="4294967295"/>
          </p:nvPr>
        </p:nvSpPr>
        <p:spPr>
          <a:xfrm>
            <a:off x="9301163" y="6492875"/>
            <a:ext cx="2890837"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latin typeface="Arial" panose="020B0604020202020204" pitchFamily="34" charset="0"/>
                <a:cs typeface="Arial" panose="020B0604020202020204" pitchFamily="34" charset="0"/>
              </a:rPr>
              <a:t>26</a:t>
            </a:fld>
            <a:endParaRPr sz="1400"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FB1A-B0CB-B1FA-49B5-151D9A68DF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0403F2-F519-533F-9450-82F99C800EAB}"/>
              </a:ext>
            </a:extLst>
          </p:cNvPr>
          <p:cNvSpPr>
            <a:spLocks noGrp="1"/>
          </p:cNvSpPr>
          <p:nvPr>
            <p:ph type="title"/>
          </p:nvPr>
        </p:nvSpPr>
        <p:spPr/>
        <p:txBody>
          <a:bodyPr/>
          <a:lstStyle/>
          <a:p>
            <a:r>
              <a:rPr lang="en-US" dirty="0"/>
              <a:t>Making Connections</a:t>
            </a:r>
          </a:p>
        </p:txBody>
      </p:sp>
    </p:spTree>
    <p:extLst>
      <p:ext uri="{BB962C8B-B14F-4D97-AF65-F5344CB8AC3E}">
        <p14:creationId xmlns:p14="http://schemas.microsoft.com/office/powerpoint/2010/main" val="419722209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F223-680F-A9B5-B812-49B642D06B5C}"/>
              </a:ext>
            </a:extLst>
          </p:cNvPr>
          <p:cNvSpPr>
            <a:spLocks noGrp="1"/>
          </p:cNvSpPr>
          <p:nvPr>
            <p:ph type="title"/>
          </p:nvPr>
        </p:nvSpPr>
        <p:spPr/>
        <p:txBody>
          <a:bodyPr/>
          <a:lstStyle/>
          <a:p>
            <a:r>
              <a:rPr lang="en-US" dirty="0"/>
              <a:t>Reflect on Your Experience</a:t>
            </a:r>
          </a:p>
        </p:txBody>
      </p:sp>
      <p:sp>
        <p:nvSpPr>
          <p:cNvPr id="3" name="Content Placeholder 2">
            <a:extLst>
              <a:ext uri="{FF2B5EF4-FFF2-40B4-BE49-F238E27FC236}">
                <a16:creationId xmlns:a16="http://schemas.microsoft.com/office/drawing/2014/main" id="{C484A593-2A10-1CC8-8A41-BFC85D0E5572}"/>
              </a:ext>
            </a:extLst>
          </p:cNvPr>
          <p:cNvSpPr>
            <a:spLocks noGrp="1"/>
          </p:cNvSpPr>
          <p:nvPr>
            <p:ph idx="1"/>
          </p:nvPr>
        </p:nvSpPr>
        <p:spPr>
          <a:xfrm>
            <a:off x="329184" y="1353316"/>
            <a:ext cx="11364844" cy="5132152"/>
          </a:xfrm>
        </p:spPr>
        <p:txBody>
          <a:bodyPr>
            <a:noAutofit/>
          </a:bodyPr>
          <a:lstStyle/>
          <a:p>
            <a:pPr algn="l" rtl="0" fontAlgn="base">
              <a:lnSpc>
                <a:spcPct val="113000"/>
              </a:lnSpc>
            </a:pPr>
            <a:r>
              <a:rPr lang="en-US" b="1" i="0" dirty="0">
                <a:solidFill>
                  <a:srgbClr val="000000"/>
                </a:solidFill>
                <a:effectLst/>
              </a:rPr>
              <a:t>Consider one or more of the following questions</a:t>
            </a:r>
            <a:r>
              <a:rPr lang="en-US" b="0" i="0" dirty="0">
                <a:solidFill>
                  <a:srgbClr val="000000"/>
                </a:solidFill>
                <a:effectLst/>
              </a:rPr>
              <a:t>:</a:t>
            </a:r>
          </a:p>
          <a:p>
            <a:pPr marL="342900" indent="-342900">
              <a:buFont typeface="Arial" panose="020B0604020202020204" pitchFamily="34" charset="0"/>
              <a:buChar char="•"/>
            </a:pPr>
            <a:r>
              <a:rPr lang="en-US" b="0" i="0" u="none" strike="noStrike" dirty="0">
                <a:solidFill>
                  <a:srgbClr val="000000"/>
                </a:solidFill>
                <a:effectLst/>
              </a:rPr>
              <a:t>How was the topic of migration and movement presented to you when you were a student?</a:t>
            </a:r>
          </a:p>
          <a:p>
            <a:pPr marL="342900" indent="-342900">
              <a:buFont typeface="Arial" panose="020B0604020202020204" pitchFamily="34" charset="0"/>
              <a:buChar char="•"/>
            </a:pPr>
            <a:r>
              <a:rPr lang="en-US" b="0" i="0" u="none" strike="noStrike" dirty="0">
                <a:solidFill>
                  <a:srgbClr val="000000"/>
                </a:solidFill>
                <a:effectLst/>
              </a:rPr>
              <a:t>Think about a time when you or someone you know moved to a new place. </a:t>
            </a:r>
            <a:r>
              <a:rPr lang="en-US" sz="2400" b="0" i="0" u="none" strike="noStrike" dirty="0">
                <a:solidFill>
                  <a:srgbClr val="000000"/>
                </a:solidFill>
                <a:effectLst/>
              </a:rPr>
              <a:t>What were some of the challenges and opportunities that came with this move? </a:t>
            </a:r>
            <a:r>
              <a:rPr lang="en-US" sz="2400" dirty="0">
                <a:solidFill>
                  <a:srgbClr val="000000"/>
                </a:solidFill>
              </a:rPr>
              <a:t>What were the reasons for the move?</a:t>
            </a:r>
            <a:endParaRPr lang="en-US" sz="2400" b="0" i="0" u="none" strike="noStrike" dirty="0">
              <a:solidFill>
                <a:srgbClr val="000000"/>
              </a:solidFill>
              <a:effectLst/>
            </a:endParaRPr>
          </a:p>
          <a:p>
            <a:pPr marL="342900" indent="-342900">
              <a:buFont typeface="Arial" panose="020B0604020202020204" pitchFamily="34" charset="0"/>
              <a:buChar char="•"/>
            </a:pPr>
            <a:r>
              <a:rPr lang="en-US" b="0" i="0" u="none" strike="noStrike" dirty="0">
                <a:solidFill>
                  <a:srgbClr val="000000"/>
                </a:solidFill>
                <a:effectLst/>
              </a:rPr>
              <a:t>What stories of immigrating to the United States or emigrating out of a country or to a new region exist in your community, and how might they influence your teaching practices?</a:t>
            </a:r>
          </a:p>
        </p:txBody>
      </p:sp>
      <p:sp>
        <p:nvSpPr>
          <p:cNvPr id="4" name="Google Shape;735;p97">
            <a:extLst>
              <a:ext uri="{FF2B5EF4-FFF2-40B4-BE49-F238E27FC236}">
                <a16:creationId xmlns:a16="http://schemas.microsoft.com/office/drawing/2014/main" id="{D7DCC8C5-0DEB-E9B9-B9A5-196459B98FFD}"/>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4</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41753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CB8E-9EB6-E801-103D-9BF6D095EA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8B077-AD3A-5333-C50A-1A5D97166FBA}"/>
              </a:ext>
            </a:extLst>
          </p:cNvPr>
          <p:cNvSpPr>
            <a:spLocks noGrp="1"/>
          </p:cNvSpPr>
          <p:nvPr>
            <p:ph type="title"/>
          </p:nvPr>
        </p:nvSpPr>
        <p:spPr/>
        <p:txBody>
          <a:bodyPr/>
          <a:lstStyle/>
          <a:p>
            <a:r>
              <a:rPr lang="en-US" dirty="0"/>
              <a:t>Reflect on Your Classroom</a:t>
            </a:r>
          </a:p>
        </p:txBody>
      </p:sp>
      <p:sp>
        <p:nvSpPr>
          <p:cNvPr id="3" name="Content Placeholder 2">
            <a:extLst>
              <a:ext uri="{FF2B5EF4-FFF2-40B4-BE49-F238E27FC236}">
                <a16:creationId xmlns:a16="http://schemas.microsoft.com/office/drawing/2014/main" id="{A948F022-F39B-B63F-2CA7-7B7A5A060A18}"/>
              </a:ext>
            </a:extLst>
          </p:cNvPr>
          <p:cNvSpPr>
            <a:spLocks noGrp="1"/>
          </p:cNvSpPr>
          <p:nvPr>
            <p:ph idx="1"/>
          </p:nvPr>
        </p:nvSpPr>
        <p:spPr>
          <a:xfrm>
            <a:off x="329184" y="1353312"/>
            <a:ext cx="11364844" cy="4679294"/>
          </a:xfrm>
        </p:spPr>
        <p:txBody>
          <a:bodyPr/>
          <a:lstStyle/>
          <a:p>
            <a:pPr algn="l" rtl="0" fontAlgn="base">
              <a:lnSpc>
                <a:spcPct val="113000"/>
              </a:lnSpc>
            </a:pPr>
            <a:r>
              <a:rPr lang="en-US" b="1" i="0" dirty="0">
                <a:solidFill>
                  <a:srgbClr val="000000"/>
                </a:solidFill>
                <a:effectLst/>
              </a:rPr>
              <a:t>Consider one or more of the following questions</a:t>
            </a:r>
            <a:r>
              <a:rPr lang="en-US" b="0" i="0" dirty="0">
                <a:solidFill>
                  <a:srgbClr val="000000"/>
                </a:solidFill>
                <a:effectLst/>
              </a:rPr>
              <a:t>:</a:t>
            </a:r>
          </a:p>
          <a:p>
            <a:pPr marL="342900" indent="-342900" algn="l" rtl="0" fontAlgn="base">
              <a:lnSpc>
                <a:spcPct val="113000"/>
              </a:lnSpc>
              <a:buFont typeface="Arial" panose="020B0604020202020204" pitchFamily="34" charset="0"/>
              <a:buChar char="•"/>
            </a:pPr>
            <a:r>
              <a:rPr lang="en-US" dirty="0"/>
              <a:t>What stories about migration and movement are most often shared in your classroom? Are there perspectives that might be missing?</a:t>
            </a:r>
          </a:p>
          <a:p>
            <a:pPr marL="342900" indent="-342900">
              <a:lnSpc>
                <a:spcPct val="113000"/>
              </a:lnSpc>
              <a:buFont typeface="Arial" panose="020B0604020202020204" pitchFamily="34" charset="0"/>
              <a:buChar char="•"/>
            </a:pPr>
            <a:r>
              <a:rPr lang="en-US">
                <a:latin typeface="Arial"/>
                <a:cs typeface="Arial"/>
              </a:rPr>
              <a:t>What do your students already know about migration and movement? </a:t>
            </a:r>
            <a:r>
              <a:rPr lang="en-US" dirty="0">
                <a:latin typeface="Arial"/>
                <a:cs typeface="Arial"/>
              </a:rPr>
              <a:t>How do you know, and how do you bring this into your teaching?</a:t>
            </a:r>
          </a:p>
          <a:p>
            <a:pPr marL="342900" indent="-342900" algn="l" rtl="0" fontAlgn="base">
              <a:lnSpc>
                <a:spcPct val="113000"/>
              </a:lnSpc>
              <a:buFont typeface="Arial" panose="020B0604020202020204" pitchFamily="34" charset="0"/>
              <a:buChar char="•"/>
            </a:pPr>
            <a:r>
              <a:rPr lang="en-US" b="0" i="0" dirty="0">
                <a:solidFill>
                  <a:srgbClr val="000000"/>
                </a:solidFill>
                <a:effectLst/>
                <a:latin typeface="Arial" panose="020B0604020202020204" pitchFamily="34" charset="0"/>
              </a:rPr>
              <a:t>In what ways are climate-related migration patterns creating both challenges and opportunities in urban areas?</a:t>
            </a:r>
            <a:endParaRPr lang="en-US" dirty="0"/>
          </a:p>
          <a:p>
            <a:pPr marL="342900" indent="-342900" algn="l" rtl="0" fontAlgn="base">
              <a:lnSpc>
                <a:spcPct val="113000"/>
              </a:lnSpc>
              <a:buFont typeface="Arial" panose="020B0604020202020204" pitchFamily="34" charset="0"/>
              <a:buChar char="•"/>
            </a:pPr>
            <a:r>
              <a:rPr lang="en-US" dirty="0"/>
              <a:t>What resources do you currently use to teach about migration?</a:t>
            </a:r>
          </a:p>
        </p:txBody>
      </p:sp>
      <p:sp>
        <p:nvSpPr>
          <p:cNvPr id="4" name="Google Shape;735;p97">
            <a:extLst>
              <a:ext uri="{FF2B5EF4-FFF2-40B4-BE49-F238E27FC236}">
                <a16:creationId xmlns:a16="http://schemas.microsoft.com/office/drawing/2014/main" id="{648EDD24-D395-053E-6BE4-434D66CDF47A}"/>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5</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6063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9AD8C-1D66-DEC7-C095-BAA1727157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A013AA-0A9D-61F3-B133-E89CB769FB60}"/>
              </a:ext>
            </a:extLst>
          </p:cNvPr>
          <p:cNvSpPr>
            <a:spLocks noGrp="1"/>
          </p:cNvSpPr>
          <p:nvPr>
            <p:ph type="title"/>
          </p:nvPr>
        </p:nvSpPr>
        <p:spPr/>
        <p:txBody>
          <a:bodyPr/>
          <a:lstStyle/>
          <a:p>
            <a:r>
              <a:rPr lang="en-US" dirty="0"/>
              <a:t>Key Terms </a:t>
            </a:r>
          </a:p>
        </p:txBody>
      </p:sp>
    </p:spTree>
    <p:extLst>
      <p:ext uri="{BB962C8B-B14F-4D97-AF65-F5344CB8AC3E}">
        <p14:creationId xmlns:p14="http://schemas.microsoft.com/office/powerpoint/2010/main" val="285982889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BBB4B3C-F62C-3E61-CFF4-9ACBFD0B146B}"/>
              </a:ext>
            </a:extLst>
          </p:cNvPr>
          <p:cNvSpPr>
            <a:spLocks noGrp="1"/>
          </p:cNvSpPr>
          <p:nvPr>
            <p:ph type="title"/>
          </p:nvPr>
        </p:nvSpPr>
        <p:spPr>
          <a:xfrm>
            <a:off x="329184" y="243312"/>
            <a:ext cx="11364844" cy="553998"/>
          </a:xfrm>
        </p:spPr>
        <p:txBody>
          <a:bodyPr/>
          <a:lstStyle/>
          <a:p>
            <a:r>
              <a:rPr lang="en-US" dirty="0"/>
              <a:t>Key Terms: What is migration and movement? (1)</a:t>
            </a:r>
          </a:p>
        </p:txBody>
      </p:sp>
      <p:sp>
        <p:nvSpPr>
          <p:cNvPr id="5" name="Content Placeholder 4">
            <a:extLst>
              <a:ext uri="{FF2B5EF4-FFF2-40B4-BE49-F238E27FC236}">
                <a16:creationId xmlns:a16="http://schemas.microsoft.com/office/drawing/2014/main" id="{75F49E1F-F7ED-98B2-20CE-FB15BC674342}"/>
              </a:ext>
            </a:extLst>
          </p:cNvPr>
          <p:cNvSpPr>
            <a:spLocks noGrp="1"/>
          </p:cNvSpPr>
          <p:nvPr>
            <p:ph idx="1"/>
          </p:nvPr>
        </p:nvSpPr>
        <p:spPr>
          <a:xfrm>
            <a:off x="329184" y="1213506"/>
            <a:ext cx="11364844" cy="5344476"/>
          </a:xfrm>
        </p:spPr>
        <p:txBody>
          <a:bodyPr/>
          <a:lstStyle/>
          <a:p>
            <a:pPr marL="342900" indent="-342900" rtl="0">
              <a:buFont typeface="Arial" panose="020B0604020202020204" pitchFamily="34" charset="0"/>
              <a:buChar char="•"/>
            </a:pPr>
            <a:r>
              <a:rPr lang="en-US" b="1" i="0" u="none" strike="noStrike" dirty="0">
                <a:solidFill>
                  <a:srgbClr val="000000"/>
                </a:solidFill>
                <a:effectLst/>
              </a:rPr>
              <a:t>Migration</a:t>
            </a:r>
            <a:r>
              <a:rPr lang="en-US" dirty="0">
                <a:solidFill>
                  <a:srgbClr val="000000"/>
                </a:solidFill>
              </a:rPr>
              <a:t>: The </a:t>
            </a:r>
            <a:r>
              <a:rPr lang="en-US" b="0" i="0" u="none" strike="noStrike" dirty="0">
                <a:solidFill>
                  <a:srgbClr val="000000"/>
                </a:solidFill>
                <a:effectLst/>
              </a:rPr>
              <a:t>processes (voluntary or forced) by which individuals, families or groups relocate from one place to another, either within a country or across borders.</a:t>
            </a:r>
          </a:p>
          <a:p>
            <a:pPr marL="342900" indent="-342900" rtl="0">
              <a:buFont typeface="Arial" panose="020B0604020202020204" pitchFamily="34" charset="0"/>
              <a:buChar char="•"/>
            </a:pPr>
            <a:r>
              <a:rPr lang="en-US" b="1" i="0" u="none" strike="noStrike" dirty="0">
                <a:solidFill>
                  <a:srgbClr val="000000"/>
                </a:solidFill>
                <a:effectLst/>
              </a:rPr>
              <a:t>Movement: </a:t>
            </a:r>
            <a:r>
              <a:rPr lang="en-US" b="0" i="0" u="none" strike="noStrike" dirty="0">
                <a:solidFill>
                  <a:srgbClr val="000000"/>
                </a:solidFill>
                <a:effectLst/>
              </a:rPr>
              <a:t>The processes by which individuals, families or groups either temporarily or permanently change physical location.</a:t>
            </a:r>
          </a:p>
          <a:p>
            <a:pPr marL="342900" indent="-342900" rtl="0">
              <a:buFont typeface="Arial" panose="020B0604020202020204" pitchFamily="34" charset="0"/>
              <a:buChar char="•"/>
            </a:pPr>
            <a:r>
              <a:rPr lang="en-US" b="1" i="0" u="none" strike="noStrike" dirty="0">
                <a:solidFill>
                  <a:srgbClr val="000000"/>
                </a:solidFill>
                <a:effectLst/>
              </a:rPr>
              <a:t>Immigration</a:t>
            </a:r>
            <a:r>
              <a:rPr lang="en-US" b="0" dirty="0">
                <a:effectLst/>
              </a:rPr>
              <a:t>: </a:t>
            </a:r>
            <a:r>
              <a:rPr lang="en-US" b="0" i="0" u="none" strike="noStrike" dirty="0">
                <a:solidFill>
                  <a:srgbClr val="000000"/>
                </a:solidFill>
                <a:effectLst/>
              </a:rPr>
              <a:t>The specific act of entering and settling in a country different from one’s place of origin.</a:t>
            </a:r>
          </a:p>
          <a:p>
            <a:pPr marL="342900" indent="-342900" rtl="0">
              <a:buFont typeface="Arial" panose="020B0604020202020204" pitchFamily="34" charset="0"/>
              <a:buChar char="•"/>
            </a:pPr>
            <a:r>
              <a:rPr lang="en-US" b="1" i="0" u="none" strike="noStrike" dirty="0">
                <a:solidFill>
                  <a:srgbClr val="000000"/>
                </a:solidFill>
                <a:effectLst/>
              </a:rPr>
              <a:t>Forced migration</a:t>
            </a:r>
            <a:r>
              <a:rPr lang="en-US" dirty="0">
                <a:solidFill>
                  <a:srgbClr val="000000"/>
                </a:solidFill>
              </a:rPr>
              <a:t>: </a:t>
            </a:r>
            <a:r>
              <a:rPr lang="en-US" b="0" i="0" u="none" strike="noStrike" dirty="0">
                <a:solidFill>
                  <a:srgbClr val="000000"/>
                </a:solidFill>
                <a:effectLst/>
              </a:rPr>
              <a:t>The involuntary movement of people from their homes due to external pressures such as conflict, persecution, natural disasters or policies of displacement.</a:t>
            </a:r>
            <a:endParaRPr lang="en-US" b="0" dirty="0">
              <a:effectLst/>
            </a:endParaRPr>
          </a:p>
        </p:txBody>
      </p:sp>
      <p:sp>
        <p:nvSpPr>
          <p:cNvPr id="3" name="Google Shape;735;p97">
            <a:extLst>
              <a:ext uri="{FF2B5EF4-FFF2-40B4-BE49-F238E27FC236}">
                <a16:creationId xmlns:a16="http://schemas.microsoft.com/office/drawing/2014/main" id="{7408A19A-9F64-1FB7-2728-9EA123183DD0}"/>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7</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95041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EC34B-4719-3D71-3A44-1812C4DCE6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8B0302-BA7F-E1BA-FC59-41B89DDBC42D}"/>
              </a:ext>
            </a:extLst>
          </p:cNvPr>
          <p:cNvSpPr>
            <a:spLocks noGrp="1"/>
          </p:cNvSpPr>
          <p:nvPr>
            <p:ph type="title"/>
          </p:nvPr>
        </p:nvSpPr>
        <p:spPr/>
        <p:txBody>
          <a:bodyPr/>
          <a:lstStyle/>
          <a:p>
            <a:r>
              <a:rPr lang="en-US" dirty="0"/>
              <a:t>Key Terms: What is migration and movement? (2)</a:t>
            </a:r>
          </a:p>
        </p:txBody>
      </p:sp>
      <p:sp>
        <p:nvSpPr>
          <p:cNvPr id="5" name="Content Placeholder 4">
            <a:extLst>
              <a:ext uri="{FF2B5EF4-FFF2-40B4-BE49-F238E27FC236}">
                <a16:creationId xmlns:a16="http://schemas.microsoft.com/office/drawing/2014/main" id="{7C1AD813-4F29-8B19-A59C-4D07928CD64D}"/>
              </a:ext>
            </a:extLst>
          </p:cNvPr>
          <p:cNvSpPr>
            <a:spLocks noGrp="1"/>
          </p:cNvSpPr>
          <p:nvPr>
            <p:ph idx="1"/>
          </p:nvPr>
        </p:nvSpPr>
        <p:spPr>
          <a:xfrm>
            <a:off x="329184" y="1213506"/>
            <a:ext cx="11364844" cy="3876254"/>
          </a:xfrm>
        </p:spPr>
        <p:txBody>
          <a:bodyPr/>
          <a:lstStyle/>
          <a:p>
            <a:pPr marL="342900" indent="-342900" rtl="0">
              <a:buFont typeface="Arial" panose="020B0604020202020204" pitchFamily="34" charset="0"/>
              <a:buChar char="•"/>
            </a:pPr>
            <a:r>
              <a:rPr lang="en-US" b="1" dirty="0">
                <a:effectLst/>
              </a:rPr>
              <a:t>Voluntary </a:t>
            </a:r>
            <a:r>
              <a:rPr lang="en-US" b="1" i="0" u="none" strike="noStrike" dirty="0">
                <a:solidFill>
                  <a:srgbClr val="000000"/>
                </a:solidFill>
                <a:effectLst/>
              </a:rPr>
              <a:t>migration</a:t>
            </a:r>
            <a:r>
              <a:rPr lang="en-US" b="1" dirty="0">
                <a:effectLst/>
              </a:rPr>
              <a:t>: </a:t>
            </a:r>
            <a:r>
              <a:rPr lang="en-US" b="0" i="0" u="none" strike="noStrike" dirty="0">
                <a:solidFill>
                  <a:srgbClr val="000000"/>
                </a:solidFill>
                <a:effectLst/>
              </a:rPr>
              <a:t>When individuals or groups choose to move to a new home, often in search of better opportunities or quality of life. This is typically driven by personal or economic goals, rather than immediate threats.</a:t>
            </a:r>
            <a:endParaRPr lang="en-US" b="0" dirty="0">
              <a:effectLst/>
            </a:endParaRPr>
          </a:p>
          <a:p>
            <a:pPr marL="342900" indent="-342900" rtl="0">
              <a:buFont typeface="Arial" panose="020B0604020202020204" pitchFamily="34" charset="0"/>
              <a:buChar char="•"/>
            </a:pPr>
            <a:r>
              <a:rPr lang="en-US" b="1" i="0" u="none" strike="noStrike" dirty="0">
                <a:solidFill>
                  <a:srgbClr val="000000"/>
                </a:solidFill>
                <a:effectLst/>
              </a:rPr>
              <a:t>Push factors</a:t>
            </a:r>
            <a:r>
              <a:rPr lang="en-US" b="0" dirty="0">
                <a:effectLst/>
              </a:rPr>
              <a:t>: </a:t>
            </a:r>
            <a:r>
              <a:rPr lang="en-US" b="0" i="0" u="none" strike="noStrike" dirty="0">
                <a:solidFill>
                  <a:srgbClr val="000000"/>
                </a:solidFill>
                <a:effectLst/>
              </a:rPr>
              <a:t>Conditions or circumstances in a person’s current location that motivate or force them to leave.</a:t>
            </a:r>
            <a:endParaRPr lang="en-US" b="0" dirty="0">
              <a:effectLst/>
            </a:endParaRPr>
          </a:p>
          <a:p>
            <a:pPr marL="342900" indent="-342900" rtl="0">
              <a:buFont typeface="Arial" panose="020B0604020202020204" pitchFamily="34" charset="0"/>
              <a:buChar char="•"/>
            </a:pPr>
            <a:r>
              <a:rPr lang="en-US" b="1" i="0" u="none" strike="noStrike" dirty="0">
                <a:solidFill>
                  <a:srgbClr val="000000"/>
                </a:solidFill>
                <a:effectLst/>
              </a:rPr>
              <a:t>Pull factors</a:t>
            </a:r>
            <a:r>
              <a:rPr lang="en-US" b="0" dirty="0">
                <a:effectLst/>
              </a:rPr>
              <a:t>: </a:t>
            </a:r>
            <a:r>
              <a:rPr lang="en-US" b="0" i="0" u="none" strike="noStrike" dirty="0">
                <a:solidFill>
                  <a:srgbClr val="000000"/>
                </a:solidFill>
                <a:effectLst/>
              </a:rPr>
              <a:t>Conditions in a destination location that attract individuals or groups to move there.</a:t>
            </a:r>
            <a:endParaRPr lang="en-US" b="0" dirty="0">
              <a:effectLst/>
            </a:endParaRPr>
          </a:p>
        </p:txBody>
      </p:sp>
      <p:sp>
        <p:nvSpPr>
          <p:cNvPr id="2" name="Google Shape;735;p97">
            <a:extLst>
              <a:ext uri="{FF2B5EF4-FFF2-40B4-BE49-F238E27FC236}">
                <a16:creationId xmlns:a16="http://schemas.microsoft.com/office/drawing/2014/main" id="{CE1FED30-51A3-BFA5-018A-54F4C317A419}"/>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8</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146925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76FB9-F5A0-80A8-6AAD-98A404E9ED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EDD971-8C76-A69C-B2DF-20EB79F95252}"/>
              </a:ext>
            </a:extLst>
          </p:cNvPr>
          <p:cNvSpPr>
            <a:spLocks noGrp="1"/>
          </p:cNvSpPr>
          <p:nvPr>
            <p:ph type="title"/>
          </p:nvPr>
        </p:nvSpPr>
        <p:spPr>
          <a:xfrm>
            <a:off x="329184" y="299295"/>
            <a:ext cx="11364844" cy="553998"/>
          </a:xfrm>
        </p:spPr>
        <p:txBody>
          <a:bodyPr/>
          <a:lstStyle/>
          <a:p>
            <a:r>
              <a:rPr lang="en-US" dirty="0"/>
              <a:t>Reflection</a:t>
            </a:r>
          </a:p>
        </p:txBody>
      </p:sp>
      <p:sp>
        <p:nvSpPr>
          <p:cNvPr id="5" name="Content Placeholder 4">
            <a:extLst>
              <a:ext uri="{FF2B5EF4-FFF2-40B4-BE49-F238E27FC236}">
                <a16:creationId xmlns:a16="http://schemas.microsoft.com/office/drawing/2014/main" id="{3A6BEE40-9F59-37F2-6DFD-5157748052E3}"/>
              </a:ext>
            </a:extLst>
          </p:cNvPr>
          <p:cNvSpPr>
            <a:spLocks noGrp="1"/>
          </p:cNvSpPr>
          <p:nvPr>
            <p:ph idx="1"/>
          </p:nvPr>
        </p:nvSpPr>
        <p:spPr>
          <a:xfrm>
            <a:off x="329184" y="1213506"/>
            <a:ext cx="11364844" cy="5319533"/>
          </a:xfrm>
        </p:spPr>
        <p:txBody>
          <a:bodyPr/>
          <a:lstStyle/>
          <a:p>
            <a:pPr algn="l" rtl="0" fontAlgn="base">
              <a:lnSpc>
                <a:spcPct val="113000"/>
              </a:lnSpc>
            </a:pPr>
            <a:r>
              <a:rPr lang="en-US" b="1" i="0" dirty="0">
                <a:solidFill>
                  <a:srgbClr val="000000"/>
                </a:solidFill>
                <a:effectLst/>
              </a:rPr>
              <a:t>Which of the terms we just reviewed are familiar? Which are new? </a:t>
            </a:r>
          </a:p>
          <a:p>
            <a:pPr marL="342900" indent="-342900" rtl="0">
              <a:buFont typeface="Arial" panose="020B0604020202020204" pitchFamily="34" charset="0"/>
              <a:buChar char="•"/>
            </a:pPr>
            <a:r>
              <a:rPr lang="en-US" i="0" u="none" strike="noStrike" dirty="0">
                <a:solidFill>
                  <a:srgbClr val="000000"/>
                </a:solidFill>
                <a:effectLst/>
              </a:rPr>
              <a:t>Migration </a:t>
            </a:r>
          </a:p>
          <a:p>
            <a:pPr marL="342900" indent="-342900" rtl="0">
              <a:buFont typeface="Arial" panose="020B0604020202020204" pitchFamily="34" charset="0"/>
              <a:buChar char="•"/>
            </a:pPr>
            <a:r>
              <a:rPr lang="en-US" i="0" u="none" strike="noStrike" dirty="0">
                <a:solidFill>
                  <a:srgbClr val="000000"/>
                </a:solidFill>
                <a:effectLst/>
              </a:rPr>
              <a:t>Movement </a:t>
            </a:r>
          </a:p>
          <a:p>
            <a:pPr marL="342900" indent="-342900" rtl="0">
              <a:buFont typeface="Arial" panose="020B0604020202020204" pitchFamily="34" charset="0"/>
              <a:buChar char="•"/>
            </a:pPr>
            <a:r>
              <a:rPr lang="en-US" i="0" u="none" strike="noStrike" dirty="0">
                <a:solidFill>
                  <a:srgbClr val="000000"/>
                </a:solidFill>
                <a:effectLst/>
              </a:rPr>
              <a:t>Immigration</a:t>
            </a:r>
          </a:p>
          <a:p>
            <a:pPr marL="342900" indent="-342900" rtl="0">
              <a:buFont typeface="Arial" panose="020B0604020202020204" pitchFamily="34" charset="0"/>
              <a:buChar char="•"/>
            </a:pPr>
            <a:r>
              <a:rPr lang="en-US" i="0" u="none" strike="noStrike" dirty="0">
                <a:solidFill>
                  <a:srgbClr val="000000"/>
                </a:solidFill>
                <a:effectLst/>
              </a:rPr>
              <a:t>Forced migration</a:t>
            </a:r>
          </a:p>
          <a:p>
            <a:pPr marL="342900" indent="-342900" rtl="0">
              <a:buFont typeface="Arial" panose="020B0604020202020204" pitchFamily="34" charset="0"/>
              <a:buChar char="•"/>
            </a:pPr>
            <a:r>
              <a:rPr lang="en-US" dirty="0">
                <a:effectLst/>
              </a:rPr>
              <a:t>Voluntary </a:t>
            </a:r>
            <a:r>
              <a:rPr lang="en-US" i="0" u="none" strike="noStrike" dirty="0">
                <a:solidFill>
                  <a:srgbClr val="000000"/>
                </a:solidFill>
                <a:effectLst/>
              </a:rPr>
              <a:t>migration</a:t>
            </a:r>
          </a:p>
          <a:p>
            <a:pPr marL="342900" indent="-342900" rtl="0">
              <a:buFont typeface="Arial" panose="020B0604020202020204" pitchFamily="34" charset="0"/>
              <a:buChar char="•"/>
            </a:pPr>
            <a:r>
              <a:rPr lang="en-US" i="0" u="none" strike="noStrike" dirty="0">
                <a:solidFill>
                  <a:srgbClr val="000000"/>
                </a:solidFill>
                <a:effectLst/>
              </a:rPr>
              <a:t>Push factors</a:t>
            </a:r>
          </a:p>
          <a:p>
            <a:pPr marL="342900" indent="-342900" rtl="0">
              <a:buFont typeface="Arial" panose="020B0604020202020204" pitchFamily="34" charset="0"/>
              <a:buChar char="•"/>
            </a:pPr>
            <a:r>
              <a:rPr lang="en-US" i="0" u="none" strike="noStrike" dirty="0">
                <a:solidFill>
                  <a:srgbClr val="000000"/>
                </a:solidFill>
                <a:effectLst/>
              </a:rPr>
              <a:t>Pull factors</a:t>
            </a:r>
            <a:endParaRPr lang="en-US" i="0" dirty="0">
              <a:solidFill>
                <a:srgbClr val="000000"/>
              </a:solidFill>
              <a:effectLst/>
            </a:endParaRPr>
          </a:p>
        </p:txBody>
      </p:sp>
      <p:sp>
        <p:nvSpPr>
          <p:cNvPr id="2" name="Google Shape;735;p97">
            <a:extLst>
              <a:ext uri="{FF2B5EF4-FFF2-40B4-BE49-F238E27FC236}">
                <a16:creationId xmlns:a16="http://schemas.microsoft.com/office/drawing/2014/main" id="{2C70867F-5F79-AD11-DD68-2EE0920BA57D}"/>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9</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710369"/>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25616E4-440B-0B48-8502-13480A4006EB}" vid="{CE4DEFFE-75B2-5D4D-861A-D8601812C7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8F913F115B44A9E14E7DD122D037" ma:contentTypeVersion="15" ma:contentTypeDescription="Create a new document." ma:contentTypeScope="" ma:versionID="68171ea49e8f60a8e894681df61ed480">
  <xsd:schema xmlns:xsd="http://www.w3.org/2001/XMLSchema" xmlns:xs="http://www.w3.org/2001/XMLSchema" xmlns:p="http://schemas.microsoft.com/office/2006/metadata/properties" xmlns:ns2="1492efbd-0efb-4b2a-8de6-4df501ca36ce" xmlns:ns3="dff0242a-1408-43e5-9f62-3bcb689d00e1" targetNamespace="http://schemas.microsoft.com/office/2006/metadata/properties" ma:root="true" ma:fieldsID="51714159276351ab32b89d53be8ad6cb" ns2:_="" ns3:_="">
    <xsd:import namespace="1492efbd-0efb-4b2a-8de6-4df501ca36ce"/>
    <xsd:import namespace="dff0242a-1408-43e5-9f62-3bcb689d00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2efbd-0efb-4b2a-8de6-4df501ca36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f1a6f9-d132-49b3-ae66-c2da0fdf21c7}" ma:internalName="TaxCatchAll" ma:showField="CatchAllData" ma:web="1492efbd-0efb-4b2a-8de6-4df501ca36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f0242a-1408-43e5-9f62-3bcb689d00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ff0242a-1408-43e5-9f62-3bcb689d00e1">
      <Terms xmlns="http://schemas.microsoft.com/office/infopath/2007/PartnerControls"/>
    </lcf76f155ced4ddcb4097134ff3c332f>
    <TaxCatchAll xmlns="1492efbd-0efb-4b2a-8de6-4df501ca36ce" xsi:nil="true"/>
  </documentManagement>
</p:properties>
</file>

<file path=customXml/itemProps1.xml><?xml version="1.0" encoding="utf-8"?>
<ds:datastoreItem xmlns:ds="http://schemas.openxmlformats.org/officeDocument/2006/customXml" ds:itemID="{CFDA789D-C35A-4DE9-8CC5-3D281E56A523}"/>
</file>

<file path=customXml/itemProps2.xml><?xml version="1.0" encoding="utf-8"?>
<ds:datastoreItem xmlns:ds="http://schemas.openxmlformats.org/officeDocument/2006/customXml" ds:itemID="{CF36D112-E8EC-4204-A891-A8BD81E54113}">
  <ds:schemaRefs>
    <ds:schemaRef ds:uri="http://schemas.microsoft.com/sharepoint/v3/contenttype/forms"/>
  </ds:schemaRefs>
</ds:datastoreItem>
</file>

<file path=customXml/itemProps3.xml><?xml version="1.0" encoding="utf-8"?>
<ds:datastoreItem xmlns:ds="http://schemas.openxmlformats.org/officeDocument/2006/customXml" ds:itemID="{C9580FE9-75DB-4BEC-A483-846F5A5D1BED}">
  <ds:schemaRefs>
    <ds:schemaRef ds:uri="http://schemas.microsoft.com/office/2006/metadata/properties"/>
    <ds:schemaRef ds:uri="http://schemas.microsoft.com/office/infopath/2007/PartnerControls"/>
    <ds:schemaRef ds:uri="f5374bca-3e73-4752-bc49-e5d08d4658ed"/>
    <ds:schemaRef ds:uri="http://purl.org/dc/elements/1.1/"/>
    <ds:schemaRef ds:uri="http://purl.org/dc/dcmitype/"/>
    <ds:schemaRef ds:uri="http://schemas.microsoft.com/office/2006/documentManagement/types"/>
    <ds:schemaRef ds:uri="http://schemas.openxmlformats.org/package/2006/metadata/core-properties"/>
    <ds:schemaRef ds:uri="532e970c-339d-4a04-b36e-6a3e6e6031dc"/>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69</TotalTime>
  <Words>2845</Words>
  <Application>Microsoft Office PowerPoint</Application>
  <PresentationFormat>Widescreen</PresentationFormat>
  <Paragraphs>237</Paragraphs>
  <Slides>26</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 Rounded MT Bold</vt:lpstr>
      <vt:lpstr>Arial,Sans-Serif</vt:lpstr>
      <vt:lpstr>Calibri</vt:lpstr>
      <vt:lpstr>Helvetica</vt:lpstr>
      <vt:lpstr>WordVisi_MSFontService</vt:lpstr>
      <vt:lpstr>WordVisiPilcrow_MSFontService</vt:lpstr>
      <vt:lpstr>Office Theme</vt:lpstr>
      <vt:lpstr>Migration and Movement: Grades K–12</vt:lpstr>
      <vt:lpstr>How to Use These Slides</vt:lpstr>
      <vt:lpstr>Making Connections</vt:lpstr>
      <vt:lpstr>Reflect on Your Experience</vt:lpstr>
      <vt:lpstr>Reflect on Your Classroom</vt:lpstr>
      <vt:lpstr>Key Terms </vt:lpstr>
      <vt:lpstr>Key Terms: What is migration and movement? (1)</vt:lpstr>
      <vt:lpstr>Key Terms: What is migration and movement? (2)</vt:lpstr>
      <vt:lpstr>Reflection</vt:lpstr>
      <vt:lpstr>What does learning about migration and movement look like in grades K–12?</vt:lpstr>
      <vt:lpstr>Migration and Movement in Grades K–12 (1)</vt:lpstr>
      <vt:lpstr>Migration and Movement in Grades K–12 (2)</vt:lpstr>
      <vt:lpstr>Why is teaching about migration and movement in K–12 important? (1)</vt:lpstr>
      <vt:lpstr>Why is teaching about migration and movement in K–12 important? (2)</vt:lpstr>
      <vt:lpstr>Why is teaching about migration and movement in K–12 important? (3)</vt:lpstr>
      <vt:lpstr>Migration and Movement in Practice</vt:lpstr>
      <vt:lpstr>Ten Essential Disciplinary Practices </vt:lpstr>
      <vt:lpstr>Example 1: Migration and Movement</vt:lpstr>
      <vt:lpstr> Reflection Activity (1)</vt:lpstr>
      <vt:lpstr>Example 2: Migration and Movement</vt:lpstr>
      <vt:lpstr>Reflection Activity (2)</vt:lpstr>
      <vt:lpstr>Reflecting on Our Practice</vt:lpstr>
      <vt:lpstr>Pair-share</vt:lpstr>
      <vt:lpstr>Learn More: Additional Resources</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Migration and Movement: Grades K–12</dc:title>
  <dc:creator/>
  <cp:lastModifiedBy>Accessibiliy Specialist</cp:lastModifiedBy>
  <cp:revision>25</cp:revision>
  <dcterms:created xsi:type="dcterms:W3CDTF">2025-04-25T17:00:08Z</dcterms:created>
  <dcterms:modified xsi:type="dcterms:W3CDTF">2025-05-29T22:33:12Z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0x010100D9998F913F115B44A9E14E7DD122D037</vt:lpwstr>
  </property>
  <property fmtid="{D5CDD505-2E9C-101B-9397-08002B2CF9AE}" pid="3" name="MediaServiceImageTags">
    <vt:lpwstr/>
  </property>
</Properties>
</file>