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353" r:id="rId5"/>
    <p:sldId id="361" r:id="rId6"/>
    <p:sldId id="369" r:id="rId7"/>
    <p:sldId id="372" r:id="rId8"/>
    <p:sldId id="393" r:id="rId9"/>
    <p:sldId id="388" r:id="rId10"/>
    <p:sldId id="382" r:id="rId11"/>
    <p:sldId id="384" r:id="rId12"/>
    <p:sldId id="385" r:id="rId13"/>
    <p:sldId id="368" r:id="rId14"/>
    <p:sldId id="360" r:id="rId15"/>
    <p:sldId id="359" r:id="rId16"/>
    <p:sldId id="357" r:id="rId17"/>
    <p:sldId id="358" r:id="rId18"/>
    <p:sldId id="354" r:id="rId19"/>
    <p:sldId id="397" r:id="rId20"/>
    <p:sldId id="378" r:id="rId21"/>
    <p:sldId id="375" r:id="rId22"/>
    <p:sldId id="379" r:id="rId23"/>
    <p:sldId id="376" r:id="rId24"/>
    <p:sldId id="362" r:id="rId25"/>
    <p:sldId id="374" r:id="rId26"/>
    <p:sldId id="398" r:id="rId27"/>
    <p:sldId id="399" r:id="rId28"/>
    <p:sldId id="400" r:id="rId29"/>
    <p:sldId id="366" r:id="rId30"/>
    <p:sldId id="341"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40F30C-3666-18B8-C1CD-0B462B0BA8C1}" name="Gabriela Mottesi" initials="" userId="S::gmottes@wested.org::567325f9-1976-4916-8d3e-d7dbaa86519f" providerId="AD"/>
  <p188:author id="{A6C9CB1F-0E65-BDF2-9959-F5E8A71BC8F1}" name="Christina Johnson" initials="CJ" userId="S::cjohnso2@wested.org::25489c12-e334-44ac-9e5c-f96f7032691a" providerId="AD"/>
  <p188:author id="{199476AF-D6C9-71B1-7C59-55C25258ACFA}" name="Kim Austin" initials="KA" userId="S::kaustin@wested.org::0c9f4bc9-f02b-4588-b845-d5ea20de6d3e" providerId="AD"/>
  <p188:author id="{29C0D8B0-7613-44FC-151B-9F4604297564}" name="Kim Austin" initials="KA" userId="ps/kO6BA9KWAjHLbsxv9pWngsZodD48B/mc8PTE1gFM=" providerId="None"/>
  <p188:author id="{1A9869BB-0D38-97FF-02AF-880CC101F64E}" name="Crystal Charity" initials="CC" userId="Y662WqlwhC7zb0ZoKxYtitSRGPdvg9gVGn2WVTec7lU="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DEBB"/>
    <a:srgbClr val="F6F3EC"/>
    <a:srgbClr val="D3EA8B"/>
    <a:srgbClr val="4B6D23"/>
    <a:srgbClr val="762F84"/>
    <a:srgbClr val="025E86"/>
    <a:srgbClr val="026CAA"/>
    <a:srgbClr val="843A12"/>
    <a:srgbClr val="CD391D"/>
    <a:srgbClr val="C0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19CC6-C84C-4EAB-AF05-66E66E94103F}" v="40" dt="2025-05-29T22:28:50.7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30" autoAdjust="0"/>
    <p:restoredTop sz="86387" autoAdjust="0"/>
  </p:normalViewPr>
  <p:slideViewPr>
    <p:cSldViewPr snapToGrid="0" snapToObjects="1">
      <p:cViewPr>
        <p:scale>
          <a:sx n="75" d="100"/>
          <a:sy n="75" d="100"/>
        </p:scale>
        <p:origin x="516" y="98"/>
      </p:cViewPr>
      <p:guideLst/>
    </p:cSldViewPr>
  </p:slideViewPr>
  <p:outlineViewPr>
    <p:cViewPr>
      <p:scale>
        <a:sx n="33" d="100"/>
        <a:sy n="33" d="100"/>
      </p:scale>
      <p:origin x="0" y="-26398"/>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a Mottesi" userId="vczN3LHaSXewgyq8AgJgILMhoKSM+k9g0VZvqeMDLnQ=" providerId="None" clId="Web-{B8029D3A-B1EE-47F1-B115-FFA9B2F16962}"/>
    <pc:docChg chg="modSld">
      <pc:chgData name="Gabriela Mottesi" userId="vczN3LHaSXewgyq8AgJgILMhoKSM+k9g0VZvqeMDLnQ=" providerId="None" clId="Web-{B8029D3A-B1EE-47F1-B115-FFA9B2F16962}" dt="2025-05-19T17:32:49.882" v="1" actId="20577"/>
      <pc:docMkLst>
        <pc:docMk/>
      </pc:docMkLst>
      <pc:sldChg chg="modSp">
        <pc:chgData name="Gabriela Mottesi" userId="vczN3LHaSXewgyq8AgJgILMhoKSM+k9g0VZvqeMDLnQ=" providerId="None" clId="Web-{B8029D3A-B1EE-47F1-B115-FFA9B2F16962}" dt="2025-05-19T17:32:49.882" v="1" actId="20577"/>
        <pc:sldMkLst>
          <pc:docMk/>
          <pc:sldMk cId="1841360099" sldId="386"/>
        </pc:sldMkLst>
      </pc:sldChg>
    </pc:docChg>
  </pc:docChgLst>
  <pc:docChgLst>
    <pc:chgData name="Crystal Charity" userId="Y662WqlwhC7zb0ZoKxYtitSRGPdvg9gVGn2WVTec7lU=" providerId="None" clId="Web-{AFCFE205-AC16-4D0E-AA57-C08A9D312937}"/>
    <pc:docChg chg="mod">
      <pc:chgData name="Crystal Charity" userId="Y662WqlwhC7zb0ZoKxYtitSRGPdvg9gVGn2WVTec7lU=" providerId="None" clId="Web-{AFCFE205-AC16-4D0E-AA57-C08A9D312937}" dt="2025-05-16T16:08:23.033" v="0"/>
      <pc:docMkLst>
        <pc:docMk/>
      </pc:docMkLst>
    </pc:docChg>
  </pc:docChgLst>
  <pc:docChgLst>
    <pc:chgData name="Gabriela Mottesi" userId="vczN3LHaSXewgyq8AgJgILMhoKSM+k9g0VZvqeMDLnQ=" providerId="None" clId="Web-{F1D878F9-531B-4DC6-8543-2B2AF79150AF}"/>
    <pc:docChg chg="addSld delSld">
      <pc:chgData name="Gabriela Mottesi" userId="vczN3LHaSXewgyq8AgJgILMhoKSM+k9g0VZvqeMDLnQ=" providerId="None" clId="Web-{F1D878F9-531B-4DC6-8543-2B2AF79150AF}" dt="2025-05-21T20:13:58.002" v="5"/>
      <pc:docMkLst>
        <pc:docMk/>
      </pc:docMkLst>
      <pc:sldChg chg="del">
        <pc:chgData name="Gabriela Mottesi" userId="vczN3LHaSXewgyq8AgJgILMhoKSM+k9g0VZvqeMDLnQ=" providerId="None" clId="Web-{F1D878F9-531B-4DC6-8543-2B2AF79150AF}" dt="2025-05-21T20:13:53.377" v="3"/>
        <pc:sldMkLst>
          <pc:docMk/>
          <pc:sldMk cId="1841360099" sldId="386"/>
        </pc:sldMkLst>
      </pc:sldChg>
      <pc:sldChg chg="del">
        <pc:chgData name="Gabriela Mottesi" userId="vczN3LHaSXewgyq8AgJgILMhoKSM+k9g0VZvqeMDLnQ=" providerId="None" clId="Web-{F1D878F9-531B-4DC6-8543-2B2AF79150AF}" dt="2025-05-21T20:13:55.799" v="4"/>
        <pc:sldMkLst>
          <pc:docMk/>
          <pc:sldMk cId="287750841" sldId="387"/>
        </pc:sldMkLst>
      </pc:sldChg>
      <pc:sldChg chg="del">
        <pc:chgData name="Gabriela Mottesi" userId="vczN3LHaSXewgyq8AgJgILMhoKSM+k9g0VZvqeMDLnQ=" providerId="None" clId="Web-{F1D878F9-531B-4DC6-8543-2B2AF79150AF}" dt="2025-05-21T20:13:58.002" v="5"/>
        <pc:sldMkLst>
          <pc:docMk/>
          <pc:sldMk cId="4044782430" sldId="392"/>
        </pc:sldMkLst>
      </pc:sldChg>
      <pc:sldChg chg="add">
        <pc:chgData name="Gabriela Mottesi" userId="vczN3LHaSXewgyq8AgJgILMhoKSM+k9g0VZvqeMDLnQ=" providerId="None" clId="Web-{F1D878F9-531B-4DC6-8543-2B2AF79150AF}" dt="2025-05-21T20:13:32.142" v="0"/>
        <pc:sldMkLst>
          <pc:docMk/>
          <pc:sldMk cId="148562881" sldId="398"/>
        </pc:sldMkLst>
      </pc:sldChg>
      <pc:sldChg chg="add">
        <pc:chgData name="Gabriela Mottesi" userId="vczN3LHaSXewgyq8AgJgILMhoKSM+k9g0VZvqeMDLnQ=" providerId="None" clId="Web-{F1D878F9-531B-4DC6-8543-2B2AF79150AF}" dt="2025-05-21T20:13:32.173" v="1"/>
        <pc:sldMkLst>
          <pc:docMk/>
          <pc:sldMk cId="1951753331" sldId="399"/>
        </pc:sldMkLst>
      </pc:sldChg>
      <pc:sldChg chg="add">
        <pc:chgData name="Gabriela Mottesi" userId="vczN3LHaSXewgyq8AgJgILMhoKSM+k9g0VZvqeMDLnQ=" providerId="None" clId="Web-{F1D878F9-531B-4DC6-8543-2B2AF79150AF}" dt="2025-05-21T20:13:32.204" v="2"/>
        <pc:sldMkLst>
          <pc:docMk/>
          <pc:sldMk cId="1799641999" sldId="400"/>
        </pc:sldMkLst>
      </pc:sldChg>
    </pc:docChg>
  </pc:docChgLst>
  <pc:docChgLst>
    <pc:chgData name="Jennie Read" userId="ffc02e57-f60d-43bf-8c65-703c10ba8ea5" providerId="ADAL" clId="{28619CC6-C84C-4EAB-AF05-66E66E94103F}"/>
    <pc:docChg chg="undo custSel modSld">
      <pc:chgData name="Jennie Read" userId="ffc02e57-f60d-43bf-8c65-703c10ba8ea5" providerId="ADAL" clId="{28619CC6-C84C-4EAB-AF05-66E66E94103F}" dt="2025-05-29T22:28:37.070" v="78" actId="962"/>
      <pc:docMkLst>
        <pc:docMk/>
      </pc:docMkLst>
      <pc:sldChg chg="addSp modSp mod">
        <pc:chgData name="Jennie Read" userId="ffc02e57-f60d-43bf-8c65-703c10ba8ea5" providerId="ADAL" clId="{28619CC6-C84C-4EAB-AF05-66E66E94103F}" dt="2025-05-29T22:28:37.070" v="78" actId="962"/>
        <pc:sldMkLst>
          <pc:docMk/>
          <pc:sldMk cId="0" sldId="341"/>
        </pc:sldMkLst>
        <pc:spChg chg="add mod">
          <ac:chgData name="Jennie Read" userId="ffc02e57-f60d-43bf-8c65-703c10ba8ea5" providerId="ADAL" clId="{28619CC6-C84C-4EAB-AF05-66E66E94103F}" dt="2025-05-29T17:23:30.704" v="69" actId="13244"/>
          <ac:spMkLst>
            <pc:docMk/>
            <pc:sldMk cId="0" sldId="341"/>
            <ac:spMk id="3" creationId="{E0C66244-02D2-1F83-DE8A-C161E16AD879}"/>
          </ac:spMkLst>
        </pc:spChg>
        <pc:spChg chg="mod">
          <ac:chgData name="Jennie Read" userId="ffc02e57-f60d-43bf-8c65-703c10ba8ea5" providerId="ADAL" clId="{28619CC6-C84C-4EAB-AF05-66E66E94103F}" dt="2025-05-29T17:23:38.324" v="70" actId="962"/>
          <ac:spMkLst>
            <pc:docMk/>
            <pc:sldMk cId="0" sldId="341"/>
            <ac:spMk id="735" creationId="{00000000-0000-0000-0000-000000000000}"/>
          </ac:spMkLst>
        </pc:spChg>
        <pc:picChg chg="add mod">
          <ac:chgData name="Jennie Read" userId="ffc02e57-f60d-43bf-8c65-703c10ba8ea5" providerId="ADAL" clId="{28619CC6-C84C-4EAB-AF05-66E66E94103F}" dt="2025-05-29T17:23:39.684" v="71" actId="13244"/>
          <ac:picMkLst>
            <pc:docMk/>
            <pc:sldMk cId="0" sldId="341"/>
            <ac:picMk id="2" creationId="{E79220F8-C127-7C57-24E8-D25882583E67}"/>
          </ac:picMkLst>
        </pc:picChg>
        <pc:picChg chg="add mod ord">
          <ac:chgData name="Jennie Read" userId="ffc02e57-f60d-43bf-8c65-703c10ba8ea5" providerId="ADAL" clId="{28619CC6-C84C-4EAB-AF05-66E66E94103F}" dt="2025-05-29T22:28:37.070" v="78" actId="962"/>
          <ac:picMkLst>
            <pc:docMk/>
            <pc:sldMk cId="0" sldId="341"/>
            <ac:picMk id="4" creationId="{CD5220E0-88EC-041B-D82C-299DF6E0C519}"/>
          </ac:picMkLst>
        </pc:picChg>
      </pc:sldChg>
      <pc:sldChg chg="addSp modSp mod">
        <pc:chgData name="Jennie Read" userId="ffc02e57-f60d-43bf-8c65-703c10ba8ea5" providerId="ADAL" clId="{28619CC6-C84C-4EAB-AF05-66E66E94103F}" dt="2025-05-29T17:18:37.479" v="3" actId="13244"/>
        <pc:sldMkLst>
          <pc:docMk/>
          <pc:sldMk cId="3702974069" sldId="353"/>
        </pc:sldMkLst>
        <pc:picChg chg="add mod ord">
          <ac:chgData name="Jennie Read" userId="ffc02e57-f60d-43bf-8c65-703c10ba8ea5" providerId="ADAL" clId="{28619CC6-C84C-4EAB-AF05-66E66E94103F}" dt="2025-05-29T17:18:37.479" v="3" actId="13244"/>
          <ac:picMkLst>
            <pc:docMk/>
            <pc:sldMk cId="3702974069" sldId="353"/>
            <ac:picMk id="3" creationId="{DB0D9B03-17F3-83AA-B8D7-319E3FD5B82D}"/>
          </ac:picMkLst>
        </pc:picChg>
      </pc:sldChg>
      <pc:sldChg chg="modSp mod">
        <pc:chgData name="Jennie Read" userId="ffc02e57-f60d-43bf-8c65-703c10ba8ea5" providerId="ADAL" clId="{28619CC6-C84C-4EAB-AF05-66E66E94103F}" dt="2025-05-29T17:22:37.663" v="57" actId="20577"/>
        <pc:sldMkLst>
          <pc:docMk/>
          <pc:sldMk cId="1963504823" sldId="357"/>
        </pc:sldMkLst>
        <pc:spChg chg="mod">
          <ac:chgData name="Jennie Read" userId="ffc02e57-f60d-43bf-8c65-703c10ba8ea5" providerId="ADAL" clId="{28619CC6-C84C-4EAB-AF05-66E66E94103F}" dt="2025-05-29T17:22:37.663" v="57" actId="20577"/>
          <ac:spMkLst>
            <pc:docMk/>
            <pc:sldMk cId="1963504823" sldId="357"/>
            <ac:spMk id="3" creationId="{A6A687F2-3FB9-0AC2-0189-E94153A7D95C}"/>
          </ac:spMkLst>
        </pc:spChg>
        <pc:spChg chg="mod">
          <ac:chgData name="Jennie Read" userId="ffc02e57-f60d-43bf-8c65-703c10ba8ea5" providerId="ADAL" clId="{28619CC6-C84C-4EAB-AF05-66E66E94103F}" dt="2025-05-29T17:20:03.848" v="16" actId="962"/>
          <ac:spMkLst>
            <pc:docMk/>
            <pc:sldMk cId="1963504823" sldId="357"/>
            <ac:spMk id="4" creationId="{52372324-3DBE-7E31-4DC2-393F80EFFACB}"/>
          </ac:spMkLst>
        </pc:spChg>
      </pc:sldChg>
      <pc:sldChg chg="modSp mod">
        <pc:chgData name="Jennie Read" userId="ffc02e57-f60d-43bf-8c65-703c10ba8ea5" providerId="ADAL" clId="{28619CC6-C84C-4EAB-AF05-66E66E94103F}" dt="2025-05-29T17:20:08.992" v="18" actId="962"/>
        <pc:sldMkLst>
          <pc:docMk/>
          <pc:sldMk cId="180341195" sldId="358"/>
        </pc:sldMkLst>
        <pc:spChg chg="mod">
          <ac:chgData name="Jennie Read" userId="ffc02e57-f60d-43bf-8c65-703c10ba8ea5" providerId="ADAL" clId="{28619CC6-C84C-4EAB-AF05-66E66E94103F}" dt="2025-05-29T17:20:07.622" v="17" actId="13244"/>
          <ac:spMkLst>
            <pc:docMk/>
            <pc:sldMk cId="180341195" sldId="358"/>
            <ac:spMk id="2" creationId="{4F0F33D5-B8ED-6142-B651-0AB3CD543193}"/>
          </ac:spMkLst>
        </pc:spChg>
        <pc:picChg chg="mod">
          <ac:chgData name="Jennie Read" userId="ffc02e57-f60d-43bf-8c65-703c10ba8ea5" providerId="ADAL" clId="{28619CC6-C84C-4EAB-AF05-66E66E94103F}" dt="2025-05-29T17:20:08.992" v="18" actId="962"/>
          <ac:picMkLst>
            <pc:docMk/>
            <pc:sldMk cId="180341195" sldId="358"/>
            <ac:picMk id="5" creationId="{7D7E97F9-4F96-B5E6-A646-A0F809A868E2}"/>
          </ac:picMkLst>
        </pc:picChg>
      </pc:sldChg>
      <pc:sldChg chg="modSp mod">
        <pc:chgData name="Jennie Read" userId="ffc02e57-f60d-43bf-8c65-703c10ba8ea5" providerId="ADAL" clId="{28619CC6-C84C-4EAB-AF05-66E66E94103F}" dt="2025-05-29T17:22:45.618" v="58" actId="20577"/>
        <pc:sldMkLst>
          <pc:docMk/>
          <pc:sldMk cId="2092982869" sldId="359"/>
        </pc:sldMkLst>
        <pc:spChg chg="mod">
          <ac:chgData name="Jennie Read" userId="ffc02e57-f60d-43bf-8c65-703c10ba8ea5" providerId="ADAL" clId="{28619CC6-C84C-4EAB-AF05-66E66E94103F}" dt="2025-05-29T17:19:59.583" v="15" actId="962"/>
          <ac:spMkLst>
            <pc:docMk/>
            <pc:sldMk cId="2092982869" sldId="359"/>
            <ac:spMk id="2" creationId="{15203190-FDC9-00EF-6F7D-7CDA5A240F76}"/>
          </ac:spMkLst>
        </pc:spChg>
        <pc:spChg chg="mod">
          <ac:chgData name="Jennie Read" userId="ffc02e57-f60d-43bf-8c65-703c10ba8ea5" providerId="ADAL" clId="{28619CC6-C84C-4EAB-AF05-66E66E94103F}" dt="2025-05-29T17:22:45.618" v="58" actId="20577"/>
          <ac:spMkLst>
            <pc:docMk/>
            <pc:sldMk cId="2092982869" sldId="359"/>
            <ac:spMk id="3" creationId="{14DF6CB3-498B-E105-3FD4-58BA5C26F692}"/>
          </ac:spMkLst>
        </pc:spChg>
        <pc:spChg chg="ord">
          <ac:chgData name="Jennie Read" userId="ffc02e57-f60d-43bf-8c65-703c10ba8ea5" providerId="ADAL" clId="{28619CC6-C84C-4EAB-AF05-66E66E94103F}" dt="2025-05-29T17:19:57.247" v="14" actId="13244"/>
          <ac:spMkLst>
            <pc:docMk/>
            <pc:sldMk cId="2092982869" sldId="359"/>
            <ac:spMk id="8" creationId="{DD465800-028B-E862-5C1E-AD31F51266EE}"/>
          </ac:spMkLst>
        </pc:spChg>
      </pc:sldChg>
      <pc:sldChg chg="modSp mod">
        <pc:chgData name="Jennie Read" userId="ffc02e57-f60d-43bf-8c65-703c10ba8ea5" providerId="ADAL" clId="{28619CC6-C84C-4EAB-AF05-66E66E94103F}" dt="2025-05-29T17:19:52.209" v="13" actId="962"/>
        <pc:sldMkLst>
          <pc:docMk/>
          <pc:sldMk cId="3912463289" sldId="360"/>
        </pc:sldMkLst>
        <pc:spChg chg="mod">
          <ac:chgData name="Jennie Read" userId="ffc02e57-f60d-43bf-8c65-703c10ba8ea5" providerId="ADAL" clId="{28619CC6-C84C-4EAB-AF05-66E66E94103F}" dt="2025-05-29T17:19:52.209" v="13" actId="962"/>
          <ac:spMkLst>
            <pc:docMk/>
            <pc:sldMk cId="3912463289" sldId="360"/>
            <ac:spMk id="5" creationId="{C596D83C-8305-3CAA-610F-8E8C306BE386}"/>
          </ac:spMkLst>
        </pc:spChg>
        <pc:spChg chg="ord">
          <ac:chgData name="Jennie Read" userId="ffc02e57-f60d-43bf-8c65-703c10ba8ea5" providerId="ADAL" clId="{28619CC6-C84C-4EAB-AF05-66E66E94103F}" dt="2025-05-29T17:19:47.726" v="12" actId="13244"/>
          <ac:spMkLst>
            <pc:docMk/>
            <pc:sldMk cId="3912463289" sldId="360"/>
            <ac:spMk id="6" creationId="{3E54A8A5-5294-6672-E44A-3DD180C68A91}"/>
          </ac:spMkLst>
        </pc:spChg>
        <pc:spChg chg="mod">
          <ac:chgData name="Jennie Read" userId="ffc02e57-f60d-43bf-8c65-703c10ba8ea5" providerId="ADAL" clId="{28619CC6-C84C-4EAB-AF05-66E66E94103F}" dt="2025-05-29T17:19:46.190" v="11" actId="13244"/>
          <ac:spMkLst>
            <pc:docMk/>
            <pc:sldMk cId="3912463289" sldId="360"/>
            <ac:spMk id="7" creationId="{545CF4C3-7840-DB6A-9714-504521B1047E}"/>
          </ac:spMkLst>
        </pc:spChg>
      </pc:sldChg>
      <pc:sldChg chg="modSp mod">
        <pc:chgData name="Jennie Read" userId="ffc02e57-f60d-43bf-8c65-703c10ba8ea5" providerId="ADAL" clId="{28619CC6-C84C-4EAB-AF05-66E66E94103F}" dt="2025-05-29T17:19:07.349" v="4" actId="962"/>
        <pc:sldMkLst>
          <pc:docMk/>
          <pc:sldMk cId="1965167443" sldId="361"/>
        </pc:sldMkLst>
        <pc:spChg chg="mod">
          <ac:chgData name="Jennie Read" userId="ffc02e57-f60d-43bf-8c65-703c10ba8ea5" providerId="ADAL" clId="{28619CC6-C84C-4EAB-AF05-66E66E94103F}" dt="2025-05-29T17:19:07.349" v="4" actId="962"/>
          <ac:spMkLst>
            <pc:docMk/>
            <pc:sldMk cId="1965167443" sldId="361"/>
            <ac:spMk id="4" creationId="{1798552C-EF15-3EB3-79A9-3A8CE5ABAEB9}"/>
          </ac:spMkLst>
        </pc:spChg>
      </pc:sldChg>
      <pc:sldChg chg="modSp mod">
        <pc:chgData name="Jennie Read" userId="ffc02e57-f60d-43bf-8c65-703c10ba8ea5" providerId="ADAL" clId="{28619CC6-C84C-4EAB-AF05-66E66E94103F}" dt="2025-05-29T17:21:34" v="39" actId="962"/>
        <pc:sldMkLst>
          <pc:docMk/>
          <pc:sldMk cId="3642537350" sldId="366"/>
        </pc:sldMkLst>
        <pc:spChg chg="mod">
          <ac:chgData name="Jennie Read" userId="ffc02e57-f60d-43bf-8c65-703c10ba8ea5" providerId="ADAL" clId="{28619CC6-C84C-4EAB-AF05-66E66E94103F}" dt="2025-05-29T17:21:34" v="39" actId="962"/>
          <ac:spMkLst>
            <pc:docMk/>
            <pc:sldMk cId="3642537350" sldId="366"/>
            <ac:spMk id="4" creationId="{5BBCFF14-6570-7625-2096-BA0755C9EBCF}"/>
          </ac:spMkLst>
        </pc:spChg>
      </pc:sldChg>
      <pc:sldChg chg="modSp mod">
        <pc:chgData name="Jennie Read" userId="ffc02e57-f60d-43bf-8c65-703c10ba8ea5" providerId="ADAL" clId="{28619CC6-C84C-4EAB-AF05-66E66E94103F}" dt="2025-05-29T17:19:12.909" v="5" actId="962"/>
        <pc:sldMkLst>
          <pc:docMk/>
          <pc:sldMk cId="2449417538" sldId="372"/>
        </pc:sldMkLst>
        <pc:spChg chg="mod">
          <ac:chgData name="Jennie Read" userId="ffc02e57-f60d-43bf-8c65-703c10ba8ea5" providerId="ADAL" clId="{28619CC6-C84C-4EAB-AF05-66E66E94103F}" dt="2025-05-29T17:19:12.909" v="5" actId="962"/>
          <ac:spMkLst>
            <pc:docMk/>
            <pc:sldMk cId="2449417538" sldId="372"/>
            <ac:spMk id="4" creationId="{D1C40176-FC72-F8CD-B7D3-F85D0095C37B}"/>
          </ac:spMkLst>
        </pc:spChg>
      </pc:sldChg>
      <pc:sldChg chg="modSp mod">
        <pc:chgData name="Jennie Read" userId="ffc02e57-f60d-43bf-8c65-703c10ba8ea5" providerId="ADAL" clId="{28619CC6-C84C-4EAB-AF05-66E66E94103F}" dt="2025-05-29T17:20:46.142" v="27" actId="962"/>
        <pc:sldMkLst>
          <pc:docMk/>
          <pc:sldMk cId="1600468552" sldId="374"/>
        </pc:sldMkLst>
        <pc:spChg chg="mod">
          <ac:chgData name="Jennie Read" userId="ffc02e57-f60d-43bf-8c65-703c10ba8ea5" providerId="ADAL" clId="{28619CC6-C84C-4EAB-AF05-66E66E94103F}" dt="2025-05-29T17:20:46.142" v="27" actId="962"/>
          <ac:spMkLst>
            <pc:docMk/>
            <pc:sldMk cId="1600468552" sldId="374"/>
            <ac:spMk id="4" creationId="{71EF927F-C57E-FABA-8196-6EFA437C4252}"/>
          </ac:spMkLst>
        </pc:spChg>
      </pc:sldChg>
      <pc:sldChg chg="modSp mod">
        <pc:chgData name="Jennie Read" userId="ffc02e57-f60d-43bf-8c65-703c10ba8ea5" providerId="ADAL" clId="{28619CC6-C84C-4EAB-AF05-66E66E94103F}" dt="2025-05-29T17:23:15.673" v="68" actId="20577"/>
        <pc:sldMkLst>
          <pc:docMk/>
          <pc:sldMk cId="1929138334" sldId="375"/>
        </pc:sldMkLst>
        <pc:spChg chg="mod">
          <ac:chgData name="Jennie Read" userId="ffc02e57-f60d-43bf-8c65-703c10ba8ea5" providerId="ADAL" clId="{28619CC6-C84C-4EAB-AF05-66E66E94103F}" dt="2025-05-29T17:23:15.673" v="68" actId="20577"/>
          <ac:spMkLst>
            <pc:docMk/>
            <pc:sldMk cId="1929138334" sldId="375"/>
            <ac:spMk id="2" creationId="{9AABB850-99A7-1093-0843-62C8B799E0F7}"/>
          </ac:spMkLst>
        </pc:spChg>
        <pc:spChg chg="mod">
          <ac:chgData name="Jennie Read" userId="ffc02e57-f60d-43bf-8c65-703c10ba8ea5" providerId="ADAL" clId="{28619CC6-C84C-4EAB-AF05-66E66E94103F}" dt="2025-05-29T17:20:31.097" v="23" actId="962"/>
          <ac:spMkLst>
            <pc:docMk/>
            <pc:sldMk cId="1929138334" sldId="375"/>
            <ac:spMk id="4" creationId="{99C6170F-AF45-2B72-297D-BF7684537540}"/>
          </ac:spMkLst>
        </pc:spChg>
      </pc:sldChg>
      <pc:sldChg chg="modSp mod">
        <pc:chgData name="Jennie Read" userId="ffc02e57-f60d-43bf-8c65-703c10ba8ea5" providerId="ADAL" clId="{28619CC6-C84C-4EAB-AF05-66E66E94103F}" dt="2025-05-29T17:23:11.378" v="64" actId="20577"/>
        <pc:sldMkLst>
          <pc:docMk/>
          <pc:sldMk cId="265797641" sldId="376"/>
        </pc:sldMkLst>
        <pc:spChg chg="mod">
          <ac:chgData name="Jennie Read" userId="ffc02e57-f60d-43bf-8c65-703c10ba8ea5" providerId="ADAL" clId="{28619CC6-C84C-4EAB-AF05-66E66E94103F}" dt="2025-05-29T17:23:11.378" v="64" actId="20577"/>
          <ac:spMkLst>
            <pc:docMk/>
            <pc:sldMk cId="265797641" sldId="376"/>
            <ac:spMk id="2" creationId="{43F52F90-C450-22BB-A8B1-2B984635E253}"/>
          </ac:spMkLst>
        </pc:spChg>
        <pc:spChg chg="mod">
          <ac:chgData name="Jennie Read" userId="ffc02e57-f60d-43bf-8c65-703c10ba8ea5" providerId="ADAL" clId="{28619CC6-C84C-4EAB-AF05-66E66E94103F}" dt="2025-05-29T17:20:40.483" v="26" actId="962"/>
          <ac:spMkLst>
            <pc:docMk/>
            <pc:sldMk cId="265797641" sldId="376"/>
            <ac:spMk id="4" creationId="{CE6AB965-072F-1C6E-D731-B0B9595B36B2}"/>
          </ac:spMkLst>
        </pc:spChg>
      </pc:sldChg>
      <pc:sldChg chg="addSp modSp mod">
        <pc:chgData name="Jennie Read" userId="ffc02e57-f60d-43bf-8c65-703c10ba8ea5" providerId="ADAL" clId="{28619CC6-C84C-4EAB-AF05-66E66E94103F}" dt="2025-05-29T22:27:48.069" v="73" actId="962"/>
        <pc:sldMkLst>
          <pc:docMk/>
          <pc:sldMk cId="3422964060" sldId="378"/>
        </pc:sldMkLst>
        <pc:spChg chg="mod">
          <ac:chgData name="Jennie Read" userId="ffc02e57-f60d-43bf-8c65-703c10ba8ea5" providerId="ADAL" clId="{28619CC6-C84C-4EAB-AF05-66E66E94103F}" dt="2025-05-29T22:27:46.965" v="72" actId="164"/>
          <ac:spMkLst>
            <pc:docMk/>
            <pc:sldMk cId="3422964060" sldId="378"/>
            <ac:spMk id="4" creationId="{8178924C-CDAC-0478-3A1A-05A1BD0DA888}"/>
          </ac:spMkLst>
        </pc:spChg>
        <pc:grpChg chg="add mod">
          <ac:chgData name="Jennie Read" userId="ffc02e57-f60d-43bf-8c65-703c10ba8ea5" providerId="ADAL" clId="{28619CC6-C84C-4EAB-AF05-66E66E94103F}" dt="2025-05-29T22:27:48.069" v="73" actId="962"/>
          <ac:grpSpMkLst>
            <pc:docMk/>
            <pc:sldMk cId="3422964060" sldId="378"/>
            <ac:grpSpMk id="6" creationId="{6EEBD943-C1F4-395A-415A-4CFA59F123F9}"/>
          </ac:grpSpMkLst>
        </pc:grpChg>
        <pc:picChg chg="mod">
          <ac:chgData name="Jennie Read" userId="ffc02e57-f60d-43bf-8c65-703c10ba8ea5" providerId="ADAL" clId="{28619CC6-C84C-4EAB-AF05-66E66E94103F}" dt="2025-05-29T22:27:46.965" v="72" actId="164"/>
          <ac:picMkLst>
            <pc:docMk/>
            <pc:sldMk cId="3422964060" sldId="378"/>
            <ac:picMk id="5" creationId="{E22FF6BB-9A8B-9854-8054-4B6642BAEC2E}"/>
          </ac:picMkLst>
        </pc:picChg>
      </pc:sldChg>
      <pc:sldChg chg="addSp modSp mod">
        <pc:chgData name="Jennie Read" userId="ffc02e57-f60d-43bf-8c65-703c10ba8ea5" providerId="ADAL" clId="{28619CC6-C84C-4EAB-AF05-66E66E94103F}" dt="2025-05-29T22:28:03.396" v="75" actId="962"/>
        <pc:sldMkLst>
          <pc:docMk/>
          <pc:sldMk cId="663022582" sldId="379"/>
        </pc:sldMkLst>
        <pc:spChg chg="mod">
          <ac:chgData name="Jennie Read" userId="ffc02e57-f60d-43bf-8c65-703c10ba8ea5" providerId="ADAL" clId="{28619CC6-C84C-4EAB-AF05-66E66E94103F}" dt="2025-05-29T22:28:02.492" v="74" actId="164"/>
          <ac:spMkLst>
            <pc:docMk/>
            <pc:sldMk cId="663022582" sldId="379"/>
            <ac:spMk id="4" creationId="{48625235-2CBB-5BE2-E2DC-9F3E8D875C0D}"/>
          </ac:spMkLst>
        </pc:spChg>
        <pc:grpChg chg="add mod">
          <ac:chgData name="Jennie Read" userId="ffc02e57-f60d-43bf-8c65-703c10ba8ea5" providerId="ADAL" clId="{28619CC6-C84C-4EAB-AF05-66E66E94103F}" dt="2025-05-29T22:28:03.396" v="75" actId="962"/>
          <ac:grpSpMkLst>
            <pc:docMk/>
            <pc:sldMk cId="663022582" sldId="379"/>
            <ac:grpSpMk id="6" creationId="{E55992E8-55C4-AD13-46FD-AAFEC08F9DDE}"/>
          </ac:grpSpMkLst>
        </pc:grpChg>
        <pc:picChg chg="mod">
          <ac:chgData name="Jennie Read" userId="ffc02e57-f60d-43bf-8c65-703c10ba8ea5" providerId="ADAL" clId="{28619CC6-C84C-4EAB-AF05-66E66E94103F}" dt="2025-05-29T22:28:02.492" v="74" actId="164"/>
          <ac:picMkLst>
            <pc:docMk/>
            <pc:sldMk cId="663022582" sldId="379"/>
            <ac:picMk id="5" creationId="{315C2AFD-0213-88E9-F66E-5591E02DE329}"/>
          </ac:picMkLst>
        </pc:picChg>
      </pc:sldChg>
      <pc:sldChg chg="modSp mod">
        <pc:chgData name="Jennie Read" userId="ffc02e57-f60d-43bf-8c65-703c10ba8ea5" providerId="ADAL" clId="{28619CC6-C84C-4EAB-AF05-66E66E94103F}" dt="2025-05-29T17:19:23.816" v="8" actId="962"/>
        <pc:sldMkLst>
          <pc:docMk/>
          <pc:sldMk cId="2605950418" sldId="382"/>
        </pc:sldMkLst>
        <pc:spChg chg="mod">
          <ac:chgData name="Jennie Read" userId="ffc02e57-f60d-43bf-8c65-703c10ba8ea5" providerId="ADAL" clId="{28619CC6-C84C-4EAB-AF05-66E66E94103F}" dt="2025-05-29T17:19:21.127" v="7" actId="13244"/>
          <ac:spMkLst>
            <pc:docMk/>
            <pc:sldMk cId="2605950418" sldId="382"/>
            <ac:spMk id="2" creationId="{42A274AB-E129-6D41-17B1-6A3F736D7C12}"/>
          </ac:spMkLst>
        </pc:spChg>
        <pc:spChg chg="mod">
          <ac:chgData name="Jennie Read" userId="ffc02e57-f60d-43bf-8c65-703c10ba8ea5" providerId="ADAL" clId="{28619CC6-C84C-4EAB-AF05-66E66E94103F}" dt="2025-05-29T17:19:23.816" v="8" actId="962"/>
          <ac:spMkLst>
            <pc:docMk/>
            <pc:sldMk cId="2605950418" sldId="382"/>
            <ac:spMk id="3" creationId="{D76B9200-585C-8EF6-AA97-7D02FCD2F8B3}"/>
          </ac:spMkLst>
        </pc:spChg>
      </pc:sldChg>
      <pc:sldChg chg="modSp mod">
        <pc:chgData name="Jennie Read" userId="ffc02e57-f60d-43bf-8c65-703c10ba8ea5" providerId="ADAL" clId="{28619CC6-C84C-4EAB-AF05-66E66E94103F}" dt="2025-05-29T17:19:32.600" v="9" actId="962"/>
        <pc:sldMkLst>
          <pc:docMk/>
          <pc:sldMk cId="2021469250" sldId="384"/>
        </pc:sldMkLst>
        <pc:spChg chg="mod">
          <ac:chgData name="Jennie Read" userId="ffc02e57-f60d-43bf-8c65-703c10ba8ea5" providerId="ADAL" clId="{28619CC6-C84C-4EAB-AF05-66E66E94103F}" dt="2025-05-29T17:19:32.600" v="9" actId="962"/>
          <ac:spMkLst>
            <pc:docMk/>
            <pc:sldMk cId="2021469250" sldId="384"/>
            <ac:spMk id="2" creationId="{DEAB274F-E90C-03B9-CE51-3F899D9F183C}"/>
          </ac:spMkLst>
        </pc:spChg>
      </pc:sldChg>
      <pc:sldChg chg="modSp mod">
        <pc:chgData name="Jennie Read" userId="ffc02e57-f60d-43bf-8c65-703c10ba8ea5" providerId="ADAL" clId="{28619CC6-C84C-4EAB-AF05-66E66E94103F}" dt="2025-05-29T17:19:40.318" v="10" actId="962"/>
        <pc:sldMkLst>
          <pc:docMk/>
          <pc:sldMk cId="849710369" sldId="385"/>
        </pc:sldMkLst>
        <pc:spChg chg="mod">
          <ac:chgData name="Jennie Read" userId="ffc02e57-f60d-43bf-8c65-703c10ba8ea5" providerId="ADAL" clId="{28619CC6-C84C-4EAB-AF05-66E66E94103F}" dt="2025-05-29T17:19:40.318" v="10" actId="962"/>
          <ac:spMkLst>
            <pc:docMk/>
            <pc:sldMk cId="849710369" sldId="385"/>
            <ac:spMk id="2" creationId="{83079686-9CF9-D321-1B0A-D65ADFD6CECD}"/>
          </ac:spMkLst>
        </pc:spChg>
      </pc:sldChg>
      <pc:sldChg chg="modSp mod">
        <pc:chgData name="Jennie Read" userId="ffc02e57-f60d-43bf-8c65-703c10ba8ea5" providerId="ADAL" clId="{28619CC6-C84C-4EAB-AF05-66E66E94103F}" dt="2025-05-29T17:19:16.481" v="6" actId="962"/>
        <pc:sldMkLst>
          <pc:docMk/>
          <pc:sldMk cId="1177555074" sldId="393"/>
        </pc:sldMkLst>
        <pc:spChg chg="mod">
          <ac:chgData name="Jennie Read" userId="ffc02e57-f60d-43bf-8c65-703c10ba8ea5" providerId="ADAL" clId="{28619CC6-C84C-4EAB-AF05-66E66E94103F}" dt="2025-05-29T17:19:16.481" v="6" actId="962"/>
          <ac:spMkLst>
            <pc:docMk/>
            <pc:sldMk cId="1177555074" sldId="393"/>
            <ac:spMk id="4" creationId="{965D32FA-F820-333A-C85E-B4D7E0FD1DCA}"/>
          </ac:spMkLst>
        </pc:spChg>
      </pc:sldChg>
      <pc:sldChg chg="modSp mod">
        <pc:chgData name="Jennie Read" userId="ffc02e57-f60d-43bf-8c65-703c10ba8ea5" providerId="ADAL" clId="{28619CC6-C84C-4EAB-AF05-66E66E94103F}" dt="2025-05-29T17:20:21.351" v="20" actId="962"/>
        <pc:sldMkLst>
          <pc:docMk/>
          <pc:sldMk cId="0" sldId="397"/>
        </pc:sldMkLst>
        <pc:spChg chg="mod">
          <ac:chgData name="Jennie Read" userId="ffc02e57-f60d-43bf-8c65-703c10ba8ea5" providerId="ADAL" clId="{28619CC6-C84C-4EAB-AF05-66E66E94103F}" dt="2025-05-29T17:20:21.351" v="20" actId="962"/>
          <ac:spMkLst>
            <pc:docMk/>
            <pc:sldMk cId="0" sldId="397"/>
            <ac:spMk id="2" creationId="{2F19A3A1-E6C0-B97F-DD81-CC44FA286D05}"/>
          </ac:spMkLst>
        </pc:spChg>
        <pc:spChg chg="ord">
          <ac:chgData name="Jennie Read" userId="ffc02e57-f60d-43bf-8c65-703c10ba8ea5" providerId="ADAL" clId="{28619CC6-C84C-4EAB-AF05-66E66E94103F}" dt="2025-05-29T17:20:19.660" v="19" actId="13244"/>
          <ac:spMkLst>
            <pc:docMk/>
            <pc:sldMk cId="0" sldId="397"/>
            <ac:spMk id="3" creationId="{332D4F8A-9A5C-D014-1A8E-AC0C35F6403D}"/>
          </ac:spMkLst>
        </pc:spChg>
      </pc:sldChg>
      <pc:sldChg chg="modSp mod">
        <pc:chgData name="Jennie Read" userId="ffc02e57-f60d-43bf-8c65-703c10ba8ea5" providerId="ADAL" clId="{28619CC6-C84C-4EAB-AF05-66E66E94103F}" dt="2025-05-29T17:21:00.480" v="28" actId="962"/>
        <pc:sldMkLst>
          <pc:docMk/>
          <pc:sldMk cId="148562881" sldId="398"/>
        </pc:sldMkLst>
        <pc:spChg chg="mod">
          <ac:chgData name="Jennie Read" userId="ffc02e57-f60d-43bf-8c65-703c10ba8ea5" providerId="ADAL" clId="{28619CC6-C84C-4EAB-AF05-66E66E94103F}" dt="2025-05-29T17:21:00.480" v="28" actId="962"/>
          <ac:spMkLst>
            <pc:docMk/>
            <pc:sldMk cId="148562881" sldId="398"/>
            <ac:spMk id="4" creationId="{31E34CF3-F648-E24A-A794-948B637FC893}"/>
          </ac:spMkLst>
        </pc:spChg>
      </pc:sldChg>
      <pc:sldChg chg="modSp mod">
        <pc:chgData name="Jennie Read" userId="ffc02e57-f60d-43bf-8c65-703c10ba8ea5" providerId="ADAL" clId="{28619CC6-C84C-4EAB-AF05-66E66E94103F}" dt="2025-05-29T17:21:20.358" v="35" actId="962"/>
        <pc:sldMkLst>
          <pc:docMk/>
          <pc:sldMk cId="1951753331" sldId="399"/>
        </pc:sldMkLst>
        <pc:spChg chg="mod">
          <ac:chgData name="Jennie Read" userId="ffc02e57-f60d-43bf-8c65-703c10ba8ea5" providerId="ADAL" clId="{28619CC6-C84C-4EAB-AF05-66E66E94103F}" dt="2025-05-29T17:21:14.850" v="34" actId="6549"/>
          <ac:spMkLst>
            <pc:docMk/>
            <pc:sldMk cId="1951753331" sldId="399"/>
            <ac:spMk id="3" creationId="{C75D0386-E525-F82E-6693-1017FA1AB767}"/>
          </ac:spMkLst>
        </pc:spChg>
        <pc:spChg chg="mod">
          <ac:chgData name="Jennie Read" userId="ffc02e57-f60d-43bf-8c65-703c10ba8ea5" providerId="ADAL" clId="{28619CC6-C84C-4EAB-AF05-66E66E94103F}" dt="2025-05-29T17:21:20.358" v="35" actId="962"/>
          <ac:spMkLst>
            <pc:docMk/>
            <pc:sldMk cId="1951753331" sldId="399"/>
            <ac:spMk id="4" creationId="{C2EA353A-8EA7-1C6A-CA50-FAB439E8C0AD}"/>
          </ac:spMkLst>
        </pc:spChg>
      </pc:sldChg>
      <pc:sldChg chg="modSp mod">
        <pc:chgData name="Jennie Read" userId="ffc02e57-f60d-43bf-8c65-703c10ba8ea5" providerId="ADAL" clId="{28619CC6-C84C-4EAB-AF05-66E66E94103F}" dt="2025-05-29T17:21:30.025" v="38" actId="962"/>
        <pc:sldMkLst>
          <pc:docMk/>
          <pc:sldMk cId="1799641999" sldId="400"/>
        </pc:sldMkLst>
        <pc:spChg chg="mod">
          <ac:chgData name="Jennie Read" userId="ffc02e57-f60d-43bf-8c65-703c10ba8ea5" providerId="ADAL" clId="{28619CC6-C84C-4EAB-AF05-66E66E94103F}" dt="2025-05-29T17:21:27.195" v="37" actId="20577"/>
          <ac:spMkLst>
            <pc:docMk/>
            <pc:sldMk cId="1799641999" sldId="400"/>
            <ac:spMk id="3" creationId="{8E3BB6EF-110C-D771-DF76-F10D598215BF}"/>
          </ac:spMkLst>
        </pc:spChg>
        <pc:spChg chg="mod">
          <ac:chgData name="Jennie Read" userId="ffc02e57-f60d-43bf-8c65-703c10ba8ea5" providerId="ADAL" clId="{28619CC6-C84C-4EAB-AF05-66E66E94103F}" dt="2025-05-29T17:21:30.025" v="38" actId="962"/>
          <ac:spMkLst>
            <pc:docMk/>
            <pc:sldMk cId="1799641999" sldId="400"/>
            <ac:spMk id="4" creationId="{2F75B7E8-4BB2-FD6F-1DB7-4E13CDE19E69}"/>
          </ac:spMkLst>
        </pc:spChg>
      </pc:sldChg>
    </pc:docChg>
  </pc:docChgLst>
  <pc:docChgLst>
    <pc:chgData name="Kim Austin" userId="ps/kO6BA9KWAjHLbsxv9pWngsZodD48B/mc8PTE1gFM=" providerId="None" clId="Web-{E7A3E2C6-A45D-4475-B108-29D0A8B98837}"/>
    <pc:docChg chg="modSld">
      <pc:chgData name="Kim Austin" userId="ps/kO6BA9KWAjHLbsxv9pWngsZodD48B/mc8PTE1gFM=" providerId="None" clId="Web-{E7A3E2C6-A45D-4475-B108-29D0A8B98837}" dt="2025-05-19T23:43:34.431" v="12" actId="20577"/>
      <pc:docMkLst>
        <pc:docMk/>
      </pc:docMkLst>
      <pc:sldChg chg="modSp">
        <pc:chgData name="Kim Austin" userId="ps/kO6BA9KWAjHLbsxv9pWngsZodD48B/mc8PTE1gFM=" providerId="None" clId="Web-{E7A3E2C6-A45D-4475-B108-29D0A8B98837}" dt="2025-05-19T23:43:34.431" v="12" actId="20577"/>
        <pc:sldMkLst>
          <pc:docMk/>
          <pc:sldMk cId="1841360099" sldId="3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5D5F7F-EDEF-F41D-B715-99905C44F6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2431B0F-4EE1-21F4-8B90-E197470B7E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6E3434A-C42F-C241-BBBB-9BB24729FC0E}" type="datetimeFigureOut">
              <a:rPr lang="en-US"/>
              <a:pPr>
                <a:defRPr/>
              </a:pPr>
              <a:t>5/29/2025</a:t>
            </a:fld>
            <a:endParaRPr lang="en-US"/>
          </a:p>
        </p:txBody>
      </p:sp>
      <p:sp>
        <p:nvSpPr>
          <p:cNvPr id="4" name="Footer Placeholder 3">
            <a:extLst>
              <a:ext uri="{FF2B5EF4-FFF2-40B4-BE49-F238E27FC236}">
                <a16:creationId xmlns:a16="http://schemas.microsoft.com/office/drawing/2014/main" id="{C3BC7C01-F890-0806-D301-8089D8A86D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0B1B4566-0F3F-BA9A-3FC6-C6794598C3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D23F5B3-8696-D743-BF27-1B5A45F5C78A}"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C5A60D-1441-FDA2-6EEE-C5994D0A88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087DAD3-54B1-6E25-76CA-765F7ACE151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71DF334-F979-5549-81B3-1CBAECFA9E4E}" type="datetimeFigureOut">
              <a:rPr lang="en-US"/>
              <a:pPr>
                <a:defRPr/>
              </a:pPr>
              <a:t>5/29/2025</a:t>
            </a:fld>
            <a:endParaRPr lang="en-US"/>
          </a:p>
        </p:txBody>
      </p:sp>
      <p:sp>
        <p:nvSpPr>
          <p:cNvPr id="4" name="Slide Image Placeholder 3">
            <a:extLst>
              <a:ext uri="{FF2B5EF4-FFF2-40B4-BE49-F238E27FC236}">
                <a16:creationId xmlns:a16="http://schemas.microsoft.com/office/drawing/2014/main" id="{2C0CD764-5019-D830-C337-BA795A29FD7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5D9C25A-1079-0A55-4D49-93B5F28EA38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D7AC909-14F4-ECFE-A6ED-7C532007C9F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BE79F03-B575-964F-F8AE-D128F0D4645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A88F034-55D3-4C47-BCFD-98903CE426D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a:t>
            </a:fld>
            <a:endParaRPr lang="en-US"/>
          </a:p>
        </p:txBody>
      </p:sp>
    </p:spTree>
    <p:extLst>
      <p:ext uri="{BB962C8B-B14F-4D97-AF65-F5344CB8AC3E}">
        <p14:creationId xmlns:p14="http://schemas.microsoft.com/office/powerpoint/2010/main" val="3975342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learning about genocide and the Holocaust in grades K-12. </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10</a:t>
            </a:fld>
            <a:endParaRPr lang="en-US"/>
          </a:p>
        </p:txBody>
      </p:sp>
    </p:spTree>
    <p:extLst>
      <p:ext uri="{BB962C8B-B14F-4D97-AF65-F5344CB8AC3E}">
        <p14:creationId xmlns:p14="http://schemas.microsoft.com/office/powerpoint/2010/main" val="407705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71450" indent="-171450">
              <a:buFont typeface="Arial" panose="020B0604020202020204" pitchFamily="34" charset="0"/>
              <a:buChar char="•"/>
            </a:pPr>
            <a:r>
              <a:rPr lang="en-US" b="0" dirty="0"/>
              <a:t>Review the content on the slide regarding the specific grade-level revisions for genocide and the Holocaust across grades K-12.</a:t>
            </a:r>
            <a:endParaRPr lang="en-US" b="1"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11</a:t>
            </a:fld>
            <a:endParaRPr lang="en-US"/>
          </a:p>
        </p:txBody>
      </p:sp>
    </p:spTree>
    <p:extLst>
      <p:ext uri="{BB962C8B-B14F-4D97-AF65-F5344CB8AC3E}">
        <p14:creationId xmlns:p14="http://schemas.microsoft.com/office/powerpoint/2010/main" val="3350792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12</a:t>
            </a:fld>
            <a:endParaRPr lang="en-US"/>
          </a:p>
        </p:txBody>
      </p:sp>
    </p:spTree>
    <p:extLst>
      <p:ext uri="{BB962C8B-B14F-4D97-AF65-F5344CB8AC3E}">
        <p14:creationId xmlns:p14="http://schemas.microsoft.com/office/powerpoint/2010/main" val="3037936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13</a:t>
            </a:fld>
            <a:endParaRPr lang="en-US"/>
          </a:p>
        </p:txBody>
      </p:sp>
    </p:spTree>
    <p:extLst>
      <p:ext uri="{BB962C8B-B14F-4D97-AF65-F5344CB8AC3E}">
        <p14:creationId xmlns:p14="http://schemas.microsoft.com/office/powerpoint/2010/main" val="1627851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14</a:t>
            </a:fld>
            <a:endParaRPr lang="en-US"/>
          </a:p>
        </p:txBody>
      </p:sp>
    </p:spTree>
    <p:extLst>
      <p:ext uri="{BB962C8B-B14F-4D97-AF65-F5344CB8AC3E}">
        <p14:creationId xmlns:p14="http://schemas.microsoft.com/office/powerpoint/2010/main" val="2488896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looking at two examples of teaching about genocide and the Holocaust in practice.</a:t>
            </a:r>
          </a:p>
          <a:p>
            <a:pPr marL="171450" indent="-171450">
              <a:buFont typeface="Arial" panose="020B0604020202020204" pitchFamily="34" charset="0"/>
              <a:buChar char="•"/>
            </a:pPr>
            <a:r>
              <a:rPr lang="en-US" b="0" dirty="0"/>
              <a:t>Frame the activity for participants: </a:t>
            </a:r>
          </a:p>
          <a:p>
            <a:pPr marL="628650" lvl="1" indent="-171450">
              <a:buFont typeface="Arial" panose="020B0604020202020204" pitchFamily="34" charset="0"/>
              <a:buChar char="•"/>
            </a:pPr>
            <a:r>
              <a:rPr lang="en-US" b="0" dirty="0"/>
              <a:t>Two examples of how genocide and the Holocaust may look in a classroom lesson will be presented.</a:t>
            </a:r>
          </a:p>
          <a:p>
            <a:pPr marL="628650" lvl="1" indent="-1714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each example is presented, participants will reflect in pairs or small groups on the following three components of the example:</a:t>
            </a:r>
          </a:p>
          <a:p>
            <a:pPr marL="914400" lvl="2" indent="0">
              <a:buFont typeface="Arial" panose="020B0604020202020204" pitchFamily="34" charset="0"/>
              <a:buNone/>
            </a:pPr>
            <a:r>
              <a:rPr lang="en-US" b="0" dirty="0"/>
              <a:t>(1) What Essential Disciplinary Practice is present? </a:t>
            </a:r>
          </a:p>
          <a:p>
            <a:pPr marL="914400" lvl="2" indent="0">
              <a:buFont typeface="Arial" panose="020B0604020202020204" pitchFamily="34" charset="0"/>
              <a:buNone/>
            </a:pPr>
            <a:r>
              <a:rPr lang="en-US" b="0" dirty="0"/>
              <a:t>(2) What content standards are present?</a:t>
            </a:r>
          </a:p>
          <a:p>
            <a:pPr marL="914400" lvl="2" indent="0">
              <a:buFont typeface="Arial" panose="020B0604020202020204" pitchFamily="34" charset="0"/>
              <a:buNone/>
            </a:pPr>
            <a:r>
              <a:rPr lang="en-US" b="0" dirty="0"/>
              <a:t>(3) How does the example illustrate student agency and engagement?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800" b="0" i="0" u="none" strike="noStrike" dirty="0">
                <a:solidFill>
                  <a:srgbClr val="000000"/>
                </a:solidFill>
                <a:effectLst/>
                <a:latin typeface="Calibri" panose="020F0502020204030204" pitchFamily="34" charset="0"/>
              </a:rPr>
              <a:t>Depending on your context, you may have participants physically annotate an example using the Teaching About the Holocaust and Genocide in Grades 9-12 Snapshot document.</a:t>
            </a:r>
            <a:r>
              <a:rPr lang="en-US" sz="1800" b="0" i="0" dirty="0">
                <a:solidFill>
                  <a:srgbClr val="444444"/>
                </a:solidFill>
                <a:effectLst/>
                <a:latin typeface="Calibri" panose="020F0502020204030204" pitchFamily="34" charset="0"/>
              </a:rPr>
              <a:t>​</a:t>
            </a:r>
            <a:endParaRPr lang="en-US" b="0" dirty="0"/>
          </a:p>
          <a:p>
            <a:pPr marL="171450" indent="-171450">
              <a:buFont typeface="Arial" panose="020B0604020202020204" pitchFamily="34" charset="0"/>
              <a:buChar char="•"/>
            </a:pPr>
            <a:r>
              <a:rPr lang="en-US" b="0" dirty="0"/>
              <a:t>You are encouraged to provide participants with a copy of the standards, the essential disciplinary practices, and copies of the examples to follow along as they engage in this reflection activity.</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15</a:t>
            </a:fld>
            <a:endParaRPr lang="en-US"/>
          </a:p>
        </p:txBody>
      </p:sp>
    </p:spTree>
    <p:extLst>
      <p:ext uri="{BB962C8B-B14F-4D97-AF65-F5344CB8AC3E}">
        <p14:creationId xmlns:p14="http://schemas.microsoft.com/office/powerpoint/2010/main" val="1680647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 </a:t>
            </a:r>
          </a:p>
          <a:p>
            <a:pPr marL="171450" lvl="0" indent="-171450" algn="l" rtl="0">
              <a:spcBef>
                <a:spcPts val="0"/>
              </a:spcBef>
              <a:spcAft>
                <a:spcPts val="0"/>
              </a:spcAft>
              <a:buFont typeface="Arial" panose="020B0604020202020204" pitchFamily="34" charset="0"/>
              <a:buChar char="•"/>
            </a:pPr>
            <a:r>
              <a:rPr lang="en-US" dirty="0"/>
              <a:t>Review the ten Essential Disciplinary Practices in the standards before analyzing the following two examples.</a:t>
            </a:r>
          </a:p>
          <a:p>
            <a:pPr marL="171450" lvl="0" indent="-171450" algn="l" rtl="0">
              <a:spcBef>
                <a:spcPts val="0"/>
              </a:spcBef>
              <a:spcAft>
                <a:spcPts val="0"/>
              </a:spcAft>
              <a:buFont typeface="Arial" panose="020B0604020202020204" pitchFamily="34" charset="0"/>
              <a:buChar char="•"/>
            </a:pPr>
            <a:r>
              <a:rPr lang="en-US" dirty="0"/>
              <a:t>Provide framing for participants as they read through the examples; they should consider which Essential Disciplinary Practice appears.</a:t>
            </a:r>
            <a:endParaRPr b="0" dirty="0"/>
          </a:p>
        </p:txBody>
      </p:sp>
      <p:sp>
        <p:nvSpPr>
          <p:cNvPr id="607" name="Google Shape;6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cs typeface="Arial"/>
              </a:rPr>
              <a:t>Review the content on the slide.</a:t>
            </a:r>
          </a:p>
          <a:p>
            <a:pPr marL="171450" indent="-171450">
              <a:buFont typeface="Arial" panose="020B0604020202020204" pitchFamily="34" charset="0"/>
              <a:buChar char="•"/>
            </a:pPr>
            <a:r>
              <a:rPr lang="en-US" sz="1200" b="0" i="0" u="none" strike="noStrike" dirty="0">
                <a:solidFill>
                  <a:srgbClr val="000000"/>
                </a:solidFill>
                <a:effectLst/>
                <a:latin typeface="+mn-lt"/>
                <a:cs typeface="Arial"/>
              </a:rPr>
              <a:t>One example of teaching </a:t>
            </a:r>
            <a:r>
              <a:rPr lang="en-US" b="0" dirty="0"/>
              <a:t>genocide and the Holocaust </a:t>
            </a:r>
            <a:r>
              <a:rPr lang="en-US" sz="1200" dirty="0"/>
              <a:t>in the classroom </a:t>
            </a:r>
            <a:r>
              <a:rPr lang="en-US" sz="1200" dirty="0">
                <a:solidFill>
                  <a:srgbClr val="000000"/>
                </a:solidFill>
                <a:latin typeface="+mn-lt"/>
                <a:cs typeface="Arial"/>
              </a:rPr>
              <a:t>might look like: [Read the slide.]</a:t>
            </a:r>
            <a:endParaRPr lang="en-US" sz="1200" b="0" dirty="0">
              <a:effectLst/>
              <a:latin typeface="+mn-lt"/>
              <a:cs typeface="Arial"/>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17</a:t>
            </a:fld>
            <a:endParaRPr lang="en-US"/>
          </a:p>
        </p:txBody>
      </p:sp>
    </p:spTree>
    <p:extLst>
      <p:ext uri="{BB962C8B-B14F-4D97-AF65-F5344CB8AC3E}">
        <p14:creationId xmlns:p14="http://schemas.microsoft.com/office/powerpoint/2010/main" val="1702125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providing time for participants to talk in small groups. You may encourage participants to reflect in a physical or digital format and suggest that as they review the example, they look at the Essential Disciplinary Practices and go back through the Social Science Standards.</a:t>
            </a:r>
          </a:p>
          <a:p>
            <a:pPr marL="171450" indent="-171450">
              <a:buFont typeface="Arial" panose="020B0604020202020204" pitchFamily="34" charset="0"/>
              <a:buChar char="•"/>
            </a:pPr>
            <a:r>
              <a:rPr lang="en-US" b="0" dirty="0"/>
              <a:t>After providing time for groups to reflect in pairs, invite participants to share out in the whole group. </a:t>
            </a:r>
          </a:p>
          <a:p>
            <a:endParaRPr lang="en-US" b="0" dirty="0"/>
          </a:p>
          <a:p>
            <a:r>
              <a:rPr lang="en-US" b="1" dirty="0"/>
              <a:t>Essential Disciplinary Practices</a:t>
            </a:r>
            <a:r>
              <a:rPr lang="en-US" b="0" dirty="0"/>
              <a:t>: </a:t>
            </a:r>
            <a:r>
              <a:rPr lang="en-US" sz="1800" b="0" i="0" dirty="0">
                <a:solidFill>
                  <a:srgbClr val="000000"/>
                </a:solidFill>
                <a:effectLst/>
                <a:latin typeface="WordVisi_MSFontService"/>
              </a:rPr>
              <a:t>Cultivate global awareness and cultural understanding to effectively engage with the interconnected world, diverse cultures and perspectives.</a:t>
            </a:r>
            <a:r>
              <a:rPr lang="en-US" sz="1800" b="0" i="0" dirty="0">
                <a:solidFill>
                  <a:srgbClr val="000000"/>
                </a:solidFill>
                <a:effectLst/>
                <a:latin typeface="WordVisiPilcrow_MSFontService"/>
              </a:rPr>
              <a:t> </a:t>
            </a:r>
          </a:p>
          <a:p>
            <a:endParaRPr lang="en-US" sz="1800" b="0" i="0" dirty="0">
              <a:solidFill>
                <a:srgbClr val="000000"/>
              </a:solidFill>
              <a:effectLst/>
              <a:latin typeface="WordVisiPilcrow_MSFontService"/>
            </a:endParaRPr>
          </a:p>
          <a:p>
            <a:r>
              <a:rPr lang="en-US" sz="1800" b="1" i="0" dirty="0">
                <a:solidFill>
                  <a:srgbClr val="000000"/>
                </a:solidFill>
                <a:effectLst/>
                <a:latin typeface="Calibri" panose="020F0502020204030204" pitchFamily="34" charset="0"/>
              </a:rPr>
              <a:t>Possible content from standards: </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5400" b="1" dirty="0"/>
              <a:t>HS.WR.CP.15</a:t>
            </a:r>
            <a:r>
              <a:rPr lang="en-US" sz="5400" dirty="0"/>
              <a:t> - </a:t>
            </a:r>
            <a:r>
              <a:rPr lang="en-US" sz="5400" i="1" dirty="0"/>
              <a:t>Explain the significant events, public policies, and experiences of the Holocaust.</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2800" b="1" dirty="0"/>
              <a:t>HS.WR.CP.17</a:t>
            </a:r>
            <a:r>
              <a:rPr lang="en-US" sz="2800" dirty="0"/>
              <a:t> - </a:t>
            </a:r>
            <a:r>
              <a:rPr lang="en-US" sz="2800" i="1" dirty="0"/>
              <a:t>Evaluate the international community’s responses to the persecution of Jews and other identity groups during the Holocaust.</a:t>
            </a:r>
            <a:endParaRPr lang="en-US" sz="5400" i="1" dirty="0"/>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2800" b="1" dirty="0"/>
              <a:t>HS.WR.CP.19</a:t>
            </a:r>
            <a:r>
              <a:rPr lang="en-US" sz="2800" dirty="0"/>
              <a:t> - </a:t>
            </a:r>
            <a:r>
              <a:rPr lang="en-US" sz="2800" i="1" dirty="0"/>
              <a:t>Analyze efforts among nation-states and in the international community to hold perpetrators responsible for their involvement in the Holocaust and other acts of genocide.</a:t>
            </a:r>
            <a:endParaRPr lang="en-US" sz="5400" b="0" i="1" dirty="0">
              <a:solidFill>
                <a:schemeClr val="tx1"/>
              </a:solidFill>
              <a:effectLst/>
              <a:latin typeface="+mn-lt"/>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800" b="1"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Student engagement/agency possible responses:</a:t>
            </a:r>
          </a:p>
          <a:p>
            <a:pPr marL="171450" indent="-171450">
              <a:buFont typeface="Arial" panose="020B0604020202020204" pitchFamily="34" charset="0"/>
              <a:buChar char="•"/>
            </a:pPr>
            <a:r>
              <a:rPr lang="en-US" dirty="0"/>
              <a:t>Working in small groups fosters discussion, perspective-taking, and peer learning, making students active participants rather than passive recipients.</a:t>
            </a:r>
          </a:p>
          <a:p>
            <a:pPr marL="171450" indent="-171450">
              <a:buFont typeface="Arial" panose="020B0604020202020204" pitchFamily="34" charset="0"/>
              <a:buChar char="•"/>
            </a:pPr>
            <a:r>
              <a:rPr lang="en-US" dirty="0"/>
              <a:t>By analyzing global perspectives, students can bring in their own insights and experiences, making the learning process more relevant and meaningful to them.</a:t>
            </a:r>
          </a:p>
          <a:p>
            <a:pPr marL="171450" indent="-171450">
              <a:buFont typeface="Arial" panose="020B0604020202020204" pitchFamily="34" charset="0"/>
              <a:buChar char="•"/>
            </a:pPr>
            <a:r>
              <a:rPr lang="en-US" dirty="0"/>
              <a:t>Depending on how the activity is structured, students may have some autonomy in selecting countries to research or the aspects of memorialization they want to focus on, enhancing their sense of ownership over the learning process.</a:t>
            </a:r>
            <a:endParaRPr lang="en-US" b="0"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18</a:t>
            </a:fld>
            <a:endParaRPr lang="en-US"/>
          </a:p>
        </p:txBody>
      </p:sp>
    </p:spTree>
    <p:extLst>
      <p:ext uri="{BB962C8B-B14F-4D97-AF65-F5344CB8AC3E}">
        <p14:creationId xmlns:p14="http://schemas.microsoft.com/office/powerpoint/2010/main" val="4203321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cs typeface="Arial"/>
              </a:rPr>
              <a:t>Review the content on the slide.</a:t>
            </a:r>
          </a:p>
          <a:p>
            <a:pPr marL="171450" indent="-171450">
              <a:buFont typeface="Arial" panose="020B0604020202020204" pitchFamily="34" charset="0"/>
              <a:buChar char="•"/>
            </a:pPr>
            <a:r>
              <a:rPr lang="en-US" sz="1200" b="0" i="0" u="none" strike="noStrike" dirty="0">
                <a:solidFill>
                  <a:srgbClr val="000000"/>
                </a:solidFill>
                <a:effectLst/>
                <a:latin typeface="+mn-lt"/>
                <a:cs typeface="Arial"/>
              </a:rPr>
              <a:t>One example of teaching </a:t>
            </a:r>
            <a:r>
              <a:rPr lang="en-US" b="0" dirty="0"/>
              <a:t>genocide and the Holocaust </a:t>
            </a:r>
            <a:r>
              <a:rPr lang="en-US" sz="1200" dirty="0"/>
              <a:t>in the classroom </a:t>
            </a:r>
            <a:r>
              <a:rPr lang="en-US" sz="1200" dirty="0">
                <a:solidFill>
                  <a:srgbClr val="000000"/>
                </a:solidFill>
                <a:latin typeface="+mn-lt"/>
                <a:cs typeface="Arial"/>
              </a:rPr>
              <a:t>might look like: [Read the slide.]</a:t>
            </a:r>
            <a:endParaRPr lang="en-US" sz="1200" b="0" dirty="0">
              <a:effectLst/>
              <a:latin typeface="+mn-lt"/>
              <a:cs typeface="Arial"/>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19</a:t>
            </a:fld>
            <a:endParaRPr lang="en-US"/>
          </a:p>
        </p:txBody>
      </p:sp>
    </p:spTree>
    <p:extLst>
      <p:ext uri="{BB962C8B-B14F-4D97-AF65-F5344CB8AC3E}">
        <p14:creationId xmlns:p14="http://schemas.microsoft.com/office/powerpoint/2010/main" val="429166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71450" indent="-171450">
              <a:buFont typeface="Arial" panose="020B0604020202020204" pitchFamily="34" charset="0"/>
              <a:buChar char="•"/>
            </a:pPr>
            <a:r>
              <a:rPr lang="en-US" b="0" dirty="0"/>
              <a:t>Review the content on the slide that outlines the intention, purpose and use behind this slide deck. </a:t>
            </a:r>
            <a:endParaRPr lang="en-US" b="1"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a:t>
            </a:fld>
            <a:endParaRPr lang="en-US"/>
          </a:p>
        </p:txBody>
      </p:sp>
    </p:spTree>
    <p:extLst>
      <p:ext uri="{BB962C8B-B14F-4D97-AF65-F5344CB8AC3E}">
        <p14:creationId xmlns:p14="http://schemas.microsoft.com/office/powerpoint/2010/main" val="4209090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providing time for participants to talk in small groups. You may encourage participants to reflect in a physical or digital format and suggest that as they review the example, they look at the Essential Disciplinary Practices and go back through the Social Science Standards.</a:t>
            </a:r>
          </a:p>
          <a:p>
            <a:pPr marL="171450" indent="-171450">
              <a:buFont typeface="Arial" panose="020B0604020202020204" pitchFamily="34" charset="0"/>
              <a:buChar char="•"/>
            </a:pPr>
            <a:r>
              <a:rPr lang="en-US" b="0" dirty="0"/>
              <a:t>After providing time for groups to reflect in pairs, invite participants to share out in the whole group. </a:t>
            </a:r>
          </a:p>
          <a:p>
            <a:endParaRPr lang="en-US" b="0" dirty="0"/>
          </a:p>
          <a:p>
            <a:r>
              <a:rPr lang="en-US" b="1" dirty="0"/>
              <a:t>Essential Disciplinary Practices: </a:t>
            </a:r>
            <a:r>
              <a:rPr lang="en-US" sz="1800" b="0" i="0" dirty="0">
                <a:solidFill>
                  <a:srgbClr val="000000"/>
                </a:solidFill>
                <a:effectLst/>
                <a:latin typeface="WordVisi_MSFontService"/>
              </a:rPr>
              <a:t>Collect, interpret, evaluate, and apply information from primary and secondary sources to better understand and create historical narratives, distinguishing between fact and opinion.</a:t>
            </a:r>
            <a:r>
              <a:rPr lang="en-US" sz="1800" b="0" i="0" dirty="0">
                <a:solidFill>
                  <a:srgbClr val="000000"/>
                </a:solidFill>
                <a:effectLst/>
                <a:latin typeface="WordVisiPilcrow_MSFontService"/>
              </a:rPr>
              <a:t> </a:t>
            </a:r>
          </a:p>
          <a:p>
            <a:endParaRPr lang="en-US" sz="1800" b="0" i="0" dirty="0">
              <a:solidFill>
                <a:srgbClr val="000000"/>
              </a:solidFill>
              <a:effectLst/>
              <a:latin typeface="WordVisiPilcrow_MSFontService"/>
            </a:endParaRPr>
          </a:p>
          <a:p>
            <a:r>
              <a:rPr lang="en-US" sz="1800" b="1" i="0" dirty="0">
                <a:solidFill>
                  <a:srgbClr val="000000"/>
                </a:solidFill>
                <a:effectLst/>
                <a:latin typeface="WordVisiPilcrow_MSFontService"/>
              </a:rPr>
              <a:t>Possible </a:t>
            </a:r>
            <a:r>
              <a:rPr lang="en-US" sz="1800" b="1" i="0" dirty="0">
                <a:solidFill>
                  <a:srgbClr val="000000"/>
                </a:solidFill>
                <a:effectLst/>
                <a:latin typeface="Calibri" panose="020F0502020204030204" pitchFamily="34" charset="0"/>
              </a:rPr>
              <a:t>content from standards that may be mentioned: </a:t>
            </a:r>
          </a:p>
          <a:p>
            <a:pPr marL="285750" indent="-285750">
              <a:buFont typeface="Arial" panose="020B0604020202020204" pitchFamily="34" charset="0"/>
              <a:buChar char="•"/>
            </a:pPr>
            <a:r>
              <a:rPr lang="en-US" sz="4000" b="1" dirty="0"/>
              <a:t>6/7.G.MM.8 </a:t>
            </a:r>
            <a:r>
              <a:rPr lang="en-US" sz="4000" dirty="0"/>
              <a:t>Analyze and explain how push and pull factors contribute to human migration and settlement patterns over time, including displacement due to conflict.</a:t>
            </a:r>
          </a:p>
          <a:p>
            <a:pPr marL="285750" indent="-285750">
              <a:buFont typeface="Arial" panose="020B0604020202020204" pitchFamily="34" charset="0"/>
              <a:buChar char="•"/>
            </a:pPr>
            <a:r>
              <a:rPr lang="en-US" sz="2800" b="1" dirty="0"/>
              <a:t>6/7.H.CE.12 </a:t>
            </a:r>
            <a:r>
              <a:rPr lang="en-US" sz="2800" dirty="0"/>
              <a:t>Investigate the causes and effects of significant conflicts and movements in different regions, such as civil wars and forced migrations.</a:t>
            </a:r>
          </a:p>
          <a:p>
            <a:pPr marL="285750" indent="-285750">
              <a:buFont typeface="Arial" panose="020B0604020202020204" pitchFamily="34" charset="0"/>
              <a:buChar char="•"/>
            </a:pPr>
            <a:r>
              <a:rPr lang="en-US" sz="2800" b="1" dirty="0"/>
              <a:t>6/7.H.CP.14 </a:t>
            </a:r>
            <a:r>
              <a:rPr lang="en-US" sz="2800" dirty="0"/>
              <a:t>Use primary and secondary sources to examine characteristics of civilizations in the Middle East and North Africa and their historical and contemporary relevance</a:t>
            </a:r>
          </a:p>
          <a:p>
            <a:pPr marL="285750" indent="-285750">
              <a:buFont typeface="Arial" panose="020B0604020202020204" pitchFamily="34" charset="0"/>
              <a:buChar char="•"/>
            </a:pPr>
            <a:r>
              <a:rPr lang="en-US" sz="2800" b="1" dirty="0"/>
              <a:t>6/7.C.CE.5 </a:t>
            </a:r>
            <a:r>
              <a:rPr lang="en-US" sz="2800" dirty="0"/>
              <a:t>Examine how individuals and groups respond to global challenges, such as humanitarian crises, and advocate for change</a:t>
            </a:r>
            <a:endParaRPr lang="en-US" sz="1800" b="1" i="0" dirty="0">
              <a:solidFill>
                <a:srgbClr val="000000"/>
              </a:solidFill>
              <a:effectLst/>
              <a:latin typeface="Calibri" panose="020F0502020204030204" pitchFamily="34" charset="0"/>
            </a:endParaRPr>
          </a:p>
          <a:p>
            <a:pPr marL="285750" indent="-285750">
              <a:buFont typeface="Arial" panose="020B0604020202020204" pitchFamily="34" charset="0"/>
              <a:buChar char="•"/>
            </a:pPr>
            <a:endParaRPr lang="en-US" sz="1800" b="1"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Student engagement and agency possible responses:</a:t>
            </a:r>
          </a:p>
          <a:p>
            <a:pPr marL="171450" indent="-171450">
              <a:buFont typeface="Arial" panose="020B0604020202020204" pitchFamily="34" charset="0"/>
              <a:buChar char="•"/>
            </a:pPr>
            <a:r>
              <a:rPr lang="en-US" b="0" dirty="0"/>
              <a:t>Students are not just receiving information but actively constructing a timeline using photographs, maps and news articles. This hands-on approach encourages critical thinking, analysis and interpretation of historical events.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The process of creating a timeline and discussing the causes and effects of displacement involves working together, sharing perspectives and constructing knowledge collectively.</a:t>
            </a:r>
          </a:p>
          <a:p>
            <a:pPr marL="171450" indent="-171450">
              <a:buFont typeface="Arial" panose="020B0604020202020204" pitchFamily="34" charset="0"/>
              <a:buChar char="•"/>
            </a:pPr>
            <a:r>
              <a:rPr lang="en-US" b="0" dirty="0"/>
              <a:t>By examining a current and ongoing humanitarian crisis, students engage in learning that is relevant and meaningful. </a:t>
            </a:r>
          </a:p>
          <a:p>
            <a:pPr marL="171450" indent="-171450">
              <a:buFont typeface="Arial" panose="020B0604020202020204" pitchFamily="34" charset="0"/>
              <a:buChar char="•"/>
            </a:pPr>
            <a:r>
              <a:rPr lang="en-US" b="0" dirty="0"/>
              <a:t>Depending on how the activity is structured, students may have the autonomy to choose sources, select key events and contribute their interpretations, empowering them to take control of their learning process.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Using visuals (photographs, maps), textual sources (news articles), and discussion provides multiple avenues for students to engage with the material, allowing for different learning styles and strengths to be utilized.</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20</a:t>
            </a:fld>
            <a:endParaRPr lang="en-US"/>
          </a:p>
        </p:txBody>
      </p:sp>
    </p:spTree>
    <p:extLst>
      <p:ext uri="{BB962C8B-B14F-4D97-AF65-F5344CB8AC3E}">
        <p14:creationId xmlns:p14="http://schemas.microsoft.com/office/powerpoint/2010/main" val="745327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reflecting on their own practices in their classrooms. </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21</a:t>
            </a:fld>
            <a:endParaRPr lang="en-US"/>
          </a:p>
        </p:txBody>
      </p:sp>
    </p:spTree>
    <p:extLst>
      <p:ext uri="{BB962C8B-B14F-4D97-AF65-F5344CB8AC3E}">
        <p14:creationId xmlns:p14="http://schemas.microsoft.com/office/powerpoint/2010/main" val="2267324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 questions on the slide with a partner.</a:t>
            </a:r>
          </a:p>
          <a:p>
            <a:pPr marL="171450" indent="-171450">
              <a:buFont typeface="Arial" panose="020B0604020202020204" pitchFamily="34" charset="0"/>
              <a:buChar char="•"/>
            </a:pPr>
            <a:r>
              <a:rPr lang="en-US" b="0" dirty="0"/>
              <a:t>You may encourage folks to reflect in a written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22</a:t>
            </a:fld>
            <a:endParaRPr lang="en-US"/>
          </a:p>
        </p:txBody>
      </p:sp>
    </p:spTree>
    <p:extLst>
      <p:ext uri="{BB962C8B-B14F-4D97-AF65-F5344CB8AC3E}">
        <p14:creationId xmlns:p14="http://schemas.microsoft.com/office/powerpoint/2010/main" val="2778659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101EE-2B30-2F04-79D5-042490C0B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22907-FFD6-FC76-D64C-0BDFE4203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9BE84-5060-0238-2304-F36F5B005E0C}"/>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rPr>
              <a:t>Provide an overview of additional resources for participants to learn more about </a:t>
            </a:r>
            <a:r>
              <a:rPr lang="en-US" b="0" dirty="0"/>
              <a:t>genocide and the Holocaust </a:t>
            </a:r>
            <a:r>
              <a:rPr lang="en-US" sz="1200" b="0" i="0" u="none" strike="noStrike" dirty="0">
                <a:solidFill>
                  <a:srgbClr val="000000"/>
                </a:solidFill>
                <a:effectLst/>
                <a:latin typeface="+mn-lt"/>
              </a:rPr>
              <a:t>in grades K-12.</a:t>
            </a:r>
          </a:p>
          <a:p>
            <a:endParaRPr lang="en-US" dirty="0"/>
          </a:p>
        </p:txBody>
      </p:sp>
      <p:sp>
        <p:nvSpPr>
          <p:cNvPr id="4" name="Slide Number Placeholder 3">
            <a:extLst>
              <a:ext uri="{FF2B5EF4-FFF2-40B4-BE49-F238E27FC236}">
                <a16:creationId xmlns:a16="http://schemas.microsoft.com/office/drawing/2014/main" id="{C5FB393A-AD7D-667C-6B73-058E91219C7B}"/>
              </a:ext>
            </a:extLst>
          </p:cNvPr>
          <p:cNvSpPr>
            <a:spLocks noGrp="1"/>
          </p:cNvSpPr>
          <p:nvPr>
            <p:ph type="sldNum" sz="quarter" idx="5"/>
          </p:nvPr>
        </p:nvSpPr>
        <p:spPr/>
        <p:txBody>
          <a:bodyPr/>
          <a:lstStyle/>
          <a:p>
            <a:pPr>
              <a:defRPr/>
            </a:pPr>
            <a:fld id="{DA88F034-55D3-4C47-BCFD-98903CE426D1}" type="slidenum">
              <a:rPr lang="en-US" smtClean="0"/>
              <a:pPr>
                <a:defRPr/>
              </a:pPr>
              <a:t>23</a:t>
            </a:fld>
            <a:endParaRPr lang="en-US"/>
          </a:p>
        </p:txBody>
      </p:sp>
    </p:spTree>
    <p:extLst>
      <p:ext uri="{BB962C8B-B14F-4D97-AF65-F5344CB8AC3E}">
        <p14:creationId xmlns:p14="http://schemas.microsoft.com/office/powerpoint/2010/main" val="2587735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141E-C1D4-E336-AC0C-4DD891DD1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06A48-EBAC-BC8E-F939-7FECF2099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66E22-187C-81A0-88E6-6EDC36121A5C}"/>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rPr>
              <a:t>Provide an overview of additional resources for participants to learn more about </a:t>
            </a:r>
            <a:r>
              <a:rPr lang="en-US" b="0" dirty="0"/>
              <a:t>genocide and the Holocaust </a:t>
            </a:r>
            <a:r>
              <a:rPr lang="en-US" sz="1200" b="0" i="0" u="none" strike="noStrike" dirty="0">
                <a:solidFill>
                  <a:srgbClr val="000000"/>
                </a:solidFill>
                <a:effectLst/>
                <a:latin typeface="+mn-lt"/>
              </a:rPr>
              <a:t>in grades K-12.</a:t>
            </a:r>
          </a:p>
          <a:p>
            <a:endParaRPr lang="en-US" dirty="0"/>
          </a:p>
        </p:txBody>
      </p:sp>
      <p:sp>
        <p:nvSpPr>
          <p:cNvPr id="4" name="Slide Number Placeholder 3">
            <a:extLst>
              <a:ext uri="{FF2B5EF4-FFF2-40B4-BE49-F238E27FC236}">
                <a16:creationId xmlns:a16="http://schemas.microsoft.com/office/drawing/2014/main" id="{3BB202D9-0FEA-178B-C280-CCBA6AA99453}"/>
              </a:ext>
            </a:extLst>
          </p:cNvPr>
          <p:cNvSpPr>
            <a:spLocks noGrp="1"/>
          </p:cNvSpPr>
          <p:nvPr>
            <p:ph type="sldNum" sz="quarter" idx="5"/>
          </p:nvPr>
        </p:nvSpPr>
        <p:spPr/>
        <p:txBody>
          <a:bodyPr/>
          <a:lstStyle/>
          <a:p>
            <a:pPr>
              <a:defRPr/>
            </a:pPr>
            <a:fld id="{DA88F034-55D3-4C47-BCFD-98903CE426D1}" type="slidenum">
              <a:rPr lang="en-US" smtClean="0"/>
              <a:pPr>
                <a:defRPr/>
              </a:pPr>
              <a:t>24</a:t>
            </a:fld>
            <a:endParaRPr lang="en-US"/>
          </a:p>
        </p:txBody>
      </p:sp>
    </p:spTree>
    <p:extLst>
      <p:ext uri="{BB962C8B-B14F-4D97-AF65-F5344CB8AC3E}">
        <p14:creationId xmlns:p14="http://schemas.microsoft.com/office/powerpoint/2010/main" val="3261185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6AADC-3F17-C9CD-B584-0CFCEFCCA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D596D-FB62-36A1-446F-E71453065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8916B-537B-974B-6B71-0F72D32D36C0}"/>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rPr>
              <a:t>Provide an overview of additional resources for participants to learn more about </a:t>
            </a:r>
            <a:r>
              <a:rPr lang="en-US" b="0" dirty="0"/>
              <a:t>genocide and the Holocaust </a:t>
            </a:r>
            <a:r>
              <a:rPr lang="en-US" sz="1200" b="0" i="0" u="none" strike="noStrike" dirty="0">
                <a:solidFill>
                  <a:srgbClr val="000000"/>
                </a:solidFill>
                <a:effectLst/>
                <a:latin typeface="+mn-lt"/>
              </a:rPr>
              <a:t>in grades K-12.</a:t>
            </a:r>
          </a:p>
          <a:p>
            <a:endParaRPr lang="en-US" dirty="0"/>
          </a:p>
        </p:txBody>
      </p:sp>
      <p:sp>
        <p:nvSpPr>
          <p:cNvPr id="4" name="Slide Number Placeholder 3">
            <a:extLst>
              <a:ext uri="{FF2B5EF4-FFF2-40B4-BE49-F238E27FC236}">
                <a16:creationId xmlns:a16="http://schemas.microsoft.com/office/drawing/2014/main" id="{C49EA760-1FE3-E494-60F7-4ED4192F5866}"/>
              </a:ext>
            </a:extLst>
          </p:cNvPr>
          <p:cNvSpPr>
            <a:spLocks noGrp="1"/>
          </p:cNvSpPr>
          <p:nvPr>
            <p:ph type="sldNum" sz="quarter" idx="5"/>
          </p:nvPr>
        </p:nvSpPr>
        <p:spPr/>
        <p:txBody>
          <a:bodyPr/>
          <a:lstStyle/>
          <a:p>
            <a:pPr>
              <a:defRPr/>
            </a:pPr>
            <a:fld id="{DA88F034-55D3-4C47-BCFD-98903CE426D1}" type="slidenum">
              <a:rPr lang="en-US" smtClean="0"/>
              <a:pPr>
                <a:defRPr/>
              </a:pPr>
              <a:t>25</a:t>
            </a:fld>
            <a:endParaRPr lang="en-US"/>
          </a:p>
        </p:txBody>
      </p:sp>
    </p:spTree>
    <p:extLst>
      <p:ext uri="{BB962C8B-B14F-4D97-AF65-F5344CB8AC3E}">
        <p14:creationId xmlns:p14="http://schemas.microsoft.com/office/powerpoint/2010/main" val="1139078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020ed1c89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3020ed1c899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dirty="0"/>
          </a:p>
        </p:txBody>
      </p:sp>
      <p:sp>
        <p:nvSpPr>
          <p:cNvPr id="732" name="Google Shape;732;g3020ed1c899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engage in reflection exercises before diving into the content. </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3</a:t>
            </a:fld>
            <a:endParaRPr lang="en-US"/>
          </a:p>
        </p:txBody>
      </p:sp>
    </p:spTree>
    <p:extLst>
      <p:ext uri="{BB962C8B-B14F-4D97-AF65-F5344CB8AC3E}">
        <p14:creationId xmlns:p14="http://schemas.microsoft.com/office/powerpoint/2010/main" val="285716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their own experience with the topic of genocide and the Holocaust.</a:t>
            </a:r>
          </a:p>
          <a:p>
            <a:pPr marL="171450" indent="-171450">
              <a:buFont typeface="Arial" panose="020B0604020202020204" pitchFamily="34" charset="0"/>
              <a:buChar char="•"/>
            </a:pPr>
            <a:r>
              <a:rPr lang="en-US" b="0" dirty="0"/>
              <a:t>You may encourage folks to reflect in a physical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pPr marL="171450" indent="-171450">
              <a:buFont typeface="Arial" panose="020B0604020202020204" pitchFamily="34" charset="0"/>
              <a:buChar char="•"/>
            </a:pP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4</a:t>
            </a:fld>
            <a:endParaRPr lang="en-US"/>
          </a:p>
        </p:txBody>
      </p:sp>
    </p:spTree>
    <p:extLst>
      <p:ext uri="{BB962C8B-B14F-4D97-AF65-F5344CB8AC3E}">
        <p14:creationId xmlns:p14="http://schemas.microsoft.com/office/powerpoint/2010/main" val="325988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93495-260D-B8B2-0896-0A01655C0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8AF51-2100-3BA2-0883-B22FF0E85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2C9EE-C709-8612-C5CA-73ABB6E06267}"/>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their own experience with the topic of genocide and the Holocaust.</a:t>
            </a:r>
          </a:p>
          <a:p>
            <a:pPr marL="171450" indent="-171450">
              <a:buFont typeface="Arial" panose="020B0604020202020204" pitchFamily="34" charset="0"/>
              <a:buChar char="•"/>
            </a:pPr>
            <a:r>
              <a:rPr lang="en-US" b="0" dirty="0"/>
              <a:t>You may encourage participants to reflect in a physical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pPr marL="171450" indent="-171450">
              <a:buFont typeface="Arial" panose="020B0604020202020204" pitchFamily="34" charset="0"/>
              <a:buChar char="•"/>
            </a:pPr>
            <a:endParaRPr lang="en-US" b="0" dirty="0"/>
          </a:p>
          <a:p>
            <a:endParaRPr lang="en-US" dirty="0"/>
          </a:p>
          <a:p>
            <a:endParaRPr lang="en-US" dirty="0"/>
          </a:p>
        </p:txBody>
      </p:sp>
      <p:sp>
        <p:nvSpPr>
          <p:cNvPr id="4" name="Slide Number Placeholder 3">
            <a:extLst>
              <a:ext uri="{FF2B5EF4-FFF2-40B4-BE49-F238E27FC236}">
                <a16:creationId xmlns:a16="http://schemas.microsoft.com/office/drawing/2014/main" id="{1E7E3D69-5161-44DD-EA68-E40D232EF90B}"/>
              </a:ext>
            </a:extLst>
          </p:cNvPr>
          <p:cNvSpPr>
            <a:spLocks noGrp="1"/>
          </p:cNvSpPr>
          <p:nvPr>
            <p:ph type="sldNum" sz="quarter" idx="5"/>
          </p:nvPr>
        </p:nvSpPr>
        <p:spPr/>
        <p:txBody>
          <a:bodyPr/>
          <a:lstStyle/>
          <a:p>
            <a:pPr>
              <a:defRPr/>
            </a:pPr>
            <a:fld id="{DA88F034-55D3-4C47-BCFD-98903CE426D1}" type="slidenum">
              <a:rPr lang="en-US" smtClean="0"/>
              <a:pPr>
                <a:defRPr/>
              </a:pPr>
              <a:t>5</a:t>
            </a:fld>
            <a:endParaRPr lang="en-US"/>
          </a:p>
        </p:txBody>
      </p:sp>
    </p:spTree>
    <p:extLst>
      <p:ext uri="{BB962C8B-B14F-4D97-AF65-F5344CB8AC3E}">
        <p14:creationId xmlns:p14="http://schemas.microsoft.com/office/powerpoint/2010/main" val="2300967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ABCF6-91B2-D49C-B564-563E5A953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E213D-2C12-D4F1-622E-6F39F9F8E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37384-AE38-142C-F3D7-42A756F41AC7}"/>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review key terms of this topic before diving into reviewing the content. </a:t>
            </a:r>
          </a:p>
        </p:txBody>
      </p:sp>
      <p:sp>
        <p:nvSpPr>
          <p:cNvPr id="4" name="Slide Number Placeholder 3">
            <a:extLst>
              <a:ext uri="{FF2B5EF4-FFF2-40B4-BE49-F238E27FC236}">
                <a16:creationId xmlns:a16="http://schemas.microsoft.com/office/drawing/2014/main" id="{260DC434-77F8-195B-550D-7670A9218DAE}"/>
              </a:ext>
            </a:extLst>
          </p:cNvPr>
          <p:cNvSpPr>
            <a:spLocks noGrp="1"/>
          </p:cNvSpPr>
          <p:nvPr>
            <p:ph type="sldNum" sz="quarter" idx="5"/>
          </p:nvPr>
        </p:nvSpPr>
        <p:spPr/>
        <p:txBody>
          <a:bodyPr/>
          <a:lstStyle/>
          <a:p>
            <a:pPr>
              <a:defRPr/>
            </a:pPr>
            <a:fld id="{DA88F034-55D3-4C47-BCFD-98903CE426D1}" type="slidenum">
              <a:rPr lang="en-US" smtClean="0"/>
              <a:pPr>
                <a:defRPr/>
              </a:pPr>
              <a:t>6</a:t>
            </a:fld>
            <a:endParaRPr lang="en-US"/>
          </a:p>
        </p:txBody>
      </p:sp>
    </p:spTree>
    <p:extLst>
      <p:ext uri="{BB962C8B-B14F-4D97-AF65-F5344CB8AC3E}">
        <p14:creationId xmlns:p14="http://schemas.microsoft.com/office/powerpoint/2010/main" val="95095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key terms on the slide. </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7</a:t>
            </a:fld>
            <a:endParaRPr lang="en-US"/>
          </a:p>
        </p:txBody>
      </p:sp>
    </p:spTree>
    <p:extLst>
      <p:ext uri="{BB962C8B-B14F-4D97-AF65-F5344CB8AC3E}">
        <p14:creationId xmlns:p14="http://schemas.microsoft.com/office/powerpoint/2010/main" val="4121091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key terms on the slide. </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8</a:t>
            </a:fld>
            <a:endParaRPr lang="en-US"/>
          </a:p>
        </p:txBody>
      </p:sp>
    </p:spTree>
    <p:extLst>
      <p:ext uri="{BB962C8B-B14F-4D97-AF65-F5344CB8AC3E}">
        <p14:creationId xmlns:p14="http://schemas.microsoft.com/office/powerpoint/2010/main" val="105892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their experience with the shared key terms. </a:t>
            </a:r>
          </a:p>
          <a:p>
            <a:pPr marL="171450" indent="-171450">
              <a:buFont typeface="Arial" panose="020B0604020202020204" pitchFamily="34" charset="0"/>
              <a:buChar char="•"/>
            </a:pPr>
            <a:r>
              <a:rPr lang="en-US" b="0" dirty="0"/>
              <a:t>You may encourage participants to reflect in writing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9</a:t>
            </a:fld>
            <a:endParaRPr lang="en-US"/>
          </a:p>
        </p:txBody>
      </p:sp>
    </p:spTree>
    <p:extLst>
      <p:ext uri="{BB962C8B-B14F-4D97-AF65-F5344CB8AC3E}">
        <p14:creationId xmlns:p14="http://schemas.microsoft.com/office/powerpoint/2010/main" val="2798489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3" name="Graphic 4">
            <a:extLst>
              <a:ext uri="{FF2B5EF4-FFF2-40B4-BE49-F238E27FC236}">
                <a16:creationId xmlns:a16="http://schemas.microsoft.com/office/drawing/2014/main" id="{446328C6-B724-0018-D3E3-5E843338B8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3206" y="579706"/>
            <a:ext cx="4091293" cy="822960"/>
          </a:xfrm>
          <a:prstGeom prst="rect">
            <a:avLst/>
          </a:prstGeom>
        </p:spPr>
      </p:pic>
      <p:sp>
        <p:nvSpPr>
          <p:cNvPr id="7" name="Title 11"/>
          <p:cNvSpPr>
            <a:spLocks noGrp="1"/>
          </p:cNvSpPr>
          <p:nvPr>
            <p:ph type="title"/>
          </p:nvPr>
        </p:nvSpPr>
        <p:spPr>
          <a:xfrm>
            <a:off x="1805940" y="2839301"/>
            <a:ext cx="8580120" cy="707886"/>
          </a:xfrm>
          <a:noFill/>
          <a:effectLst/>
        </p:spPr>
        <p:txBody>
          <a:bodyPr anchor="b"/>
          <a:lstStyle>
            <a:lvl1pPr algn="ctr">
              <a:defRPr sz="4000" b="1" i="0" spc="-100" baseline="0">
                <a:solidFill>
                  <a:srgbClr val="4D712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1805940" y="3647200"/>
            <a:ext cx="8580120" cy="413896"/>
          </a:xfrm>
        </p:spPr>
        <p:txBody>
          <a:bodyPr/>
          <a:lstStyle>
            <a:lvl1pPr marL="0" indent="0" algn="ctr">
              <a:buNone/>
              <a:defRPr sz="2000">
                <a:solidFill>
                  <a:srgbClr val="4D712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phic 16">
            <a:extLst>
              <a:ext uri="{FF2B5EF4-FFF2-40B4-BE49-F238E27FC236}">
                <a16:creationId xmlns:a16="http://schemas.microsoft.com/office/drawing/2014/main" id="{1AD5276D-C9D1-6750-B187-31D0CD9050E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pic>
        <p:nvPicPr>
          <p:cNvPr id="2" name="Graphic 1">
            <a:extLst>
              <a:ext uri="{FF2B5EF4-FFF2-40B4-BE49-F238E27FC236}">
                <a16:creationId xmlns:a16="http://schemas.microsoft.com/office/drawing/2014/main" id="{711C258D-0D0E-FED8-A4ED-5E950EC8DF29}"/>
              </a:ext>
            </a:extLst>
          </p:cNvPr>
          <p:cNvPicPr>
            <a:picLocks noChangeAspect="1"/>
          </p:cNvPicPr>
          <p:nvPr userDrawn="1"/>
        </p:nvPicPr>
        <p:blipFill>
          <a:blip r:embed="rId5">
            <a:extLst>
              <a:ext uri="{96DAC541-7B7A-43D3-8B79-37D633B846F1}">
                <asvg:svgBlip xmlns:asvg="http://schemas.microsoft.com/office/drawing/2016/SVG/main" r:embed="rId6"/>
              </a:ext>
            </a:extLst>
          </a:blip>
          <a:srcRect t="29031" r="14193" b="6517"/>
          <a:stretch/>
        </p:blipFill>
        <p:spPr>
          <a:xfrm flipH="1">
            <a:off x="0" y="0"/>
            <a:ext cx="4327684" cy="2585303"/>
          </a:xfrm>
          <a:prstGeom prst="rect">
            <a:avLst/>
          </a:prstGeom>
          <a:effectLst>
            <a:outerShdw blurRad="50800" dist="77078" dir="5400000" algn="t" rotWithShape="0">
              <a:prstClr val="black">
                <a:alpha val="16196"/>
              </a:prstClr>
            </a:outerShdw>
          </a:effectLst>
        </p:spPr>
      </p:pic>
    </p:spTree>
    <p:extLst>
      <p:ext uri="{BB962C8B-B14F-4D97-AF65-F5344CB8AC3E}">
        <p14:creationId xmlns:p14="http://schemas.microsoft.com/office/powerpoint/2010/main" val="297298523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9_Section Fuschia">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094" b="1094"/>
          <a:stretch/>
        </p:blipFill>
        <p:spPr>
          <a:xfrm>
            <a:off x="-1" y="-1"/>
            <a:ext cx="12192001" cy="6858001"/>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0140447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Section Purpl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descr="A purple and grey striped background&#10;&#10;Description automatically generated">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b="760"/>
          <a:stretch/>
        </p:blipFill>
        <p:spPr>
          <a:xfrm>
            <a:off x="-2" y="1"/>
            <a:ext cx="12216384" cy="6857999"/>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8730764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SubSection OSS Brand Oliv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6550307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SubSection Civic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7230273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SubSection Economic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9303782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SubSection Geograph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5111970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SubSection Histor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703" b="1703"/>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559039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SubSection Ochre Dar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192374"/>
            <a:ext cx="11557416" cy="65132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622403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SubSection Fuschi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3778713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ubSecti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6366723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SubSection White">
    <p:spTree>
      <p:nvGrpSpPr>
        <p:cNvPr id="1" name=""/>
        <p:cNvGrpSpPr/>
        <p:nvPr/>
      </p:nvGrpSpPr>
      <p:grpSpPr>
        <a:xfrm>
          <a:off x="0" y="0"/>
          <a:ext cx="0" cy="0"/>
          <a:chOff x="0" y="0"/>
          <a:chExt cx="0" cy="0"/>
        </a:xfrm>
      </p:grpSpPr>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sp>
        <p:nvSpPr>
          <p:cNvPr id="14" name="Rectangle 13">
            <a:extLst>
              <a:ext uri="{FF2B5EF4-FFF2-40B4-BE49-F238E27FC236}">
                <a16:creationId xmlns:a16="http://schemas.microsoft.com/office/drawing/2014/main" id="{23A6779F-DD67-D416-47E9-0EE10B4A5C1A}"/>
              </a:ext>
            </a:extLst>
          </p:cNvPr>
          <p:cNvSpPr/>
          <p:nvPr userDrawn="1"/>
        </p:nvSpPr>
        <p:spPr>
          <a:xfrm>
            <a:off x="317292" y="344775"/>
            <a:ext cx="11557416" cy="6208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rgbClr val="4B6D2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0779797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SubSection Teal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743" b="1743"/>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8181575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9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92968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9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effectLst>
            <a:outerShdw blurRad="203200" dist="63500" dir="5400000" algn="t" rotWithShape="0">
              <a:prstClr val="black">
                <a:alpha val="30000"/>
              </a:prstClr>
            </a:outerShdw>
          </a:effectLst>
        </p:spPr>
        <p:txBody>
          <a:bodyPr lIns="274320" tIns="274320" rIns="274320" bIns="27432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514958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0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906591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1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82099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21" b="42621"/>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effectLst>
            <a:outerShdw blurRad="203200" dist="63500" dir="5400000" algn="t" rotWithShape="0">
              <a:prstClr val="black">
                <a:alpha val="30000"/>
              </a:prstClr>
            </a:outerShdw>
          </a:effectLst>
        </p:spPr>
        <p:txBody>
          <a:bodyPr lIns="274320" tIns="274320" rIns="274320" bIns="27432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926903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83705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1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710179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7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363927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8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27" b="42627"/>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05896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Section Civics">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A312D15-5F07-4057-2917-2623E837C851}"/>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CIVICS</a:t>
            </a:r>
          </a:p>
        </p:txBody>
      </p:sp>
    </p:spTree>
    <p:extLst>
      <p:ext uri="{BB962C8B-B14F-4D97-AF65-F5344CB8AC3E}">
        <p14:creationId xmlns:p14="http://schemas.microsoft.com/office/powerpoint/2010/main" val="405494236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2_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61BA81-ADC3-B9EE-9490-C8567F06B82D}"/>
              </a:ext>
            </a:extLst>
          </p:cNvPr>
          <p:cNvSpPr/>
          <p:nvPr userDrawn="1"/>
        </p:nvSpPr>
        <p:spPr>
          <a:xfrm>
            <a:off x="0" y="1006474"/>
            <a:ext cx="12188825" cy="585152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black background&#10;&#10;Description automatically generated">
            <a:extLst>
              <a:ext uri="{FF2B5EF4-FFF2-40B4-BE49-F238E27FC236}">
                <a16:creationId xmlns:a16="http://schemas.microsoft.com/office/drawing/2014/main" id="{118CB6C7-1B22-E125-9ADE-C94AE3E1A58A}"/>
              </a:ext>
            </a:extLst>
          </p:cNvPr>
          <p:cNvPicPr>
            <a:picLocks noChangeAspect="1"/>
          </p:cNvPicPr>
          <p:nvPr userDrawn="1"/>
        </p:nvPicPr>
        <p:blipFill>
          <a:blip r:embed="rId2"/>
          <a:srcRect b="88307"/>
          <a:stretch/>
        </p:blipFill>
        <p:spPr>
          <a:xfrm>
            <a:off x="0" y="0"/>
            <a:ext cx="12263130" cy="10064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2471831"/>
          </a:xfrm>
          <a:solidFill>
            <a:schemeClr val="bg1"/>
          </a:solidFill>
        </p:spPr>
        <p:txBody>
          <a:bodyPr lIns="274320" tIns="182880" rIns="274320" bIns="274320"/>
          <a:lstStyle>
            <a:lvl1pPr>
              <a:lnSpc>
                <a:spcPct val="114000"/>
              </a:lnSpc>
              <a:defRPr sz="20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2471831"/>
          </a:xfrm>
          <a:solidFill>
            <a:schemeClr val="bg1"/>
          </a:solidFill>
        </p:spPr>
        <p:txBody>
          <a:bodyPr lIns="274320" tIns="182880" rIns="274320" bIns="274320"/>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555943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3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B8658-7EF6-BBBF-0C33-280FC46C36C9}"/>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and black background&#10;&#10;Description automatically generated">
            <a:extLst>
              <a:ext uri="{FF2B5EF4-FFF2-40B4-BE49-F238E27FC236}">
                <a16:creationId xmlns:a16="http://schemas.microsoft.com/office/drawing/2014/main" id="{E6481E9A-D7FF-2BB1-854A-3B74A4FD6004}"/>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417443" y="1631247"/>
            <a:ext cx="3352800" cy="2523511"/>
          </a:xfrm>
        </p:spPr>
        <p:txBody>
          <a:bodyPr/>
          <a:lstStyle>
            <a:lvl1pPr marL="22225" indent="0">
              <a:tabLst/>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4520" y="1631247"/>
            <a:ext cx="3352800" cy="2523511"/>
          </a:xfrm>
        </p:spPr>
        <p:txBody>
          <a:bodyPr/>
          <a:lstStyle>
            <a:lvl1pPr marL="22225" indent="0">
              <a:tabLst/>
              <a:defRPr lang="en-US" sz="2400" kern="120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411597" y="1631247"/>
            <a:ext cx="3352800" cy="2523511"/>
          </a:xfrm>
        </p:spPr>
        <p:txBody>
          <a:bodyPr/>
          <a:lstStyle>
            <a:lvl1pPr marL="22225" indent="0">
              <a:tabLst/>
              <a:defRPr lang="en-US" sz="2400" kern="120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2980268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4_3column, panels">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21413"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113643"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9411690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3column, panels">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456027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3" name="Content Placeholder 2"/>
          <p:cNvSpPr>
            <a:spLocks noGrp="1"/>
          </p:cNvSpPr>
          <p:nvPr>
            <p:ph sz="half" idx="1"/>
          </p:nvPr>
        </p:nvSpPr>
        <p:spPr>
          <a:xfrm>
            <a:off x="329184"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ECEF01AD-7A47-7FFB-BE9F-DF7F7C6EB13E}"/>
              </a:ext>
            </a:extLst>
          </p:cNvPr>
          <p:cNvSpPr>
            <a:spLocks noGrp="1"/>
          </p:cNvSpPr>
          <p:nvPr>
            <p:ph type="body" sz="quarter" idx="13"/>
          </p:nvPr>
        </p:nvSpPr>
        <p:spPr>
          <a:xfrm>
            <a:off x="328613" y="1422400"/>
            <a:ext cx="11585575"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5593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568" b="42568"/>
          <a:stretch/>
        </p:blipFill>
        <p:spPr>
          <a:xfrm>
            <a:off x="0" y="0"/>
            <a:ext cx="12188825"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E535E940-6FD2-37F9-98C7-837D75F5FE8B}"/>
              </a:ext>
            </a:extLst>
          </p:cNvPr>
          <p:cNvSpPr/>
          <p:nvPr userDrawn="1"/>
        </p:nvSpPr>
        <p:spPr>
          <a:xfrm>
            <a:off x="0" y="1006474"/>
            <a:ext cx="12188825" cy="585152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8530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1 column full-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170143-9380-BC9E-D817-6CCC1F5BF881}"/>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0E8219-6179-D477-0DFE-C8C27E8B0D7B}"/>
              </a:ext>
            </a:extLst>
          </p:cNvPr>
          <p:cNvPicPr>
            <a:picLocks noChangeAspect="1"/>
          </p:cNvPicPr>
          <p:nvPr userDrawn="1"/>
        </p:nvPicPr>
        <p:blipFill>
          <a:blip r:embed="rId2"/>
          <a:srcRect t="39258" b="39258"/>
          <a:stretch/>
        </p:blipFill>
        <p:spPr>
          <a:xfrm>
            <a:off x="0" y="0"/>
            <a:ext cx="12263130" cy="1463674"/>
          </a:xfrm>
          <a:prstGeom prst="rect">
            <a:avLst/>
          </a:prstGeom>
        </p:spPr>
      </p:pic>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70147"/>
            <a:ext cx="5766816" cy="2130199"/>
          </a:xfrm>
        </p:spPr>
        <p:txBody>
          <a:bodyPr>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2E2AF6DC-B648-49C3-F35F-94EAEB4EFD22}"/>
              </a:ext>
            </a:extLst>
          </p:cNvPr>
          <p:cNvSpPr/>
          <p:nvPr userDrawn="1"/>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F8C9A8D-7873-CB2A-4950-B4D9696B3680}"/>
              </a:ext>
            </a:extLst>
          </p:cNvPr>
          <p:cNvSpPr/>
          <p:nvPr userDrawn="1"/>
        </p:nvSpPr>
        <p:spPr>
          <a:xfrm>
            <a:off x="152400" y="15240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32107987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5_1 column full-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9AF5A0-EAA6-6737-A335-6024EEEC940A}"/>
              </a:ext>
            </a:extLst>
          </p:cNvPr>
          <p:cNvSpPr/>
          <p:nvPr userDrawn="1"/>
        </p:nvSpPr>
        <p:spPr>
          <a:xfrm>
            <a:off x="0" y="1463674"/>
            <a:ext cx="12188825" cy="5394326"/>
          </a:xfrm>
          <a:prstGeom prst="rect">
            <a:avLst/>
          </a:prstGeom>
          <a:solidFill>
            <a:schemeClr val="bg1">
              <a:alpha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0E8219-6179-D477-0DFE-C8C27E8B0D7B}"/>
              </a:ext>
            </a:extLst>
          </p:cNvPr>
          <p:cNvPicPr>
            <a:picLocks noChangeAspect="1"/>
          </p:cNvPicPr>
          <p:nvPr userDrawn="1"/>
        </p:nvPicPr>
        <p:blipFill>
          <a:blip r:embed="rId2"/>
          <a:srcRect t="39258" b="39258"/>
          <a:stretch/>
        </p:blipFill>
        <p:spPr>
          <a:xfrm>
            <a:off x="0" y="0"/>
            <a:ext cx="12263130" cy="1463674"/>
          </a:xfrm>
          <a:prstGeom prst="rect">
            <a:avLst/>
          </a:prstGeom>
        </p:spPr>
      </p:pic>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70147"/>
            <a:ext cx="11364844" cy="2499530"/>
          </a:xfrm>
          <a:solidFill>
            <a:schemeClr val="bg1"/>
          </a:solidFill>
          <a:effectLst>
            <a:outerShdw blurRad="159154" dist="38100" dir="5400000" algn="t" rotWithShape="0">
              <a:prstClr val="black">
                <a:alpha val="21867"/>
              </a:prstClr>
            </a:outerShdw>
          </a:effectLst>
        </p:spPr>
        <p:txBody>
          <a:bodyPr wrap="square" lIns="274320" tIns="182880" rIns="365760" bIns="274320">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2E2AF6DC-B648-49C3-F35F-94EAEB4EFD22}"/>
              </a:ext>
            </a:extLst>
          </p:cNvPr>
          <p:cNvSpPr/>
          <p:nvPr userDrawn="1"/>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F8C9A8D-7873-CB2A-4950-B4D9696B3680}"/>
              </a:ext>
            </a:extLst>
          </p:cNvPr>
          <p:cNvSpPr/>
          <p:nvPr userDrawn="1"/>
        </p:nvSpPr>
        <p:spPr>
          <a:xfrm>
            <a:off x="152400" y="15240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97559868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1 column full-width">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CA7D9D-4CFA-F49E-7A0B-7E68E636AB00}"/>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4B0E82-13F9-766F-C725-61861DA5CBD8}"/>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9202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797310"/>
            <a:ext cx="5599616" cy="3219728"/>
          </a:xfrm>
          <a:solidFill>
            <a:srgbClr val="EEDEBB"/>
          </a:solidFill>
          <a:ln>
            <a:noFill/>
          </a:ln>
          <a:effectLst>
            <a:outerShdw blurRad="342900" dist="101600" dir="5400000" algn="t" rotWithShape="0">
              <a:prstClr val="black">
                <a:alpha val="40000"/>
              </a:prstClr>
            </a:outerShdw>
          </a:effectLst>
        </p:spPr>
        <p:txBody>
          <a:bodyPr vert="horz" wrap="square" lIns="457200" tIns="457200" rIns="457200" bIns="68580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77854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1 column full-width">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CA7D9D-4CFA-F49E-7A0B-7E68E636AB00}"/>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4B0E82-13F9-766F-C725-61861DA5CBD8}"/>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9202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797310"/>
            <a:ext cx="5599616" cy="3219728"/>
          </a:xfrm>
          <a:solidFill>
            <a:srgbClr val="DFD1E6"/>
          </a:solidFill>
          <a:ln>
            <a:noFill/>
          </a:ln>
          <a:effectLst>
            <a:outerShdw blurRad="342900" dist="1016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0" rIns="457200" bIns="68580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729007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5_Section Economics">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2CBF46A6-BC3B-A713-C9CB-2D09EE7FB1B7}"/>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ECONOMICS</a:t>
            </a:r>
          </a:p>
        </p:txBody>
      </p:sp>
    </p:spTree>
    <p:extLst>
      <p:ext uri="{BB962C8B-B14F-4D97-AF65-F5344CB8AC3E}">
        <p14:creationId xmlns:p14="http://schemas.microsoft.com/office/powerpoint/2010/main" val="76567246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3" name="Content Placeholder 2"/>
          <p:cNvSpPr>
            <a:spLocks noGrp="1"/>
          </p:cNvSpPr>
          <p:nvPr>
            <p:ph sz="half" idx="1"/>
          </p:nvPr>
        </p:nvSpPr>
        <p:spPr>
          <a:xfrm>
            <a:off x="1131639" y="2408064"/>
            <a:ext cx="4572000" cy="2510624"/>
          </a:xfrm>
          <a:solidFill>
            <a:schemeClr val="bg1"/>
          </a:solidFill>
          <a:effectLst>
            <a:outerShdw blurRad="165100" dist="76200" dir="5400000" algn="t" rotWithShape="0">
              <a:prstClr val="black">
                <a:alpha val="30000"/>
              </a:prstClr>
            </a:outerShdw>
          </a:effectLst>
        </p:spPr>
        <p:txBody>
          <a:bodyPr lIns="228600" tIns="228600" rIns="228600" bIns="301752"/>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8362" y="2408064"/>
            <a:ext cx="4572000" cy="2556790"/>
          </a:xfrm>
          <a:solidFill>
            <a:schemeClr val="bg1"/>
          </a:solidFill>
          <a:effectLst>
            <a:outerShdw blurRad="165100" dist="76200" dir="5400000" algn="t" rotWithShape="0">
              <a:prstClr val="black">
                <a:alpha val="30000"/>
              </a:prstClr>
            </a:outerShdw>
          </a:effectLst>
        </p:spPr>
        <p:txBody>
          <a:bodyPr lIns="228600" tIns="228600" rIns="228600" bIns="347472"/>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263723A6-D088-F6AB-5E40-5C910C60677B}"/>
              </a:ext>
            </a:extLst>
          </p:cNvPr>
          <p:cNvSpPr>
            <a:spLocks noGrp="1"/>
          </p:cNvSpPr>
          <p:nvPr>
            <p:ph type="body" sz="quarter" idx="10"/>
          </p:nvPr>
        </p:nvSpPr>
        <p:spPr>
          <a:xfrm>
            <a:off x="1131640" y="1396408"/>
            <a:ext cx="9928474" cy="2193036"/>
          </a:xfrm>
        </p:spPr>
        <p:txBody>
          <a:bodyPr/>
          <a:lstStyle>
            <a:lvl1pPr algn="ctr">
              <a:defRPr sz="2600" b="1">
                <a:solidFill>
                  <a:srgbClr val="843A12"/>
                </a:solidFill>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57346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5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7929951"/>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7_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D7E9F0-3657-B2AF-4D31-4CEF0AEE58BA}"/>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18CB6C7-1B22-E125-9ADE-C94AE3E1A58A}"/>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2471831"/>
          </a:xfrm>
          <a:solidFill>
            <a:schemeClr val="bg1"/>
          </a:solidFill>
        </p:spPr>
        <p:txBody>
          <a:bodyPr lIns="274320" tIns="182880" rIns="274320" bIns="274320"/>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2471831"/>
          </a:xfrm>
          <a:solidFill>
            <a:schemeClr val="bg1"/>
          </a:solidFill>
        </p:spPr>
        <p:txBody>
          <a:bodyPr lIns="274320" tIns="182880" rIns="274320" bIns="27432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22389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8_2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E85C3-744D-8856-164B-1B66D4136977}"/>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550D49-45E5-4D1D-557F-A9F1014169F2}"/>
              </a:ext>
            </a:extLst>
          </p:cNvPr>
          <p:cNvPicPr>
            <a:picLocks noChangeAspect="1"/>
          </p:cNvPicPr>
          <p:nvPr userDrawn="1"/>
        </p:nvPicPr>
        <p:blipFill>
          <a:blip r:embed="rId2"/>
          <a:srcRect t="42620" b="35913"/>
          <a:stretch/>
        </p:blipFill>
        <p:spPr>
          <a:xfrm>
            <a:off x="0" y="0"/>
            <a:ext cx="12263130" cy="14636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707382"/>
            <a:ext cx="5602357" cy="1949252"/>
          </a:xfrm>
        </p:spPr>
        <p:txBody>
          <a:bodyPr/>
          <a:lstStyle>
            <a:lvl1pPr>
              <a:lnSpc>
                <a:spcPct val="114000"/>
              </a:lnSpc>
              <a:defRPr sz="20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707382"/>
            <a:ext cx="5635487" cy="1949252"/>
          </a:xfrm>
        </p:spPr>
        <p:txBody>
          <a:bodyPr/>
          <a:lstStyle>
            <a:lvl1pPr>
              <a:defRPr sz="20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68344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1 column full-widt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C4D0BA-B2FC-3EE1-4CAF-ED080E99EA10}"/>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4C2B4F-FFC4-17FA-4F7E-4D672B7CEB52}"/>
              </a:ext>
            </a:extLst>
          </p:cNvPr>
          <p:cNvPicPr>
            <a:picLocks noChangeAspect="1"/>
          </p:cNvPicPr>
          <p:nvPr userDrawn="1"/>
        </p:nvPicPr>
        <p:blipFill>
          <a:blip r:embed="rId2"/>
          <a:srcRect t="42620" b="35913"/>
          <a:stretch/>
        </p:blipFill>
        <p:spPr>
          <a:xfrm>
            <a:off x="0" y="0"/>
            <a:ext cx="12263130" cy="14636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0698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1706986"/>
            <a:ext cx="5599616" cy="2730363"/>
          </a:xfrm>
          <a:solidFill>
            <a:schemeClr val="bg1"/>
          </a:solidFill>
          <a:effectLst>
            <a:outerShdw blurRad="254000" dist="139700" dir="5400000" algn="t" rotWithShape="0">
              <a:prstClr val="black">
                <a:alpha val="14000"/>
              </a:prstClr>
            </a:outerShdw>
          </a:effectLst>
        </p:spPr>
        <p:txBody>
          <a:bodyPr lIns="228600" tIns="228600" rIns="228600" bIns="45720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49886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1 column full-wid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97A67D-CCA6-A823-720F-61AA4F68A243}"/>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21207"/>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164535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2_1 column full-wid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CA96AF-D61A-0284-C780-8BB74C631ABB}"/>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7313E6B-2D6E-277E-1985-D05AC32C44FC}"/>
              </a:ext>
            </a:extLst>
          </p:cNvPr>
          <p:cNvSpPr/>
          <p:nvPr/>
        </p:nvSpPr>
        <p:spPr>
          <a:xfrm>
            <a:off x="0" y="0"/>
            <a:ext cx="12188825"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1015663"/>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29184" y="1770147"/>
            <a:ext cx="5766816" cy="2130199"/>
          </a:xfrm>
        </p:spPr>
        <p:txBody>
          <a:bodyPr>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26294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1 column, halfWidth wHeader, fullBleed im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72CF1D-A270-8146-65FD-0C75534B62C9}"/>
              </a:ext>
            </a:extLst>
          </p:cNvPr>
          <p:cNvSpPr/>
          <p:nvPr userDrawn="1"/>
        </p:nvSpPr>
        <p:spPr>
          <a:xfrm>
            <a:off x="0" y="1128156"/>
            <a:ext cx="6556375" cy="5729844"/>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6B4A00-F4D9-3962-19E8-A913326859ED}"/>
              </a:ext>
            </a:extLst>
          </p:cNvPr>
          <p:cNvSpPr/>
          <p:nvPr/>
        </p:nvSpPr>
        <p:spPr>
          <a:xfrm>
            <a:off x="6556375" y="0"/>
            <a:ext cx="290513" cy="6858000"/>
          </a:xfrm>
          <a:prstGeom prst="rect">
            <a:avLst/>
          </a:prstGeom>
          <a:gradFill>
            <a:gsLst>
              <a:gs pos="0">
                <a:schemeClr val="tx1">
                  <a:alpha val="2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E343DD9C-2B72-0B45-8346-644FE25D1AFD}"/>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
        <p:nvSpPr>
          <p:cNvPr id="14" name="Text Placeholder 13"/>
          <p:cNvSpPr>
            <a:spLocks noGrp="1"/>
          </p:cNvSpPr>
          <p:nvPr>
            <p:ph type="body" sz="quarter" idx="14"/>
          </p:nvPr>
        </p:nvSpPr>
        <p:spPr>
          <a:xfrm>
            <a:off x="329184" y="1331209"/>
            <a:ext cx="5897880"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p:cNvSpPr>
            <a:spLocks noGrp="1"/>
          </p:cNvSpPr>
          <p:nvPr>
            <p:ph sz="half" idx="1"/>
          </p:nvPr>
        </p:nvSpPr>
        <p:spPr>
          <a:xfrm>
            <a:off x="329184" y="1955060"/>
            <a:ext cx="5897880"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6556916" y="0"/>
            <a:ext cx="5635083" cy="6858000"/>
          </a:xfrm>
        </p:spPr>
        <p:txBody>
          <a:bodyPr rtlCol="0"/>
          <a:lstStyle/>
          <a:p>
            <a:pPr lvl="0"/>
            <a:r>
              <a:rPr lang="en-US" noProof="0"/>
              <a:t>Click icon to add picture</a:t>
            </a:r>
          </a:p>
        </p:txBody>
      </p:sp>
    </p:spTree>
    <p:extLst>
      <p:ext uri="{BB962C8B-B14F-4D97-AF65-F5344CB8AC3E}">
        <p14:creationId xmlns:p14="http://schemas.microsoft.com/office/powerpoint/2010/main" val="147494123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1 column, longTitle, halfWidth, fullBleed im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E5F616-ACD5-9D03-7FC6-0EB96226F245}"/>
              </a:ext>
            </a:extLst>
          </p:cNvPr>
          <p:cNvSpPr/>
          <p:nvPr userDrawn="1"/>
        </p:nvSpPr>
        <p:spPr>
          <a:xfrm>
            <a:off x="1" y="1536700"/>
            <a:ext cx="6555834" cy="53213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365C6E-196E-114B-CD12-04AF77C21081}"/>
              </a:ext>
            </a:extLst>
          </p:cNvPr>
          <p:cNvSpPr/>
          <p:nvPr/>
        </p:nvSpPr>
        <p:spPr>
          <a:xfrm>
            <a:off x="6556375" y="0"/>
            <a:ext cx="290513" cy="6858000"/>
          </a:xfrm>
          <a:prstGeom prst="rect">
            <a:avLst/>
          </a:prstGeom>
          <a:gradFill>
            <a:gsLst>
              <a:gs pos="0">
                <a:schemeClr val="tx1">
                  <a:alpha val="2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BD57A95-0A9E-90B4-6296-D45BFE266DC0}"/>
              </a:ext>
            </a:extLst>
          </p:cNvPr>
          <p:cNvSpPr/>
          <p:nvPr/>
        </p:nvSpPr>
        <p:spPr>
          <a:xfrm>
            <a:off x="0" y="0"/>
            <a:ext cx="6556375" cy="153670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5897880" cy="602473"/>
          </a:xfrm>
        </p:spPr>
        <p:txBody>
          <a:bodyPr/>
          <a:lstStyle>
            <a:lvl1pPr>
              <a:lnSpc>
                <a:spcPct val="114000"/>
              </a:lnSpc>
              <a:defRPr sz="3000"/>
            </a:lvl1pPr>
          </a:lstStyle>
          <a:p>
            <a:r>
              <a:rPr lang="en-US"/>
              <a:t>Click to edit Master title style</a:t>
            </a:r>
            <a:endParaRPr lang="en-US" dirty="0"/>
          </a:p>
        </p:txBody>
      </p:sp>
      <p:sp>
        <p:nvSpPr>
          <p:cNvPr id="14" name="Text Placeholder 13"/>
          <p:cNvSpPr>
            <a:spLocks noGrp="1"/>
          </p:cNvSpPr>
          <p:nvPr>
            <p:ph type="body" sz="quarter" idx="14"/>
          </p:nvPr>
        </p:nvSpPr>
        <p:spPr>
          <a:xfrm>
            <a:off x="329184" y="1817094"/>
            <a:ext cx="5897880"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p:cNvSpPr>
            <a:spLocks noGrp="1"/>
          </p:cNvSpPr>
          <p:nvPr>
            <p:ph sz="half" idx="1"/>
          </p:nvPr>
        </p:nvSpPr>
        <p:spPr>
          <a:xfrm>
            <a:off x="329184" y="2440945"/>
            <a:ext cx="5897880" cy="2130199"/>
          </a:xfrm>
        </p:spPr>
        <p:txBody>
          <a:bodyPr/>
          <a:lstStyle>
            <a:lvl1pPr>
              <a:lnSpc>
                <a:spcPct val="114000"/>
              </a:lnSpc>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6556916" y="0"/>
            <a:ext cx="5635083" cy="6858000"/>
          </a:xfrm>
        </p:spPr>
        <p:txBody>
          <a:bodyPr rtlCol="0"/>
          <a:lstStyle/>
          <a:p>
            <a:pPr lvl="0"/>
            <a:r>
              <a:rPr lang="en-US" noProof="0"/>
              <a:t>Click icon to add picture</a:t>
            </a:r>
          </a:p>
        </p:txBody>
      </p:sp>
    </p:spTree>
    <p:extLst>
      <p:ext uri="{BB962C8B-B14F-4D97-AF65-F5344CB8AC3E}">
        <p14:creationId xmlns:p14="http://schemas.microsoft.com/office/powerpoint/2010/main" val="265657848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3_2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FF4C4A-3EA2-66F5-8BB7-8795B15F228D}"/>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2053CA-8EA1-6D09-D57E-B29E027AE9C5}"/>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213917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_Section Geography">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1" y="0"/>
            <a:ext cx="12192001"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A2BD6790-EFDA-2AFE-4EBE-A96BEE993C5F}"/>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GEOGRAPHY</a:t>
            </a:r>
          </a:p>
        </p:txBody>
      </p:sp>
    </p:spTree>
    <p:extLst>
      <p:ext uri="{BB962C8B-B14F-4D97-AF65-F5344CB8AC3E}">
        <p14:creationId xmlns:p14="http://schemas.microsoft.com/office/powerpoint/2010/main" val="181304901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C30197-EDD0-4512-DBA5-1C82CB3F28EA}"/>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A13EA8-8C69-9861-2C27-60A8FF8F4C63}"/>
              </a:ext>
            </a:extLst>
          </p:cNvPr>
          <p:cNvSpPr/>
          <p:nvPr/>
        </p:nvSpPr>
        <p:spPr>
          <a:xfrm>
            <a:off x="0" y="0"/>
            <a:ext cx="1218882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1695851"/>
            <a:ext cx="478231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273117"/>
            <a:ext cx="4782312"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695851"/>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273117"/>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03662003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DB8F8B-6EBE-C9B4-D5A2-8CA851D956D4}"/>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3A2C330-A4AC-9FAC-5EA6-1CC57277F3C0}"/>
              </a:ext>
            </a:extLst>
          </p:cNvPr>
          <p:cNvSpPr/>
          <p:nvPr/>
        </p:nvSpPr>
        <p:spPr>
          <a:xfrm>
            <a:off x="0" y="0"/>
            <a:ext cx="12188825"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1915980"/>
            <a:ext cx="478231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493246"/>
            <a:ext cx="4782312"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915980"/>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493246"/>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96547054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4E567F-866E-4687-35CD-D839839121CD}"/>
              </a:ext>
            </a:extLst>
          </p:cNvPr>
          <p:cNvSpPr/>
          <p:nvPr userDrawn="1"/>
        </p:nvSpPr>
        <p:spPr>
          <a:xfrm>
            <a:off x="0" y="1920874"/>
            <a:ext cx="12188825" cy="49371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128BFA-8393-636A-7BA2-37EA469A596C}"/>
              </a:ext>
            </a:extLst>
          </p:cNvPr>
          <p:cNvSpPr/>
          <p:nvPr/>
        </p:nvSpPr>
        <p:spPr>
          <a:xfrm>
            <a:off x="0" y="0"/>
            <a:ext cx="12188825" cy="19208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2254645"/>
            <a:ext cx="478208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831911"/>
            <a:ext cx="4782312" cy="2102499"/>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2254645"/>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831911"/>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2373774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7EA3F-EF52-252C-2F61-D16EF1A8B432}"/>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0A396A-6CA1-8C2A-9634-04A02AFD7D3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 Placeholder"/>
          <p:cNvSpPr>
            <a:spLocks noGrp="1"/>
          </p:cNvSpPr>
          <p:nvPr>
            <p:ph sz="half" idx="12"/>
          </p:nvPr>
        </p:nvSpPr>
        <p:spPr>
          <a:xfrm>
            <a:off x="914400" y="1463163"/>
            <a:ext cx="10353040" cy="478144"/>
          </a:xfrm>
        </p:spPr>
        <p:txBody>
          <a:bodyPr/>
          <a:lstStyle>
            <a:lvl1pPr marL="0" indent="0" algn="ctr">
              <a:buNone/>
              <a:tabLst/>
              <a:defRPr sz="2400" b="1">
                <a:solidFill>
                  <a:srgbClr val="026CAA"/>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233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791464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86356072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8CF2F1-5221-31AF-506D-E41162760179}"/>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0A396A-6CA1-8C2A-9634-04A02AFD7D3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1"/>
          <p:cNvSpPr>
            <a:spLocks noGrp="1"/>
          </p:cNvSpPr>
          <p:nvPr>
            <p:ph sz="half" idx="1"/>
          </p:nvPr>
        </p:nvSpPr>
        <p:spPr>
          <a:xfrm>
            <a:off x="329184" y="15137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15137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8510016" y="15137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51219452"/>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2AD74C-1264-9B88-2306-3B097860BB33}"/>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EC29702-F0BA-96F3-D95D-17BF06767DA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 Placeholder"/>
          <p:cNvSpPr>
            <a:spLocks noGrp="1"/>
          </p:cNvSpPr>
          <p:nvPr>
            <p:ph sz="half" idx="12"/>
          </p:nvPr>
        </p:nvSpPr>
        <p:spPr>
          <a:xfrm>
            <a:off x="914400" y="1463163"/>
            <a:ext cx="10353040" cy="478144"/>
          </a:xfrm>
        </p:spPr>
        <p:txBody>
          <a:bodyPr/>
          <a:lstStyle>
            <a:lvl1pPr marL="0" indent="0" algn="ctr">
              <a:buNone/>
              <a:tabLst/>
              <a:defRPr sz="2400" b="0">
                <a:solidFill>
                  <a:srgbClr val="1E1E2D"/>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233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791464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60281802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3column, 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A64B82-A380-9130-27E8-9687EC93E99E}"/>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21E812-5C52-42A2-783C-ED40383E3044}"/>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417443" y="1584315"/>
            <a:ext cx="3352800"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443" y="2186199"/>
            <a:ext cx="3352800"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4520" y="1584315"/>
            <a:ext cx="3352800"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4520" y="2186199"/>
            <a:ext cx="3352800"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13"/>
          </p:nvPr>
        </p:nvSpPr>
        <p:spPr>
          <a:xfrm>
            <a:off x="8411596" y="1584315"/>
            <a:ext cx="3362917"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14"/>
          </p:nvPr>
        </p:nvSpPr>
        <p:spPr>
          <a:xfrm>
            <a:off x="8411596" y="2186199"/>
            <a:ext cx="3362917"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12579444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_3column, pane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126D0E-FA88-F5D1-1DF1-2B52CBA436E6}"/>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Content Placeholder 3"/>
          <p:cNvSpPr>
            <a:spLocks noGrp="1"/>
          </p:cNvSpPr>
          <p:nvPr>
            <p:ph sz="half" idx="12"/>
          </p:nvPr>
        </p:nvSpPr>
        <p:spPr>
          <a:xfrm>
            <a:off x="417443" y="1297190"/>
            <a:ext cx="11390244" cy="2379498"/>
          </a:xfrm>
          <a:noFill/>
          <a:effectLst/>
        </p:spPr>
        <p:txBody>
          <a:bodyPr lIns="182880" tIns="182880" rIns="182880" bIns="182880"/>
          <a:lstStyle>
            <a:lvl1pPr marL="293688" indent="-293688" algn="ctr">
              <a:tabLst/>
              <a:defRPr sz="2400" b="1">
                <a:solidFill>
                  <a:srgbClr val="026CAA"/>
                </a:solidFill>
              </a:defRPr>
            </a:lvl1pPr>
            <a:lvl2pPr algn="ctr">
              <a:defRPr sz="2000"/>
            </a:lvl2pPr>
            <a:lvl3pPr algn="ctr">
              <a:defRPr sz="1800"/>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654505" y="2093057"/>
            <a:ext cx="3352800" cy="2730363"/>
          </a:xfrm>
          <a:solidFill>
            <a:srgbClr val="FBF4F8"/>
          </a:solidFill>
          <a:effectLst>
            <a:outerShdw blurRad="165100" dist="76200" dir="5400000" algn="t" rotWithShape="0">
              <a:prstClr val="black">
                <a:alpha val="30000"/>
              </a:prstClr>
            </a:outerShdw>
          </a:effectLst>
        </p:spPr>
        <p:txBody>
          <a:bodyPr lIns="182880" tIns="182880" rIns="182880" bIns="182880"/>
          <a:lstStyle>
            <a:lvl1pPr marL="15875" indent="0">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2093057"/>
            <a:ext cx="3352800" cy="2730363"/>
          </a:xfrm>
          <a:solidFill>
            <a:srgbClr val="FEF7EA"/>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200892" y="2093057"/>
            <a:ext cx="3352800" cy="2730363"/>
          </a:xfrm>
          <a:solidFill>
            <a:srgbClr val="F3FAFE"/>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37841329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3column, pane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3B6216-96F1-DAB1-08F0-BBADF1EFE4B0}"/>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Content Placeholder 3"/>
          <p:cNvSpPr>
            <a:spLocks noGrp="1"/>
          </p:cNvSpPr>
          <p:nvPr>
            <p:ph sz="half" idx="12"/>
          </p:nvPr>
        </p:nvSpPr>
        <p:spPr>
          <a:xfrm>
            <a:off x="417443" y="1297190"/>
            <a:ext cx="11390244" cy="2379498"/>
          </a:xfrm>
          <a:noFill/>
          <a:effectLst/>
        </p:spPr>
        <p:txBody>
          <a:bodyPr lIns="182880" tIns="182880" rIns="182880" bIns="182880"/>
          <a:lstStyle>
            <a:lvl1pPr marL="293688" indent="-293688" algn="ctr">
              <a:tabLst/>
              <a:defRPr sz="2400" b="0">
                <a:solidFill>
                  <a:srgbClr val="1E1E2D"/>
                </a:solidFill>
              </a:defRPr>
            </a:lvl1pPr>
            <a:lvl2pPr algn="ctr">
              <a:defRPr sz="2000"/>
            </a:lvl2pPr>
            <a:lvl3pPr algn="ctr">
              <a:defRPr sz="1800"/>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654505" y="2093057"/>
            <a:ext cx="3352800" cy="2730363"/>
          </a:xfrm>
          <a:solidFill>
            <a:srgbClr val="FBF4F8"/>
          </a:solidFill>
          <a:effectLst>
            <a:outerShdw blurRad="165100" dist="76200" dir="5400000" algn="t" rotWithShape="0">
              <a:prstClr val="black">
                <a:alpha val="30000"/>
              </a:prstClr>
            </a:outerShdw>
          </a:effectLst>
        </p:spPr>
        <p:txBody>
          <a:bodyPr lIns="182880" tIns="182880" rIns="182880" bIns="182880"/>
          <a:lstStyle>
            <a:lvl1pPr marL="15875" indent="0">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2093057"/>
            <a:ext cx="3352800" cy="2730363"/>
          </a:xfrm>
          <a:solidFill>
            <a:srgbClr val="FEF7EA"/>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200892" y="2093057"/>
            <a:ext cx="3352800" cy="2730363"/>
          </a:xfrm>
          <a:solidFill>
            <a:srgbClr val="F3FAFE"/>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195367148"/>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1_4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B44CEF-FBC8-3EDC-E826-B3F9F6CFE0C1}"/>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89687F2-DEAA-EF4B-10DC-2B7AF97A6FD3}"/>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417443" y="148449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37516" y="148449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57589" y="148449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half" idx="12"/>
          </p:nvPr>
        </p:nvSpPr>
        <p:spPr>
          <a:xfrm>
            <a:off x="9177661" y="148449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4598027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4_Section History">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133"/>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63FFA512-4B1E-E39D-AF9D-496B06103B68}"/>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HISTORY</a:t>
            </a:r>
          </a:p>
        </p:txBody>
      </p:sp>
    </p:spTree>
    <p:extLst>
      <p:ext uri="{BB962C8B-B14F-4D97-AF65-F5344CB8AC3E}">
        <p14:creationId xmlns:p14="http://schemas.microsoft.com/office/powerpoint/2010/main" val="3530941866"/>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1_2column wH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C86CC2-2396-F6F4-581E-E3249039C322}"/>
              </a:ext>
            </a:extLst>
          </p:cNvPr>
          <p:cNvSpPr/>
          <p:nvPr userDrawn="1"/>
        </p:nvSpPr>
        <p:spPr>
          <a:xfrm>
            <a:off x="4706938" y="0"/>
            <a:ext cx="7481887"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06407D-D0F5-725F-40E7-5BA56A988E40}"/>
              </a:ext>
            </a:extLst>
          </p:cNvPr>
          <p:cNvSpPr/>
          <p:nvPr/>
        </p:nvSpPr>
        <p:spPr>
          <a:xfrm>
            <a:off x="0" y="0"/>
            <a:ext cx="4706938" cy="685800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5074920" y="350161"/>
            <a:ext cx="6739466"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0" y="932452"/>
            <a:ext cx="6739467" cy="2102499"/>
          </a:xfrm>
        </p:spPr>
        <p:txBody>
          <a:bodyPr/>
          <a:lstStyle>
            <a:lvl1pPr>
              <a:defRPr sz="22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350161"/>
            <a:ext cx="4069080" cy="1938528"/>
          </a:xfrm>
        </p:spPr>
        <p:txBody>
          <a:bodyPr/>
          <a:lstStyle>
            <a:lvl1pPr>
              <a:defRPr sz="3000"/>
            </a:lvl1pPr>
          </a:lstStyle>
          <a:p>
            <a:r>
              <a:rPr lang="en-US"/>
              <a:t>Click to edit Master title style</a:t>
            </a:r>
            <a:endParaRPr lang="en-US" dirty="0"/>
          </a:p>
        </p:txBody>
      </p:sp>
      <p:sp>
        <p:nvSpPr>
          <p:cNvPr id="5" name="Text Placeholder 2"/>
          <p:cNvSpPr>
            <a:spLocks noGrp="1"/>
          </p:cNvSpPr>
          <p:nvPr>
            <p:ph type="body" idx="10"/>
          </p:nvPr>
        </p:nvSpPr>
        <p:spPr>
          <a:xfrm>
            <a:off x="5074920" y="4026154"/>
            <a:ext cx="4409710" cy="899157"/>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p:cNvSpPr>
            <a:spLocks noGrp="1"/>
          </p:cNvSpPr>
          <p:nvPr>
            <p:ph sz="half" idx="11"/>
          </p:nvPr>
        </p:nvSpPr>
        <p:spPr>
          <a:xfrm>
            <a:off x="5074920" y="4608445"/>
            <a:ext cx="4409711" cy="2102499"/>
          </a:xfrm>
        </p:spPr>
        <p:txBody>
          <a:bodyPr/>
          <a:lstStyle>
            <a:lvl1pPr>
              <a:defRPr sz="22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804055"/>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2column wH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34EFDB-D7D2-6259-AB92-FDC6D3173463}"/>
              </a:ext>
            </a:extLst>
          </p:cNvPr>
          <p:cNvSpPr/>
          <p:nvPr userDrawn="1"/>
        </p:nvSpPr>
        <p:spPr>
          <a:xfrm>
            <a:off x="0" y="2101850"/>
            <a:ext cx="12188825" cy="475615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863562-5D5D-993A-D1C2-58F1DE4998F0}"/>
              </a:ext>
            </a:extLst>
          </p:cNvPr>
          <p:cNvSpPr/>
          <p:nvPr/>
        </p:nvSpPr>
        <p:spPr>
          <a:xfrm>
            <a:off x="0" y="0"/>
            <a:ext cx="12192000" cy="210185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329184" y="2431796"/>
            <a:ext cx="621229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9183" y="2920303"/>
            <a:ext cx="6212293" cy="2102499"/>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2" name="Content Placeholder 3"/>
          <p:cNvSpPr>
            <a:spLocks noGrp="1"/>
          </p:cNvSpPr>
          <p:nvPr>
            <p:ph sz="half" idx="10"/>
          </p:nvPr>
        </p:nvSpPr>
        <p:spPr>
          <a:xfrm>
            <a:off x="6963508" y="2431797"/>
            <a:ext cx="4501660" cy="2985176"/>
          </a:xfrm>
          <a:solidFill>
            <a:srgbClr val="EEDEBB"/>
          </a:solidFill>
          <a:effectLst>
            <a:outerShdw blurRad="101600" dist="76200" dir="5400000" algn="t" rotWithShape="0">
              <a:prstClr val="black">
                <a:alpha val="40000"/>
              </a:prstClr>
            </a:outerShdw>
          </a:effectLst>
        </p:spPr>
        <p:txBody>
          <a:bodyPr lIns="274320" tIns="274320" rIns="274320" bIns="27432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2225506"/>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2 column Ochre Pan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B20910-8DF9-00D2-2E60-F295A5B4D782}"/>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AE7706-2A11-B94A-5C2D-B8B39BFF8927}"/>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384313" y="1444543"/>
            <a:ext cx="5602357" cy="2797048"/>
          </a:xfrm>
          <a:solidFill>
            <a:srgbClr val="EEDEBB"/>
          </a:solidFill>
          <a:ln>
            <a:noFill/>
          </a:ln>
          <a:effectLst>
            <a:outerShdw blurRad="165100" dist="88900" dir="5400000" algn="t" rotWithShape="0">
              <a:prstClr val="black">
                <a:alpha val="20000"/>
              </a:prstClr>
            </a:outerShdw>
          </a:effectLst>
        </p:spPr>
        <p:txBody>
          <a:bodyPr spcFirstLastPara="1" lIns="274320" tIns="182880" rIns="274320" bIns="274320" rtlCol="0"/>
          <a:lstStyle>
            <a:lvl1pPr>
              <a:defRPr lang="en-US" sz="2400" b="0">
                <a:solidFill>
                  <a:srgbClr val="454545"/>
                </a:solidFill>
              </a:defRPr>
            </a:lvl1pPr>
            <a:lvl2pPr>
              <a:defRPr lang="en-US" sz="2200"/>
            </a:lvl2pPr>
            <a:lvl3pPr>
              <a:defRPr lang="en-US" sz="1800"/>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961" y="1779562"/>
            <a:ext cx="5396726" cy="1794722"/>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01075285"/>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wo Content" preserve="1" userDrawn="1">
  <p:cSld name="8_1 column, blue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345DECB5-EB34-21CF-A69B-B6C285DF8366}"/>
              </a:ext>
            </a:extLst>
          </p:cNvPr>
          <p:cNvSpPr/>
          <p:nvPr/>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7C3A154C-06E3-254B-EA7C-F57D83C513EC}"/>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363544"/>
            <a:ext cx="7086600"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535753818"/>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5" name="Rectangle 4">
            <a:extLst>
              <a:ext uri="{FF2B5EF4-FFF2-40B4-BE49-F238E27FC236}">
                <a16:creationId xmlns:a16="http://schemas.microsoft.com/office/drawing/2014/main" id="{96EA0A56-150B-8A14-F1ED-929F90DE9CAC}"/>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72F29BD-9728-08C6-13B3-130CB766CACF}"/>
              </a:ext>
            </a:extLst>
          </p:cNvPr>
          <p:cNvSpPr/>
          <p:nvPr/>
        </p:nvSpPr>
        <p:spPr>
          <a:xfrm>
            <a:off x="0" y="0"/>
            <a:ext cx="7772400"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615308"/>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771947686"/>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5" name="Rectangle 4">
            <a:extLst>
              <a:ext uri="{FF2B5EF4-FFF2-40B4-BE49-F238E27FC236}">
                <a16:creationId xmlns:a16="http://schemas.microsoft.com/office/drawing/2014/main" id="{700EB883-74AB-3432-A010-0892124C8343}"/>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AB0BD442-F243-BBBA-1055-5DB56F71003A}"/>
              </a:ext>
            </a:extLst>
          </p:cNvPr>
          <p:cNvSpPr/>
          <p:nvPr/>
        </p:nvSpPr>
        <p:spPr>
          <a:xfrm>
            <a:off x="0" y="0"/>
            <a:ext cx="7772400" cy="1998663"/>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2242629"/>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53218198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C376E9AD-596B-65AE-96D9-E13997447D2E}"/>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E0CCF69-3BF3-6428-142C-BD198096CF41}"/>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
        <p:nvSpPr>
          <p:cNvPr id="5" name="Text Placeholder 13"/>
          <p:cNvSpPr>
            <a:spLocks noGrp="1"/>
          </p:cNvSpPr>
          <p:nvPr>
            <p:ph type="body" sz="quarter" idx="14"/>
          </p:nvPr>
        </p:nvSpPr>
        <p:spPr>
          <a:xfrm>
            <a:off x="329184" y="1331209"/>
            <a:ext cx="7107936"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2"/>
          <p:cNvSpPr>
            <a:spLocks noGrp="1"/>
          </p:cNvSpPr>
          <p:nvPr>
            <p:ph sz="half" idx="1"/>
          </p:nvPr>
        </p:nvSpPr>
        <p:spPr>
          <a:xfrm>
            <a:off x="329184" y="1955060"/>
            <a:ext cx="7107936"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5793186"/>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3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0331329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5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55190263"/>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6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993027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_Section OSS Brand Oliv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a:stretch/>
        </p:blipFill>
        <p:spPr>
          <a:xfrm>
            <a:off x="0" y="0"/>
            <a:ext cx="12192000" cy="6858001"/>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62840575"/>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7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12471667"/>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8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08" r="31208"/>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47233749"/>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9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459782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0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20050400"/>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1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7523842"/>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2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6015316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2_4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687F2-DEAA-EF4B-10DC-2B7AF97A6FD3}"/>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32918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0" indent="0">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67200"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6" name="Content Placeholder 4"/>
          <p:cNvSpPr>
            <a:spLocks noGrp="1"/>
          </p:cNvSpPr>
          <p:nvPr>
            <p:ph sz="half" idx="11"/>
          </p:nvPr>
        </p:nvSpPr>
        <p:spPr>
          <a:xfrm>
            <a:off x="825610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7" name="Content Placeholder 5"/>
          <p:cNvSpPr>
            <a:spLocks noGrp="1"/>
          </p:cNvSpPr>
          <p:nvPr>
            <p:ph sz="half" idx="12"/>
          </p:nvPr>
        </p:nvSpPr>
        <p:spPr>
          <a:xfrm>
            <a:off x="32918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A83D260D-8D14-CD8C-CFEB-D6595660968F}"/>
              </a:ext>
            </a:extLst>
          </p:cNvPr>
          <p:cNvSpPr>
            <a:spLocks noGrp="1"/>
          </p:cNvSpPr>
          <p:nvPr>
            <p:ph sz="half" idx="13"/>
          </p:nvPr>
        </p:nvSpPr>
        <p:spPr>
          <a:xfrm>
            <a:off x="4292644" y="4037188"/>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8" name="Content Placeholder 5">
            <a:extLst>
              <a:ext uri="{FF2B5EF4-FFF2-40B4-BE49-F238E27FC236}">
                <a16:creationId xmlns:a16="http://schemas.microsoft.com/office/drawing/2014/main" id="{8FD1618B-3E18-AF82-CA4A-5620A0D072C9}"/>
              </a:ext>
            </a:extLst>
          </p:cNvPr>
          <p:cNvSpPr>
            <a:spLocks noGrp="1"/>
          </p:cNvSpPr>
          <p:nvPr>
            <p:ph sz="half" idx="14"/>
          </p:nvPr>
        </p:nvSpPr>
        <p:spPr>
          <a:xfrm>
            <a:off x="825610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Tree>
    <p:extLst>
      <p:ext uri="{BB962C8B-B14F-4D97-AF65-F5344CB8AC3E}">
        <p14:creationId xmlns:p14="http://schemas.microsoft.com/office/powerpoint/2010/main" val="73716631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3_4 column">
    <p:spTree>
      <p:nvGrpSpPr>
        <p:cNvPr id="1" name=""/>
        <p:cNvGrpSpPr/>
        <p:nvPr/>
      </p:nvGrpSpPr>
      <p:grpSpPr>
        <a:xfrm>
          <a:off x="0" y="0"/>
          <a:ext cx="0" cy="0"/>
          <a:chOff x="0" y="0"/>
          <a:chExt cx="0" cy="0"/>
        </a:xfrm>
      </p:grpSpPr>
      <p:pic>
        <p:nvPicPr>
          <p:cNvPr id="9" name="Picture 8" descr="A green and black background&#10;&#10;Description automatically generated">
            <a:extLst>
              <a:ext uri="{FF2B5EF4-FFF2-40B4-BE49-F238E27FC236}">
                <a16:creationId xmlns:a16="http://schemas.microsoft.com/office/drawing/2014/main" id="{82EFBCBF-79C7-E0E8-C024-478A0071AD54}"/>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0" indent="0">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67200"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6" name="Content Placeholder 4"/>
          <p:cNvSpPr>
            <a:spLocks noGrp="1"/>
          </p:cNvSpPr>
          <p:nvPr>
            <p:ph sz="half" idx="11"/>
          </p:nvPr>
        </p:nvSpPr>
        <p:spPr>
          <a:xfrm>
            <a:off x="825610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7" name="Content Placeholder 5"/>
          <p:cNvSpPr>
            <a:spLocks noGrp="1"/>
          </p:cNvSpPr>
          <p:nvPr>
            <p:ph sz="half" idx="12"/>
          </p:nvPr>
        </p:nvSpPr>
        <p:spPr>
          <a:xfrm>
            <a:off x="32918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A83D260D-8D14-CD8C-CFEB-D6595660968F}"/>
              </a:ext>
            </a:extLst>
          </p:cNvPr>
          <p:cNvSpPr>
            <a:spLocks noGrp="1"/>
          </p:cNvSpPr>
          <p:nvPr>
            <p:ph sz="half" idx="13"/>
          </p:nvPr>
        </p:nvSpPr>
        <p:spPr>
          <a:xfrm>
            <a:off x="4292644" y="4037188"/>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8" name="Content Placeholder 5">
            <a:extLst>
              <a:ext uri="{FF2B5EF4-FFF2-40B4-BE49-F238E27FC236}">
                <a16:creationId xmlns:a16="http://schemas.microsoft.com/office/drawing/2014/main" id="{8FD1618B-3E18-AF82-CA4A-5620A0D072C9}"/>
              </a:ext>
            </a:extLst>
          </p:cNvPr>
          <p:cNvSpPr>
            <a:spLocks noGrp="1"/>
          </p:cNvSpPr>
          <p:nvPr>
            <p:ph sz="half" idx="14"/>
          </p:nvPr>
        </p:nvSpPr>
        <p:spPr>
          <a:xfrm>
            <a:off x="825610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Tree>
    <p:extLst>
      <p:ext uri="{BB962C8B-B14F-4D97-AF65-F5344CB8AC3E}">
        <p14:creationId xmlns:p14="http://schemas.microsoft.com/office/powerpoint/2010/main" val="2015589099"/>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2_4 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FDD376-746B-866B-5442-94F192570C8D}"/>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67A47E8-FAE0-CD97-79C4-92F1767E212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 Placeholder"/>
          <p:cNvSpPr>
            <a:spLocks noGrp="1"/>
          </p:cNvSpPr>
          <p:nvPr>
            <p:ph type="body" sz="quarter" idx="13"/>
          </p:nvPr>
        </p:nvSpPr>
        <p:spPr>
          <a:xfrm>
            <a:off x="914400" y="1371600"/>
            <a:ext cx="10363200" cy="478144"/>
          </a:xfrm>
        </p:spPr>
        <p:txBody>
          <a:bodyPr/>
          <a:lstStyle>
            <a:lvl1pPr marL="0" indent="0" algn="ctr">
              <a:buNone/>
              <a:defRPr b="1">
                <a:solidFill>
                  <a:srgbClr val="026CAA"/>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35087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61030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half" idx="12"/>
          </p:nvPr>
        </p:nvSpPr>
        <p:spPr>
          <a:xfrm>
            <a:off x="8697299"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737278204"/>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3_4 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B3C36F-64C7-E2A7-523B-946086BFC16C}"/>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AED1751-35DB-0637-E265-78AA82EB0F8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 Placeholder"/>
          <p:cNvSpPr>
            <a:spLocks noGrp="1"/>
          </p:cNvSpPr>
          <p:nvPr>
            <p:ph type="body" sz="quarter" idx="13"/>
          </p:nvPr>
        </p:nvSpPr>
        <p:spPr>
          <a:xfrm>
            <a:off x="914400" y="1371600"/>
            <a:ext cx="10363200" cy="478144"/>
          </a:xfrm>
        </p:spPr>
        <p:txBody>
          <a:bodyPr/>
          <a:lstStyle>
            <a:lvl1pPr marL="0" indent="0" algn="ctr">
              <a:buNone/>
              <a:defRPr b="0">
                <a:solidFill>
                  <a:srgbClr val="1E1E2D"/>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35087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61030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half" idx="12"/>
          </p:nvPr>
        </p:nvSpPr>
        <p:spPr>
          <a:xfrm>
            <a:off x="8697299"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85372769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7_Section Ochre Dark">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l="523" t="1" b="522"/>
          <a:stretch/>
        </p:blipFill>
        <p:spPr>
          <a:xfrm>
            <a:off x="0" y="1"/>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29350085"/>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3_4 Column, 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153648-0FA3-7AE5-5758-ACBF5E7E7544}"/>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3117EA0-859B-0C4B-3A52-81ECE184CABC}"/>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417443"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443"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347054" y="1550449"/>
            <a:ext cx="2588223"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47054" y="2152333"/>
            <a:ext cx="2588223"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13"/>
          </p:nvPr>
        </p:nvSpPr>
        <p:spPr>
          <a:xfrm>
            <a:off x="6255380"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14"/>
          </p:nvPr>
        </p:nvSpPr>
        <p:spPr>
          <a:xfrm>
            <a:off x="6255380"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7"/>
          </p:nvPr>
        </p:nvSpPr>
        <p:spPr>
          <a:xfrm>
            <a:off x="9174849"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p:cNvSpPr>
            <a:spLocks noGrp="1"/>
          </p:cNvSpPr>
          <p:nvPr>
            <p:ph sz="quarter" idx="18"/>
          </p:nvPr>
        </p:nvSpPr>
        <p:spPr>
          <a:xfrm>
            <a:off x="9174849"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06108713"/>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25_Title Left,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1041737"/>
            <a:ext cx="3932237" cy="1015663"/>
          </a:xfrm>
        </p:spPr>
        <p:txBody>
          <a:bodyPr anchor="b"/>
          <a:lstStyle>
            <a:lvl1pPr>
              <a:defRPr sz="3000"/>
            </a:lvl1pPr>
          </a:lstStyle>
          <a:p>
            <a:r>
              <a:rPr lang="en-US"/>
              <a:t>Click to edit Master title style</a:t>
            </a:r>
            <a:endParaRPr lang="en-US" dirty="0"/>
          </a:p>
        </p:txBody>
      </p:sp>
      <p:sp>
        <p:nvSpPr>
          <p:cNvPr id="4" name="Text Placeholder 3"/>
          <p:cNvSpPr>
            <a:spLocks noGrp="1"/>
          </p:cNvSpPr>
          <p:nvPr>
            <p:ph type="body" sz="half" idx="2"/>
          </p:nvPr>
        </p:nvSpPr>
        <p:spPr>
          <a:xfrm>
            <a:off x="839788" y="2260600"/>
            <a:ext cx="3932237" cy="899157"/>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5183188" y="987425"/>
            <a:ext cx="6172200" cy="606833"/>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Tree>
    <p:extLst>
      <p:ext uri="{BB962C8B-B14F-4D97-AF65-F5344CB8AC3E}">
        <p14:creationId xmlns:p14="http://schemas.microsoft.com/office/powerpoint/2010/main" val="3804491840"/>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1 column half-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5621A9-4D62-ECFD-A17C-7B7B58430622}"/>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9184" y="283464"/>
            <a:ext cx="5602357" cy="52120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29184" y="1243584"/>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356517"/>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1C1CD-0484-F4E6-7FE5-B136042A915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93307014"/>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28_title only, noPanel">
    <p:spTree>
      <p:nvGrpSpPr>
        <p:cNvPr id="1" name=""/>
        <p:cNvGrpSpPr/>
        <p:nvPr/>
      </p:nvGrpSpPr>
      <p:grpSpPr>
        <a:xfrm>
          <a:off x="0" y="0"/>
          <a:ext cx="0" cy="0"/>
          <a:chOff x="0" y="0"/>
          <a:chExt cx="0" cy="0"/>
        </a:xfrm>
      </p:grpSpPr>
      <p:sp>
        <p:nvSpPr>
          <p:cNvPr id="2" name="Title 1"/>
          <p:cNvSpPr>
            <a:spLocks noGrp="1"/>
          </p:cNvSpPr>
          <p:nvPr>
            <p:ph type="title"/>
          </p:nvPr>
        </p:nvSpPr>
        <p:spPr>
          <a:xfrm>
            <a:off x="329184" y="243708"/>
            <a:ext cx="11435154"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071812671"/>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96470"/>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0_quote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0341B9-E327-BA28-6B57-EBA2AD4A4AF3}"/>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858BFE5E-2173-11E1-103D-961F723534A0}"/>
              </a:ext>
            </a:extLst>
          </p:cNvPr>
          <p:cNvSpPr txBox="1">
            <a:spLocks noChangeArrowheads="1"/>
          </p:cNvSpPr>
          <p:nvPr/>
        </p:nvSpPr>
        <p:spPr bwMode="auto">
          <a:xfrm>
            <a:off x="357188" y="-222250"/>
            <a:ext cx="1550987"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000">
                <a:solidFill>
                  <a:srgbClr val="1C8C91"/>
                </a:solidFill>
                <a:latin typeface="Arial Rounded MT Bold" panose="020F0704030504030204" pitchFamily="34" charset="77"/>
              </a:rPr>
              <a:t>“</a:t>
            </a:r>
          </a:p>
        </p:txBody>
      </p:sp>
      <p:sp>
        <p:nvSpPr>
          <p:cNvPr id="3" name="Text Placeholder 2"/>
          <p:cNvSpPr>
            <a:spLocks noGrp="1"/>
          </p:cNvSpPr>
          <p:nvPr>
            <p:ph type="body" idx="1"/>
          </p:nvPr>
        </p:nvSpPr>
        <p:spPr>
          <a:xfrm>
            <a:off x="2253342" y="5543240"/>
            <a:ext cx="9094107" cy="395173"/>
          </a:xfrm>
        </p:spPr>
        <p:txBody>
          <a:bodyPr/>
          <a:lstStyle>
            <a:lvl1pPr marL="0" indent="0" algn="l">
              <a:buNone/>
              <a:defRPr sz="18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5"/>
          <p:cNvSpPr>
            <a:spLocks noGrp="1"/>
          </p:cNvSpPr>
          <p:nvPr>
            <p:ph type="body" sz="quarter" idx="10"/>
          </p:nvPr>
        </p:nvSpPr>
        <p:spPr>
          <a:xfrm>
            <a:off x="2253342" y="768350"/>
            <a:ext cx="8349343" cy="2126480"/>
          </a:xfrm>
        </p:spPr>
        <p:txBody>
          <a:bodyPr/>
          <a:lstStyle>
            <a:lvl1pPr marL="0" indent="0">
              <a:spcAft>
                <a:spcPts val="600"/>
              </a:spcAft>
              <a:buNone/>
              <a:defRPr>
                <a:solidFill>
                  <a:srgbClr val="2E6AA6"/>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9216352"/>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1_quote pi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99D2AA-A5AB-EA45-2D1F-2AF9620EA37F}"/>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16160E9F-FEA8-BE89-AE7F-CE276AD79264}"/>
              </a:ext>
            </a:extLst>
          </p:cNvPr>
          <p:cNvSpPr txBox="1">
            <a:spLocks noChangeArrowheads="1"/>
          </p:cNvSpPr>
          <p:nvPr/>
        </p:nvSpPr>
        <p:spPr bwMode="auto">
          <a:xfrm>
            <a:off x="357188" y="-222250"/>
            <a:ext cx="1550987"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000">
                <a:solidFill>
                  <a:srgbClr val="BF478A"/>
                </a:solidFill>
                <a:latin typeface="Arial Rounded MT Bold" panose="020F0704030504030204" pitchFamily="34" charset="77"/>
              </a:rPr>
              <a:t>“</a:t>
            </a:r>
          </a:p>
        </p:txBody>
      </p:sp>
      <p:sp>
        <p:nvSpPr>
          <p:cNvPr id="5" name="Text Placeholder 2"/>
          <p:cNvSpPr>
            <a:spLocks noGrp="1"/>
          </p:cNvSpPr>
          <p:nvPr>
            <p:ph type="body" idx="1"/>
          </p:nvPr>
        </p:nvSpPr>
        <p:spPr>
          <a:xfrm>
            <a:off x="2253342" y="5543240"/>
            <a:ext cx="9094107" cy="395173"/>
          </a:xfrm>
        </p:spPr>
        <p:txBody>
          <a:bodyPr/>
          <a:lstStyle>
            <a:lvl1pPr marL="0" indent="0" algn="l">
              <a:buNone/>
              <a:defRPr sz="18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5"/>
          <p:cNvSpPr>
            <a:spLocks noGrp="1"/>
          </p:cNvSpPr>
          <p:nvPr>
            <p:ph type="body" sz="quarter" idx="10"/>
          </p:nvPr>
        </p:nvSpPr>
        <p:spPr>
          <a:xfrm>
            <a:off x="2253342" y="768350"/>
            <a:ext cx="8349343" cy="2126480"/>
          </a:xfrm>
        </p:spPr>
        <p:txBody>
          <a:bodyPr/>
          <a:lstStyle>
            <a:lvl1pPr marL="0" indent="0">
              <a:spcAft>
                <a:spcPts val="600"/>
              </a:spcAft>
              <a:buNone/>
              <a:defRPr>
                <a:solidFill>
                  <a:srgbClr val="2E6AA6"/>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980910"/>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11_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F8656-7CF3-03DD-5014-71FB9D48D3E8}"/>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541" y="780744"/>
            <a:ext cx="8842918" cy="776945"/>
          </a:xfrm>
        </p:spPr>
        <p:txBody>
          <a:bodyPr>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831850" y="1686000"/>
            <a:ext cx="10515600" cy="496098"/>
          </a:xfrm>
        </p:spPr>
        <p:txBody>
          <a:bodyPr/>
          <a:lstStyle>
            <a:lvl1pPr marL="0" indent="0" algn="ctr">
              <a:buNone/>
              <a:defRPr sz="2400">
                <a:solidFill>
                  <a:srgbClr val="2E6A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974832"/>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14_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86672-531F-4C6E-BA12-42D494DDF077}"/>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541" y="1314760"/>
            <a:ext cx="8842918" cy="3794125"/>
          </a:xfrm>
        </p:spPr>
        <p:txBody>
          <a:bodyPr>
            <a:normAutofit/>
          </a:bodyPr>
          <a:lstStyle>
            <a:lvl1pPr algn="ctr">
              <a:defRPr sz="3000" b="0" i="0">
                <a:solidFill>
                  <a:srgbClr val="2E6AA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5543240"/>
            <a:ext cx="10515600" cy="428772"/>
          </a:xfrm>
        </p:spPr>
        <p:txBody>
          <a:bodyPr/>
          <a:lstStyle>
            <a:lvl1pPr marL="0" indent="0" algn="ctr">
              <a:buNone/>
              <a:defRPr sz="2000">
                <a:solidFill>
                  <a:srgbClr val="2E6AA6"/>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329330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8_Section Teal Blu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43452798"/>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1 Column Half-Width 2-line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A420D3-D8C2-5B23-B1E4-48B33AE9755E}"/>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9184" y="283464"/>
            <a:ext cx="5602357" cy="108952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29184" y="1645920"/>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6861242"/>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AE27A721-3CEB-C27A-D38B-C965B72AFC2C}"/>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5E8A07E-0C9A-0CB4-4CF8-7199BF382184}"/>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363544"/>
            <a:ext cx="7086600"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98760968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068B87A0-E0A1-4360-A85E-11B2C17D99A1}"/>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CEC6E8F-D961-D834-944B-1A763A8E34CC}"/>
              </a:ext>
            </a:extLst>
          </p:cNvPr>
          <p:cNvSpPr/>
          <p:nvPr/>
        </p:nvSpPr>
        <p:spPr>
          <a:xfrm>
            <a:off x="0" y="0"/>
            <a:ext cx="7772400"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615308"/>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511917372"/>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A82E2949-829B-D0C5-959B-825CBE6E17CD}"/>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A535C53-F1C9-C575-DEE4-D627627DF005}"/>
              </a:ext>
            </a:extLst>
          </p:cNvPr>
          <p:cNvSpPr/>
          <p:nvPr/>
        </p:nvSpPr>
        <p:spPr>
          <a:xfrm>
            <a:off x="0" y="0"/>
            <a:ext cx="7772400" cy="1998663"/>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2242629"/>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880316802"/>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wo Content" preserve="1" userDrawn="1">
  <p:cSld name="9_1 column, ochre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736E9E7C-289C-702A-64FE-3FBD5DB974F3}"/>
              </a:ext>
            </a:extLst>
          </p:cNvPr>
          <p:cNvSpPr/>
          <p:nvPr/>
        </p:nvSpPr>
        <p:spPr>
          <a:xfrm>
            <a:off x="0" y="0"/>
            <a:ext cx="6556375" cy="6858000"/>
          </a:xfrm>
          <a:prstGeom prst="rect">
            <a:avLst/>
          </a:prstGeom>
          <a:solidFill>
            <a:srgbClr val="FDFAF3"/>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F0375844-23DE-358B-9260-959988DCC64D}"/>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Google Shape;35;p14"/>
          <p:cNvSpPr>
            <a:spLocks noGrp="1"/>
          </p:cNvSpPr>
          <p:nvPr>
            <p:ph type="pic" idx="3"/>
          </p:nvPr>
        </p:nvSpPr>
        <p:spPr>
          <a:xfrm>
            <a:off x="6556916" y="0"/>
            <a:ext cx="5635083" cy="6858000"/>
          </a:xfrm>
          <a:prstGeom prst="rect">
            <a:avLst/>
          </a:prstGeom>
          <a:noFill/>
          <a:ln>
            <a:noFill/>
          </a:ln>
        </p:spPr>
      </p:sp>
      <p:sp>
        <p:nvSpPr>
          <p:cNvPr id="34" name="Google Shape;34;p14"/>
          <p:cNvSpPr txBox="1">
            <a:spLocks noGrp="1"/>
          </p:cNvSpPr>
          <p:nvPr>
            <p:ph type="body" idx="2"/>
          </p:nvPr>
        </p:nvSpPr>
        <p:spPr>
          <a:xfrm>
            <a:off x="329184" y="1363544"/>
            <a:ext cx="5602357"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135075307"/>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wo Content" preserve="1" userDrawn="1">
  <p:cSld name="10_1 column, green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D9C3A0F0-F3A9-143A-B6B5-CCBB23709C44}"/>
              </a:ext>
            </a:extLst>
          </p:cNvPr>
          <p:cNvSpPr/>
          <p:nvPr/>
        </p:nvSpPr>
        <p:spPr>
          <a:xfrm>
            <a:off x="0" y="0"/>
            <a:ext cx="6556375" cy="6858000"/>
          </a:xfrm>
          <a:prstGeom prst="rect">
            <a:avLst/>
          </a:prstGeom>
          <a:solidFill>
            <a:srgbClr val="F0F7F7"/>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920D49B9-007D-52E2-4532-C05275DA3BA4}"/>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Google Shape;35;p14"/>
          <p:cNvSpPr>
            <a:spLocks noGrp="1"/>
          </p:cNvSpPr>
          <p:nvPr>
            <p:ph type="pic" idx="3"/>
          </p:nvPr>
        </p:nvSpPr>
        <p:spPr>
          <a:xfrm>
            <a:off x="6556916" y="0"/>
            <a:ext cx="5635083" cy="6858000"/>
          </a:xfrm>
          <a:prstGeom prst="rect">
            <a:avLst/>
          </a:prstGeom>
          <a:noFill/>
          <a:ln>
            <a:noFill/>
          </a:ln>
        </p:spPr>
      </p:sp>
      <p:sp>
        <p:nvSpPr>
          <p:cNvPr id="34" name="Google Shape;34;p14"/>
          <p:cNvSpPr txBox="1">
            <a:spLocks noGrp="1"/>
          </p:cNvSpPr>
          <p:nvPr>
            <p:ph type="body" idx="2"/>
          </p:nvPr>
        </p:nvSpPr>
        <p:spPr>
          <a:xfrm>
            <a:off x="329184" y="1363544"/>
            <a:ext cx="5602357"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94094633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38CD1ED5-7268-4556-11AF-5E6661496BC0}"/>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40979F2-4191-2FA1-CD0B-8AACFFE75F4D}"/>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
        <p:nvSpPr>
          <p:cNvPr id="5" name="Text Placeholder 13"/>
          <p:cNvSpPr>
            <a:spLocks noGrp="1"/>
          </p:cNvSpPr>
          <p:nvPr>
            <p:ph type="body" sz="quarter" idx="14"/>
          </p:nvPr>
        </p:nvSpPr>
        <p:spPr>
          <a:xfrm>
            <a:off x="329184" y="1331209"/>
            <a:ext cx="7107936"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2"/>
          <p:cNvSpPr>
            <a:spLocks noGrp="1"/>
          </p:cNvSpPr>
          <p:nvPr>
            <p:ph sz="half" idx="1"/>
          </p:nvPr>
        </p:nvSpPr>
        <p:spPr>
          <a:xfrm>
            <a:off x="329184" y="1955060"/>
            <a:ext cx="7107936"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382125"/>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Graphic 6">
            <a:extLst>
              <a:ext uri="{FF2B5EF4-FFF2-40B4-BE49-F238E27FC236}">
                <a16:creationId xmlns:a16="http://schemas.microsoft.com/office/drawing/2014/main" id="{E7001119-A161-8AAD-76FD-995B733E20E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bwMode="auto">
          <a:xfrm>
            <a:off x="2358217" y="2513816"/>
            <a:ext cx="4549775" cy="915184"/>
          </a:xfrm>
          <a:prstGeom prst="rect">
            <a:avLst/>
          </a:prstGeom>
        </p:spPr>
      </p:pic>
      <p:pic>
        <p:nvPicPr>
          <p:cNvPr id="4" name="Graphic 3">
            <a:extLst>
              <a:ext uri="{FF2B5EF4-FFF2-40B4-BE49-F238E27FC236}">
                <a16:creationId xmlns:a16="http://schemas.microsoft.com/office/drawing/2014/main" id="{F6B3CA3A-F434-D3BF-1D8E-C1824047B3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37341" y="2217209"/>
            <a:ext cx="1697053" cy="1709531"/>
          </a:xfrm>
          <a:prstGeom prst="rect">
            <a:avLst/>
          </a:prstGeom>
        </p:spPr>
      </p:pic>
    </p:spTree>
    <p:extLst>
      <p:ext uri="{BB962C8B-B14F-4D97-AF65-F5344CB8AC3E}">
        <p14:creationId xmlns:p14="http://schemas.microsoft.com/office/powerpoint/2010/main" val="242325046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rgbClr val="F6F3EC"/>
            </a:gs>
          </a:gsLst>
          <a:lin ang="3600000" scaled="0"/>
        </a:gradFill>
        <a:effectLst/>
      </p:bgPr>
    </p:bg>
    <p:spTree>
      <p:nvGrpSpPr>
        <p:cNvPr id="1" name=""/>
        <p:cNvGrpSpPr/>
        <p:nvPr/>
      </p:nvGrpSpPr>
      <p:grpSpPr>
        <a:xfrm>
          <a:off x="0" y="0"/>
          <a:ext cx="0" cy="0"/>
          <a:chOff x="0" y="0"/>
          <a:chExt cx="0" cy="0"/>
        </a:xfrm>
      </p:grpSpPr>
      <p:pic>
        <p:nvPicPr>
          <p:cNvPr id="9" name="Picture 8" descr="A white background with multicolored lines&#10;&#10;Description automatically generated">
            <a:extLst>
              <a:ext uri="{FF2B5EF4-FFF2-40B4-BE49-F238E27FC236}">
                <a16:creationId xmlns:a16="http://schemas.microsoft.com/office/drawing/2014/main" id="{CEB9665F-ADC6-CBDC-FA0A-AC3AB8BDCCA6}"/>
              </a:ext>
            </a:extLst>
          </p:cNvPr>
          <p:cNvPicPr>
            <a:picLocks noChangeAspect="1"/>
          </p:cNvPicPr>
          <p:nvPr userDrawn="1"/>
        </p:nvPicPr>
        <p:blipFill>
          <a:blip r:embed="rId99">
            <a:alphaModFix amt="68000"/>
          </a:blip>
          <a:stretch>
            <a:fillRect/>
          </a:stretch>
        </p:blipFill>
        <p:spPr>
          <a:xfrm>
            <a:off x="0" y="0"/>
            <a:ext cx="12192000" cy="6858001"/>
          </a:xfrm>
          <a:prstGeom prst="rect">
            <a:avLst/>
          </a:prstGeom>
        </p:spPr>
      </p:pic>
      <p:sp>
        <p:nvSpPr>
          <p:cNvPr id="1026" name="Title Placeholder 1">
            <a:extLst>
              <a:ext uri="{FF2B5EF4-FFF2-40B4-BE49-F238E27FC236}">
                <a16:creationId xmlns:a16="http://schemas.microsoft.com/office/drawing/2014/main" id="{5FD6631E-8048-8570-35EC-D91669359E04}"/>
              </a:ext>
            </a:extLst>
          </p:cNvPr>
          <p:cNvSpPr>
            <a:spLocks noGrp="1" noChangeArrowheads="1"/>
          </p:cNvSpPr>
          <p:nvPr>
            <p:ph type="title"/>
          </p:nvPr>
        </p:nvSpPr>
        <p:spPr bwMode="auto">
          <a:xfrm>
            <a:off x="417513" y="303213"/>
            <a:ext cx="113903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C7436420-057B-4904-92E8-DD57D56E0FB8}"/>
              </a:ext>
            </a:extLst>
          </p:cNvPr>
          <p:cNvSpPr>
            <a:spLocks noGrp="1" noChangeArrowheads="1"/>
          </p:cNvSpPr>
          <p:nvPr>
            <p:ph type="body" idx="1"/>
          </p:nvPr>
        </p:nvSpPr>
        <p:spPr bwMode="auto">
          <a:xfrm>
            <a:off x="417513" y="1195388"/>
            <a:ext cx="1139031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cSld>
  <p:clrMap bg1="lt1" tx1="dk1" bg2="lt2" tx2="dk2" accent1="accent1" accent2="accent2" accent3="accent3" accent4="accent4" accent5="accent5" accent6="accent6" hlink="hlink" folHlink="folHlink"/>
  <p:sldLayoutIdLst>
    <p:sldLayoutId id="2147484034" r:id="rId1"/>
    <p:sldLayoutId id="2147484043" r:id="rId2"/>
    <p:sldLayoutId id="2147484040" r:id="rId3"/>
    <p:sldLayoutId id="2147484042" r:id="rId4"/>
    <p:sldLayoutId id="2147484039" r:id="rId5"/>
    <p:sldLayoutId id="2147484041" r:id="rId6"/>
    <p:sldLayoutId id="2147484014" r:id="rId7"/>
    <p:sldLayoutId id="2147484012" r:id="rId8"/>
    <p:sldLayoutId id="2147484013" r:id="rId9"/>
    <p:sldLayoutId id="2147484015" r:id="rId10"/>
    <p:sldLayoutId id="2147483991" r:id="rId11"/>
    <p:sldLayoutId id="2147484051" r:id="rId12"/>
    <p:sldLayoutId id="2147484047" r:id="rId13"/>
    <p:sldLayoutId id="2147484048" r:id="rId14"/>
    <p:sldLayoutId id="2147484049" r:id="rId15"/>
    <p:sldLayoutId id="2147484050" r:id="rId16"/>
    <p:sldLayoutId id="2147484031" r:id="rId17"/>
    <p:sldLayoutId id="2147484044" r:id="rId18"/>
    <p:sldLayoutId id="2147484045" r:id="rId19"/>
    <p:sldLayoutId id="2147484046" r:id="rId20"/>
    <p:sldLayoutId id="2147484016" r:id="rId21"/>
    <p:sldLayoutId id="2147484055" r:id="rId22"/>
    <p:sldLayoutId id="2147484056" r:id="rId23"/>
    <p:sldLayoutId id="2147484057" r:id="rId24"/>
    <p:sldLayoutId id="2147484002" r:id="rId25"/>
    <p:sldLayoutId id="2147484017" r:id="rId26"/>
    <p:sldLayoutId id="2147484018" r:id="rId27"/>
    <p:sldLayoutId id="2147484053" r:id="rId28"/>
    <p:sldLayoutId id="2147484054" r:id="rId29"/>
    <p:sldLayoutId id="2147483928" r:id="rId30"/>
    <p:sldLayoutId id="2147483940" r:id="rId31"/>
    <p:sldLayoutId id="2147484010" r:id="rId32"/>
    <p:sldLayoutId id="2147484003" r:id="rId33"/>
    <p:sldLayoutId id="2147484028" r:id="rId34"/>
    <p:sldLayoutId id="2147484029" r:id="rId35"/>
    <p:sldLayoutId id="2147483915" r:id="rId36"/>
    <p:sldLayoutId id="2147484036" r:id="rId37"/>
    <p:sldLayoutId id="2147484058" r:id="rId38"/>
    <p:sldLayoutId id="2147484035" r:id="rId39"/>
    <p:sldLayoutId id="2147484032" r:id="rId40"/>
    <p:sldLayoutId id="2147484027" r:id="rId41"/>
    <p:sldLayoutId id="2147484037" r:id="rId42"/>
    <p:sldLayoutId id="2147484038" r:id="rId43"/>
    <p:sldLayoutId id="2147484006" r:id="rId44"/>
    <p:sldLayoutId id="2147484001" r:id="rId45"/>
    <p:sldLayoutId id="2147484019" r:id="rId46"/>
    <p:sldLayoutId id="2147483916" r:id="rId47"/>
    <p:sldLayoutId id="2147483917" r:id="rId48"/>
    <p:sldLayoutId id="2147484011" r:id="rId49"/>
    <p:sldLayoutId id="2147483929" r:id="rId50"/>
    <p:sldLayoutId id="2147483930" r:id="rId51"/>
    <p:sldLayoutId id="2147483931" r:id="rId52"/>
    <p:sldLayoutId id="2147483941" r:id="rId53"/>
    <p:sldLayoutId id="2147484007" r:id="rId54"/>
    <p:sldLayoutId id="2147483942" r:id="rId55"/>
    <p:sldLayoutId id="2147483943" r:id="rId56"/>
    <p:sldLayoutId id="2147483945" r:id="rId57"/>
    <p:sldLayoutId id="2147483946" r:id="rId58"/>
    <p:sldLayoutId id="2147483947" r:id="rId59"/>
    <p:sldLayoutId id="2147483937" r:id="rId60"/>
    <p:sldLayoutId id="2147483932" r:id="rId61"/>
    <p:sldLayoutId id="2147483938" r:id="rId62"/>
    <p:sldLayoutId id="2147483918" r:id="rId63"/>
    <p:sldLayoutId id="2147483919" r:id="rId64"/>
    <p:sldLayoutId id="2147483920" r:id="rId65"/>
    <p:sldLayoutId id="2147483926" r:id="rId66"/>
    <p:sldLayoutId id="2147484000" r:id="rId67"/>
    <p:sldLayoutId id="2147484020" r:id="rId68"/>
    <p:sldLayoutId id="2147484021" r:id="rId69"/>
    <p:sldLayoutId id="2147484022" r:id="rId70"/>
    <p:sldLayoutId id="2147484023" r:id="rId71"/>
    <p:sldLayoutId id="2147484059" r:id="rId72"/>
    <p:sldLayoutId id="2147484060" r:id="rId73"/>
    <p:sldLayoutId id="2147484061" r:id="rId74"/>
    <p:sldLayoutId id="2147484062" r:id="rId75"/>
    <p:sldLayoutId id="2147484009" r:id="rId76"/>
    <p:sldLayoutId id="2147484033" r:id="rId77"/>
    <p:sldLayoutId id="2147483948" r:id="rId78"/>
    <p:sldLayoutId id="2147483949" r:id="rId79"/>
    <p:sldLayoutId id="2147483950" r:id="rId80"/>
    <p:sldLayoutId id="2147483905" r:id="rId81"/>
    <p:sldLayoutId id="2147483909" r:id="rId82"/>
    <p:sldLayoutId id="2147483952" r:id="rId83"/>
    <p:sldLayoutId id="2147483906" r:id="rId84"/>
    <p:sldLayoutId id="2147483907" r:id="rId85"/>
    <p:sldLayoutId id="2147483953" r:id="rId86"/>
    <p:sldLayoutId id="2147483954" r:id="rId87"/>
    <p:sldLayoutId id="2147483908" r:id="rId88"/>
    <p:sldLayoutId id="2147483955" r:id="rId89"/>
    <p:sldLayoutId id="2147483910" r:id="rId90"/>
    <p:sldLayoutId id="2147483921" r:id="rId91"/>
    <p:sldLayoutId id="2147483922" r:id="rId92"/>
    <p:sldLayoutId id="2147483923" r:id="rId93"/>
    <p:sldLayoutId id="2147483924" r:id="rId94"/>
    <p:sldLayoutId id="2147483925" r:id="rId95"/>
    <p:sldLayoutId id="2147483927" r:id="rId96"/>
    <p:sldLayoutId id="2147483966" r:id="rId97"/>
  </p:sldLayoutIdLst>
  <p:transition spd="med">
    <p:fade/>
  </p:transition>
  <p:txStyles>
    <p:titleStyle>
      <a:lvl1pPr algn="l" rtl="0" eaLnBrk="1" fontAlgn="base" hangingPunct="1">
        <a:spcBef>
          <a:spcPct val="0"/>
        </a:spcBef>
        <a:spcAft>
          <a:spcPct val="0"/>
        </a:spcAft>
        <a:defRPr sz="3000" b="1" kern="1200">
          <a:solidFill>
            <a:srgbClr val="4B6D23"/>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9pPr>
    </p:titleStyle>
    <p:body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4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2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hyperlink" Target="https://www.oregon.gov/ode/educator-resources/standards/socialsciences/Documents/2024%20Oregon%20Social%20Studies%20Standards%20EDP.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hyperlink" Target="https://oregoninstructionalframeworks.org/tvoxWNYj" TargetMode="External"/><Relationship Id="rId3" Type="http://schemas.openxmlformats.org/officeDocument/2006/relationships/hyperlink" Target="https://oregoninstructionalframeworks.org/mOZavgcm" TargetMode="External"/><Relationship Id="rId7" Type="http://schemas.openxmlformats.org/officeDocument/2006/relationships/hyperlink" Target="https://www.oregon.gov/ode/educator-resources/standards/socialsciences/pages/holocaust-genocide-sb664.aspx" TargetMode="External"/><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hyperlink" Target="https://www.ojmche.org/teach-learn/speakers-bureau/" TargetMode="External"/><Relationship Id="rId5" Type="http://schemas.openxmlformats.org/officeDocument/2006/relationships/hyperlink" Target="https://oregoninstructionalframeworks.org/AGg5iL9Z" TargetMode="External"/><Relationship Id="rId4" Type="http://schemas.openxmlformats.org/officeDocument/2006/relationships/hyperlink" Target="https://oregoninstructionalframeworks.org/social-science-standards/resource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ojmche.org/teach-learn/book-box/" TargetMode="External"/><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hyperlink" Target="https://assets.ctfassets.net/r2fjqekz37jz/60IB9dJ79z4v2T9v4PKsNU/853f5b09939f7f2dfb3d99cf0000af8e/K-2_Discussion_Guide_-_Hold_On_To_Your_Music.pdf" TargetMode="External"/><Relationship Id="rId4" Type="http://schemas.openxmlformats.org/officeDocument/2006/relationships/hyperlink" Target="https://www.eastman.org/sites/default/files/WHISPERING%20TOWN%E2%80%94KolodziejFooter_FINAL%20%281%29.pdf"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ushmm.org/teach/opportunities-for-educators" TargetMode="External"/><Relationship Id="rId3" Type="http://schemas.openxmlformats.org/officeDocument/2006/relationships/hyperlink" Target="https://www.ushmm.org/m/pdfs/USHMM-Critically-Analyzing-Propaganda.pdf" TargetMode="External"/><Relationship Id="rId7" Type="http://schemas.openxmlformats.org/officeDocument/2006/relationships/hyperlink" Target="https://www.ushmm.org/teach" TargetMode="External"/><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hyperlink" Target="https://echoesandreflections.org/unit-12/?state=open#content" TargetMode="External"/><Relationship Id="rId5" Type="http://schemas.openxmlformats.org/officeDocument/2006/relationships/hyperlink" Target="https://www.ojmche.org/teach-learn/lesson-plan-refugees-and-the-obligation-to-protect/" TargetMode="External"/><Relationship Id="rId4" Type="http://schemas.openxmlformats.org/officeDocument/2006/relationships/hyperlink" Target="https://www.ushmm.org/m/pdfs/USHMM-Racial-Science-Lesson-Plan.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9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39583-CD20-6365-B360-DE61094455E6}"/>
            </a:ext>
          </a:extLst>
        </p:cNvPr>
        <p:cNvGrpSpPr/>
        <p:nvPr/>
      </p:nvGrpSpPr>
      <p:grpSpPr>
        <a:xfrm>
          <a:off x="0" y="0"/>
          <a:ext cx="0" cy="0"/>
          <a:chOff x="0" y="0"/>
          <a:chExt cx="0" cy="0"/>
        </a:xfrm>
      </p:grpSpPr>
      <p:pic>
        <p:nvPicPr>
          <p:cNvPr id="3" name="Graphic 4" descr="Oregon's Instructional Frameworks Social Sciences Logo">
            <a:extLst>
              <a:ext uri="{FF2B5EF4-FFF2-40B4-BE49-F238E27FC236}">
                <a16:creationId xmlns:a16="http://schemas.microsoft.com/office/drawing/2014/main" id="{DB0D9B03-17F3-83AA-B8D7-319E3FD5B82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3206" y="579706"/>
            <a:ext cx="4091293" cy="822960"/>
          </a:xfrm>
          <a:prstGeom prst="rect">
            <a:avLst/>
          </a:prstGeom>
        </p:spPr>
      </p:pic>
      <p:sp>
        <p:nvSpPr>
          <p:cNvPr id="2" name="Title 1">
            <a:extLst>
              <a:ext uri="{FF2B5EF4-FFF2-40B4-BE49-F238E27FC236}">
                <a16:creationId xmlns:a16="http://schemas.microsoft.com/office/drawing/2014/main" id="{A0A3B57C-3916-6C11-C5E4-9E9B811C6C0B}"/>
              </a:ext>
            </a:extLst>
          </p:cNvPr>
          <p:cNvSpPr>
            <a:spLocks noGrp="1"/>
          </p:cNvSpPr>
          <p:nvPr>
            <p:ph type="title"/>
          </p:nvPr>
        </p:nvSpPr>
        <p:spPr>
          <a:xfrm>
            <a:off x="1540562" y="2165456"/>
            <a:ext cx="9110876" cy="1365111"/>
          </a:xfrm>
        </p:spPr>
        <p:txBody>
          <a:bodyPr rtlCol="0">
            <a:noAutofit/>
          </a:bodyPr>
          <a:lstStyle/>
          <a:p>
            <a:r>
              <a:rPr lang="en-US" dirty="0">
                <a:latin typeface="Arial"/>
                <a:cs typeface="Arial"/>
              </a:rPr>
              <a:t>Genocide, Including the Holocaust: Grades 5–12</a:t>
            </a:r>
          </a:p>
        </p:txBody>
      </p:sp>
      <p:sp>
        <p:nvSpPr>
          <p:cNvPr id="61442" name="Subtitle 3">
            <a:extLst>
              <a:ext uri="{FF2B5EF4-FFF2-40B4-BE49-F238E27FC236}">
                <a16:creationId xmlns:a16="http://schemas.microsoft.com/office/drawing/2014/main" id="{E5DA2E53-67A3-945F-EC85-96514A3D5059}"/>
              </a:ext>
            </a:extLst>
          </p:cNvPr>
          <p:cNvSpPr>
            <a:spLocks noGrp="1" noChangeArrowheads="1"/>
          </p:cNvSpPr>
          <p:nvPr>
            <p:ph type="subTitle" idx="1"/>
          </p:nvPr>
        </p:nvSpPr>
        <p:spPr/>
        <p:txBody>
          <a:bodyPr>
            <a:noAutofit/>
          </a:bodyPr>
          <a:lstStyle/>
          <a:p>
            <a:pPr lvl="0"/>
            <a:r>
              <a:rPr lang="en-US" dirty="0">
                <a:sym typeface="Calibri"/>
              </a:rPr>
              <a:t>Oregon’s 2024 Social Science Standards</a:t>
            </a:r>
          </a:p>
        </p:txBody>
      </p:sp>
    </p:spTree>
    <p:extLst>
      <p:ext uri="{BB962C8B-B14F-4D97-AF65-F5344CB8AC3E}">
        <p14:creationId xmlns:p14="http://schemas.microsoft.com/office/powerpoint/2010/main" val="370297406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B592C-E8E3-481A-9DCA-FC16D0C0A6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0EA5C1-3876-206E-6E03-39334F6878AD}"/>
              </a:ext>
            </a:extLst>
          </p:cNvPr>
          <p:cNvSpPr>
            <a:spLocks noGrp="1"/>
          </p:cNvSpPr>
          <p:nvPr>
            <p:ph type="title"/>
          </p:nvPr>
        </p:nvSpPr>
        <p:spPr>
          <a:xfrm>
            <a:off x="712119" y="2099563"/>
            <a:ext cx="10708550" cy="1098095"/>
          </a:xfrm>
        </p:spPr>
        <p:txBody>
          <a:bodyPr>
            <a:normAutofit fontScale="90000"/>
          </a:bodyPr>
          <a:lstStyle/>
          <a:p>
            <a:r>
              <a:rPr lang="en-US" dirty="0">
                <a:latin typeface="Arial"/>
                <a:cs typeface="Arial"/>
              </a:rPr>
              <a:t>What does learning about genocide and the Holocaust</a:t>
            </a:r>
            <a:r>
              <a:rPr lang="en-US" sz="4800" dirty="0">
                <a:latin typeface="Arial"/>
                <a:cs typeface="Arial"/>
              </a:rPr>
              <a:t> </a:t>
            </a:r>
            <a:r>
              <a:rPr lang="en-US" dirty="0">
                <a:latin typeface="Arial"/>
                <a:cs typeface="Arial"/>
              </a:rPr>
              <a:t>look like in grades 5–12?</a:t>
            </a:r>
          </a:p>
        </p:txBody>
      </p:sp>
    </p:spTree>
    <p:extLst>
      <p:ext uri="{BB962C8B-B14F-4D97-AF65-F5344CB8AC3E}">
        <p14:creationId xmlns:p14="http://schemas.microsoft.com/office/powerpoint/2010/main" val="151399706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5CF4C3-7840-DB6A-9714-504521B1047E}"/>
              </a:ext>
            </a:extLst>
          </p:cNvPr>
          <p:cNvSpPr>
            <a:spLocks noGrp="1"/>
          </p:cNvSpPr>
          <p:nvPr>
            <p:ph type="title"/>
          </p:nvPr>
        </p:nvSpPr>
        <p:spPr>
          <a:xfrm>
            <a:off x="329184" y="243708"/>
            <a:ext cx="11584520" cy="584775"/>
          </a:xfrm>
        </p:spPr>
        <p:txBody>
          <a:bodyPr/>
          <a:lstStyle/>
          <a:p>
            <a:r>
              <a:rPr lang="en-US" sz="3200" dirty="0">
                <a:latin typeface="Arial"/>
                <a:cs typeface="Arial"/>
              </a:rPr>
              <a:t>Genocide and the Holocaust </a:t>
            </a:r>
            <a:r>
              <a:rPr lang="en-US" dirty="0">
                <a:latin typeface="Arial"/>
                <a:cs typeface="Arial"/>
              </a:rPr>
              <a:t>in Grades 5–12 </a:t>
            </a:r>
          </a:p>
        </p:txBody>
      </p:sp>
      <p:sp>
        <p:nvSpPr>
          <p:cNvPr id="6" name="Text Placeholder 6">
            <a:extLst>
              <a:ext uri="{FF2B5EF4-FFF2-40B4-BE49-F238E27FC236}">
                <a16:creationId xmlns:a16="http://schemas.microsoft.com/office/drawing/2014/main" id="{3E54A8A5-5294-6672-E44A-3DD180C68A91}"/>
              </a:ext>
            </a:extLst>
          </p:cNvPr>
          <p:cNvSpPr txBox="1">
            <a:spLocks/>
          </p:cNvSpPr>
          <p:nvPr/>
        </p:nvSpPr>
        <p:spPr>
          <a:xfrm>
            <a:off x="277241" y="1169395"/>
            <a:ext cx="11585575" cy="910377"/>
          </a:xfrm>
          <a:prstGeom prst="rect">
            <a:avLst/>
          </a:prstGeom>
        </p:spPr>
        <p:txBody>
          <a:bodyPr lIns="91440" tIns="45720" rIns="91440" bIns="45720" anchor="t"/>
          <a:lst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4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2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999"/>
              </a:lnSpc>
            </a:pPr>
            <a:r>
              <a:rPr lang="en-US" dirty="0">
                <a:solidFill>
                  <a:srgbClr val="000000"/>
                </a:solidFill>
                <a:latin typeface="Arial"/>
                <a:ea typeface="Helvetica Neue"/>
                <a:cs typeface="Arial"/>
                <a:sym typeface="Helvetica Neue"/>
              </a:rPr>
              <a:t>In Oregon’s 2024 Social Science Standards, the topic of </a:t>
            </a:r>
            <a:r>
              <a:rPr lang="en-US" dirty="0">
                <a:solidFill>
                  <a:srgbClr val="000000"/>
                </a:solidFill>
                <a:latin typeface="Arial"/>
                <a:cs typeface="Arial"/>
              </a:rPr>
              <a:t>genocide </a:t>
            </a:r>
            <a:r>
              <a:rPr lang="en-US" b="0" dirty="0">
                <a:solidFill>
                  <a:srgbClr val="000000"/>
                </a:solidFill>
                <a:latin typeface="Arial"/>
                <a:cs typeface="Arial"/>
              </a:rPr>
              <a:t>and </a:t>
            </a:r>
            <a:r>
              <a:rPr lang="en-US" dirty="0">
                <a:solidFill>
                  <a:srgbClr val="000000"/>
                </a:solidFill>
                <a:latin typeface="Arial"/>
                <a:cs typeface="Arial"/>
              </a:rPr>
              <a:t>the Holocaust is developed across multiple grade levels.</a:t>
            </a:r>
            <a:endParaRPr lang="en-US" dirty="0"/>
          </a:p>
        </p:txBody>
      </p:sp>
      <p:sp>
        <p:nvSpPr>
          <p:cNvPr id="2" name="Content Placeholder 1">
            <a:extLst>
              <a:ext uri="{FF2B5EF4-FFF2-40B4-BE49-F238E27FC236}">
                <a16:creationId xmlns:a16="http://schemas.microsoft.com/office/drawing/2014/main" id="{7A52CD56-76F8-15CF-1258-552CEB9528B1}"/>
              </a:ext>
            </a:extLst>
          </p:cNvPr>
          <p:cNvSpPr>
            <a:spLocks noGrp="1"/>
          </p:cNvSpPr>
          <p:nvPr>
            <p:ph sz="half" idx="1"/>
          </p:nvPr>
        </p:nvSpPr>
        <p:spPr>
          <a:xfrm>
            <a:off x="329184" y="2194072"/>
            <a:ext cx="3749173" cy="3747757"/>
          </a:xfrm>
        </p:spPr>
        <p:txBody>
          <a:bodyPr/>
          <a:lstStyle/>
          <a:p>
            <a:r>
              <a:rPr lang="en-US" b="1" dirty="0">
                <a:solidFill>
                  <a:srgbClr val="000000"/>
                </a:solidFill>
                <a:latin typeface="Arial"/>
                <a:cs typeface="Arial"/>
              </a:rPr>
              <a:t>Grade 5: </a:t>
            </a:r>
            <a:r>
              <a:rPr lang="en-US" dirty="0">
                <a:solidFill>
                  <a:srgbClr val="000000"/>
                </a:solidFill>
                <a:latin typeface="Arial"/>
                <a:cs typeface="Arial"/>
              </a:rPr>
              <a:t>T</a:t>
            </a:r>
            <a:r>
              <a:rPr lang="en-US" b="0" i="0" dirty="0">
                <a:solidFill>
                  <a:srgbClr val="000000"/>
                </a:solidFill>
                <a:effectLst/>
                <a:latin typeface="Arial"/>
                <a:cs typeface="Arial"/>
              </a:rPr>
              <a:t>he topic of genocide is introduced in the fifth grade with a focus on the cultural and physical genocide of Indigenous </a:t>
            </a:r>
            <a:r>
              <a:rPr lang="en-US" dirty="0">
                <a:solidFill>
                  <a:srgbClr val="000000"/>
                </a:solidFill>
                <a:latin typeface="Arial"/>
                <a:cs typeface="Arial"/>
              </a:rPr>
              <a:t>peoples</a:t>
            </a:r>
            <a:r>
              <a:rPr lang="en-US" b="0" i="0" dirty="0">
                <a:solidFill>
                  <a:srgbClr val="000000"/>
                </a:solidFill>
                <a:effectLst/>
                <a:latin typeface="Arial"/>
                <a:cs typeface="Arial"/>
              </a:rPr>
              <a:t> in what became the United States.</a:t>
            </a:r>
          </a:p>
        </p:txBody>
      </p:sp>
      <p:sp>
        <p:nvSpPr>
          <p:cNvPr id="3" name="Content Placeholder 2">
            <a:extLst>
              <a:ext uri="{FF2B5EF4-FFF2-40B4-BE49-F238E27FC236}">
                <a16:creationId xmlns:a16="http://schemas.microsoft.com/office/drawing/2014/main" id="{D3E4AE00-AB2A-9900-33B0-E7DF432E50D9}"/>
              </a:ext>
            </a:extLst>
          </p:cNvPr>
          <p:cNvSpPr>
            <a:spLocks noGrp="1"/>
          </p:cNvSpPr>
          <p:nvPr>
            <p:ph sz="half" idx="2"/>
          </p:nvPr>
        </p:nvSpPr>
        <p:spPr>
          <a:xfrm>
            <a:off x="4195441" y="2194072"/>
            <a:ext cx="3749173" cy="4524779"/>
          </a:xfrm>
        </p:spPr>
        <p:txBody>
          <a:bodyPr>
            <a:noAutofit/>
          </a:bodyPr>
          <a:lstStyle/>
          <a:p>
            <a:r>
              <a:rPr lang="en-US" b="1" i="0" dirty="0">
                <a:solidFill>
                  <a:srgbClr val="000000"/>
                </a:solidFill>
                <a:effectLst/>
              </a:rPr>
              <a:t>Grades 6–8: </a:t>
            </a:r>
            <a:r>
              <a:rPr lang="en-US" i="0" dirty="0">
                <a:solidFill>
                  <a:srgbClr val="000000"/>
                </a:solidFill>
                <a:effectLst/>
              </a:rPr>
              <a:t>S</a:t>
            </a:r>
            <a:r>
              <a:rPr lang="en-US" b="0" i="0" dirty="0">
                <a:solidFill>
                  <a:srgbClr val="000000"/>
                </a:solidFill>
                <a:effectLst/>
              </a:rPr>
              <a:t>tudents learn about resistance and reconciliation in response to genocide, including the cultural and physical genocide faced by Indigenous tribes. </a:t>
            </a:r>
            <a:r>
              <a:rPr lang="en-US" dirty="0">
                <a:solidFill>
                  <a:srgbClr val="000000"/>
                </a:solidFill>
              </a:rPr>
              <a:t>S</a:t>
            </a:r>
            <a:r>
              <a:rPr lang="en-US" b="0" i="0" dirty="0">
                <a:solidFill>
                  <a:srgbClr val="000000"/>
                </a:solidFill>
                <a:effectLst/>
              </a:rPr>
              <a:t>tudents are introduced to anti-Judaism and antisemitism as root causes of the Holocaust. </a:t>
            </a:r>
          </a:p>
        </p:txBody>
      </p:sp>
      <p:sp>
        <p:nvSpPr>
          <p:cNvPr id="4" name="Content Placeholder 3">
            <a:extLst>
              <a:ext uri="{FF2B5EF4-FFF2-40B4-BE49-F238E27FC236}">
                <a16:creationId xmlns:a16="http://schemas.microsoft.com/office/drawing/2014/main" id="{C9EA7BBC-1A12-EFF4-0084-CAEE00EDC261}"/>
              </a:ext>
            </a:extLst>
          </p:cNvPr>
          <p:cNvSpPr>
            <a:spLocks noGrp="1"/>
          </p:cNvSpPr>
          <p:nvPr>
            <p:ph sz="half" idx="11"/>
          </p:nvPr>
        </p:nvSpPr>
        <p:spPr>
          <a:xfrm>
            <a:off x="8061698" y="2194073"/>
            <a:ext cx="3749173" cy="3747757"/>
          </a:xfrm>
        </p:spPr>
        <p:txBody>
          <a:bodyPr/>
          <a:lstStyle/>
          <a:p>
            <a:r>
              <a:rPr lang="en-US" b="1" dirty="0"/>
              <a:t>Grades 9–12: </a:t>
            </a:r>
            <a:r>
              <a:rPr lang="en-US" dirty="0"/>
              <a:t>S</a:t>
            </a:r>
            <a:r>
              <a:rPr lang="en-US" b="0" i="0" dirty="0">
                <a:solidFill>
                  <a:srgbClr val="000000"/>
                </a:solidFill>
                <a:effectLst/>
              </a:rPr>
              <a:t>tudents engage in a deeper study of the causes and conditions of and responses to 20</a:t>
            </a:r>
            <a:r>
              <a:rPr lang="en-US" b="0" i="0" baseline="30000" dirty="0">
                <a:solidFill>
                  <a:srgbClr val="000000"/>
                </a:solidFill>
                <a:effectLst/>
              </a:rPr>
              <a:t>th</a:t>
            </a:r>
            <a:r>
              <a:rPr lang="en-US" b="0" i="0" dirty="0">
                <a:solidFill>
                  <a:srgbClr val="000000"/>
                </a:solidFill>
                <a:effectLst/>
              </a:rPr>
              <a:t>-century genocides, including the perspectives and experiences of survivors. </a:t>
            </a:r>
            <a:endParaRPr lang="en-US" b="1" dirty="0"/>
          </a:p>
        </p:txBody>
      </p:sp>
      <p:sp>
        <p:nvSpPr>
          <p:cNvPr id="5" name="Google Shape;735;p97">
            <a:extLst>
              <a:ext uri="{FF2B5EF4-FFF2-40B4-BE49-F238E27FC236}">
                <a16:creationId xmlns:a16="http://schemas.microsoft.com/office/drawing/2014/main" id="{C596D83C-8305-3CAA-610F-8E8C306BE386}"/>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11</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46328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1E76A-D899-0A80-3616-1B26963190B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56B3E4B-1E3C-911F-9EB9-36BDA912E5ED}"/>
              </a:ext>
            </a:extLst>
          </p:cNvPr>
          <p:cNvSpPr>
            <a:spLocks noGrp="1"/>
          </p:cNvSpPr>
          <p:nvPr>
            <p:ph type="title"/>
          </p:nvPr>
        </p:nvSpPr>
        <p:spPr>
          <a:xfrm>
            <a:off x="329184" y="0"/>
            <a:ext cx="11584520" cy="1015663"/>
          </a:xfrm>
        </p:spPr>
        <p:txBody>
          <a:bodyPr/>
          <a:lstStyle/>
          <a:p>
            <a:r>
              <a:rPr lang="en-US" dirty="0"/>
              <a:t>Why is it important to teach about the Holocaust and genocide? (1) </a:t>
            </a:r>
          </a:p>
        </p:txBody>
      </p:sp>
      <p:sp>
        <p:nvSpPr>
          <p:cNvPr id="8" name="Text Placeholder 6">
            <a:extLst>
              <a:ext uri="{FF2B5EF4-FFF2-40B4-BE49-F238E27FC236}">
                <a16:creationId xmlns:a16="http://schemas.microsoft.com/office/drawing/2014/main" id="{DD465800-028B-E862-5C1E-AD31F51266EE}"/>
              </a:ext>
            </a:extLst>
          </p:cNvPr>
          <p:cNvSpPr txBox="1">
            <a:spLocks/>
          </p:cNvSpPr>
          <p:nvPr/>
        </p:nvSpPr>
        <p:spPr>
          <a:xfrm>
            <a:off x="303212" y="1492839"/>
            <a:ext cx="11585575" cy="910377"/>
          </a:xfrm>
          <a:prstGeom prst="rect">
            <a:avLst/>
          </a:prstGeom>
        </p:spPr>
        <p:txBody>
          <a:bodyPr lIns="91440" tIns="45720" rIns="91440" bIns="45720" anchor="t"/>
          <a:lst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4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2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Helvetica Neue"/>
                <a:sym typeface="Helvetica Neue"/>
              </a:rPr>
              <a:t>Teaching about the Holocaust and other genocides is critical in education. </a:t>
            </a:r>
          </a:p>
        </p:txBody>
      </p:sp>
      <p:sp>
        <p:nvSpPr>
          <p:cNvPr id="3" name="Content Placeholder 2">
            <a:extLst>
              <a:ext uri="{FF2B5EF4-FFF2-40B4-BE49-F238E27FC236}">
                <a16:creationId xmlns:a16="http://schemas.microsoft.com/office/drawing/2014/main" id="{14DF6CB3-498B-E105-3FD4-58BA5C26F692}"/>
              </a:ext>
            </a:extLst>
          </p:cNvPr>
          <p:cNvSpPr>
            <a:spLocks noGrp="1"/>
          </p:cNvSpPr>
          <p:nvPr>
            <p:ph sz="half" idx="1"/>
          </p:nvPr>
        </p:nvSpPr>
        <p:spPr>
          <a:xfrm>
            <a:off x="303212" y="2263606"/>
            <a:ext cx="11582902" cy="4388766"/>
          </a:xfrm>
        </p:spPr>
        <p:txBody>
          <a:bodyPr/>
          <a:lstStyle/>
          <a:p>
            <a:pPr>
              <a:lnSpc>
                <a:spcPct val="113000"/>
              </a:lnSpc>
            </a:pPr>
            <a:r>
              <a:rPr lang="en-US" sz="2400" b="0" i="0" dirty="0">
                <a:solidFill>
                  <a:schemeClr val="tx1"/>
                </a:solidFill>
                <a:effectLst/>
              </a:rPr>
              <a:t>​​​</a:t>
            </a:r>
            <a:r>
              <a:rPr lang="en-US" sz="2400" b="1" dirty="0">
                <a:solidFill>
                  <a:schemeClr val="tx1"/>
                </a:solidFill>
                <a:ea typeface="Calibri"/>
              </a:rPr>
              <a:t>The Holocaust represents a pivotal historical event that demonstrates how a modern, industrialized society systematically targeted and murdered millions, reshaping international law, human rights frameworks and global politics.</a:t>
            </a:r>
            <a:endParaRPr lang="en-US" sz="2400" dirty="0">
              <a:solidFill>
                <a:schemeClr val="tx1"/>
              </a:solidFill>
            </a:endParaRPr>
          </a:p>
          <a:p>
            <a:pPr>
              <a:lnSpc>
                <a:spcPct val="112999"/>
              </a:lnSpc>
            </a:pPr>
            <a:r>
              <a:rPr lang="en-US" sz="2400" dirty="0">
                <a:solidFill>
                  <a:schemeClr val="tx1"/>
                </a:solidFill>
                <a:latin typeface="Arial"/>
                <a:cs typeface="Arial"/>
              </a:rPr>
              <a:t>Understanding how propaganda </a:t>
            </a:r>
            <a:r>
              <a:rPr lang="en-US" sz="2400" i="0" dirty="0">
                <a:solidFill>
                  <a:schemeClr val="tx1"/>
                </a:solidFill>
                <a:effectLst/>
                <a:latin typeface="Arial"/>
                <a:cs typeface="Arial"/>
              </a:rPr>
              <a:t>and </a:t>
            </a:r>
            <a:r>
              <a:rPr lang="en-US" sz="2400" dirty="0">
                <a:solidFill>
                  <a:schemeClr val="tx1"/>
                </a:solidFill>
                <a:latin typeface="Arial"/>
                <a:cs typeface="Arial"/>
              </a:rPr>
              <a:t>gradual normalization of extremism enabled the Holocaust helps </a:t>
            </a:r>
            <a:r>
              <a:rPr lang="en-US" sz="2400" i="0" dirty="0">
                <a:solidFill>
                  <a:schemeClr val="tx1"/>
                </a:solidFill>
                <a:effectLst/>
                <a:latin typeface="Arial"/>
                <a:cs typeface="Arial"/>
              </a:rPr>
              <a:t>students</a:t>
            </a:r>
            <a:r>
              <a:rPr lang="en-US" sz="2400" dirty="0">
                <a:solidFill>
                  <a:schemeClr val="tx1"/>
                </a:solidFill>
                <a:latin typeface="Arial"/>
                <a:cs typeface="Arial"/>
              </a:rPr>
              <a:t> recognize warning signs of persecution, the fragility of democratic institutions and the dangers of unchecked authoritarianism, scapegoating of minority groups </a:t>
            </a:r>
            <a:r>
              <a:rPr lang="en-US" sz="2400" i="0" dirty="0">
                <a:solidFill>
                  <a:schemeClr val="tx1"/>
                </a:solidFill>
                <a:effectLst/>
                <a:latin typeface="Arial"/>
                <a:cs typeface="Arial"/>
              </a:rPr>
              <a:t>and </a:t>
            </a:r>
            <a:r>
              <a:rPr lang="en-US" sz="2400" dirty="0">
                <a:solidFill>
                  <a:schemeClr val="tx1"/>
                </a:solidFill>
                <a:latin typeface="Arial"/>
                <a:cs typeface="Arial"/>
              </a:rPr>
              <a:t>collective indifference to the suffering of others</a:t>
            </a:r>
            <a:r>
              <a:rPr lang="en-US" sz="2400" i="0" dirty="0">
                <a:solidFill>
                  <a:schemeClr val="tx1"/>
                </a:solidFill>
                <a:effectLst/>
                <a:latin typeface="Arial"/>
                <a:cs typeface="Arial"/>
              </a:rPr>
              <a:t>.</a:t>
            </a:r>
            <a:endParaRPr lang="en-US" dirty="0">
              <a:solidFill>
                <a:schemeClr val="tx1"/>
              </a:solidFill>
              <a:latin typeface="Arial"/>
              <a:cs typeface="Arial"/>
            </a:endParaRPr>
          </a:p>
        </p:txBody>
      </p:sp>
      <p:sp>
        <p:nvSpPr>
          <p:cNvPr id="2" name="Google Shape;735;p97">
            <a:extLst>
              <a:ext uri="{FF2B5EF4-FFF2-40B4-BE49-F238E27FC236}">
                <a16:creationId xmlns:a16="http://schemas.microsoft.com/office/drawing/2014/main" id="{15203190-FDC9-00EF-6F7D-7CDA5A240F76}"/>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12</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98286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C303-BCCB-F81F-6282-D8B4508F1745}"/>
              </a:ext>
            </a:extLst>
          </p:cNvPr>
          <p:cNvSpPr>
            <a:spLocks noGrp="1"/>
          </p:cNvSpPr>
          <p:nvPr>
            <p:ph type="title"/>
          </p:nvPr>
        </p:nvSpPr>
        <p:spPr>
          <a:xfrm>
            <a:off x="335652" y="0"/>
            <a:ext cx="11520695" cy="1015663"/>
          </a:xfrm>
        </p:spPr>
        <p:txBody>
          <a:bodyPr/>
          <a:lstStyle/>
          <a:p>
            <a:r>
              <a:rPr lang="en-US" dirty="0"/>
              <a:t>Why is it important to teach about the Holocaust and genocide? (2) </a:t>
            </a:r>
          </a:p>
        </p:txBody>
      </p:sp>
      <p:sp>
        <p:nvSpPr>
          <p:cNvPr id="3" name="Content Placeholder 2">
            <a:extLst>
              <a:ext uri="{FF2B5EF4-FFF2-40B4-BE49-F238E27FC236}">
                <a16:creationId xmlns:a16="http://schemas.microsoft.com/office/drawing/2014/main" id="{A6A687F2-3FB9-0AC2-0189-E94153A7D95C}"/>
              </a:ext>
            </a:extLst>
          </p:cNvPr>
          <p:cNvSpPr>
            <a:spLocks noGrp="1"/>
          </p:cNvSpPr>
          <p:nvPr>
            <p:ph idx="1"/>
          </p:nvPr>
        </p:nvSpPr>
        <p:spPr>
          <a:xfrm>
            <a:off x="329183" y="1353312"/>
            <a:ext cx="11520695" cy="4081117"/>
          </a:xfrm>
        </p:spPr>
        <p:txBody>
          <a:bodyPr/>
          <a:lstStyle/>
          <a:p>
            <a:pPr>
              <a:lnSpc>
                <a:spcPct val="113000"/>
              </a:lnSpc>
            </a:pPr>
            <a:r>
              <a:rPr lang="en-US" b="1" dirty="0">
                <a:solidFill>
                  <a:schemeClr val="tx1"/>
                </a:solidFill>
                <a:latin typeface="Arial"/>
                <a:cs typeface="Arial"/>
              </a:rPr>
              <a:t>​Examining genocide across cultures and time periods </a:t>
            </a:r>
            <a:r>
              <a:rPr lang="en-US" b="1" i="0" dirty="0">
                <a:solidFill>
                  <a:schemeClr val="tx1"/>
                </a:solidFill>
                <a:effectLst/>
                <a:latin typeface="Arial"/>
                <a:cs typeface="Arial"/>
              </a:rPr>
              <a:t>develops students</a:t>
            </a:r>
            <a:r>
              <a:rPr lang="en-US" b="1" dirty="0">
                <a:solidFill>
                  <a:schemeClr val="tx1"/>
                </a:solidFill>
                <a:latin typeface="Arial"/>
                <a:cs typeface="Arial"/>
              </a:rPr>
              <a:t>' capacity for cross-cultural understanding</a:t>
            </a:r>
            <a:r>
              <a:rPr lang="en-US" b="1" i="0" dirty="0">
                <a:solidFill>
                  <a:schemeClr val="tx1"/>
                </a:solidFill>
                <a:effectLst/>
                <a:latin typeface="Arial"/>
                <a:cs typeface="Arial"/>
              </a:rPr>
              <a:t> and </a:t>
            </a:r>
            <a:r>
              <a:rPr lang="en-US" b="1" dirty="0">
                <a:solidFill>
                  <a:schemeClr val="tx1"/>
                </a:solidFill>
                <a:latin typeface="Arial"/>
                <a:cs typeface="Arial"/>
              </a:rPr>
              <a:t>empathy while revealing how prejudice can manifest in various societal contexts</a:t>
            </a:r>
            <a:r>
              <a:rPr lang="en-US" b="1" i="0" dirty="0">
                <a:solidFill>
                  <a:schemeClr val="tx1"/>
                </a:solidFill>
                <a:effectLst/>
                <a:latin typeface="Arial"/>
                <a:cs typeface="Arial"/>
              </a:rPr>
              <a:t>.</a:t>
            </a:r>
            <a:endParaRPr lang="en-US" dirty="0">
              <a:solidFill>
                <a:schemeClr val="tx1"/>
              </a:solidFill>
              <a:latin typeface="Arial"/>
              <a:cs typeface="Arial"/>
            </a:endParaRPr>
          </a:p>
          <a:p>
            <a:pPr>
              <a:lnSpc>
                <a:spcPct val="113999"/>
              </a:lnSpc>
            </a:pPr>
            <a:r>
              <a:rPr lang="en-US" dirty="0">
                <a:solidFill>
                  <a:schemeClr val="tx1"/>
                </a:solidFill>
                <a:latin typeface="Arial"/>
                <a:cs typeface="Arial"/>
              </a:rPr>
              <a:t>Examining both </a:t>
            </a:r>
            <a:r>
              <a:rPr lang="en-US" i="0" dirty="0">
                <a:solidFill>
                  <a:schemeClr val="tx1"/>
                </a:solidFill>
                <a:effectLst/>
                <a:latin typeface="Arial"/>
                <a:cs typeface="Arial"/>
              </a:rPr>
              <a:t>the Holocaust </a:t>
            </a:r>
            <a:r>
              <a:rPr lang="en-US" dirty="0">
                <a:solidFill>
                  <a:schemeClr val="tx1"/>
                </a:solidFill>
                <a:latin typeface="Arial"/>
                <a:cs typeface="Arial"/>
              </a:rPr>
              <a:t>and other genocides provides </a:t>
            </a:r>
            <a:r>
              <a:rPr lang="en-US" i="0" dirty="0">
                <a:solidFill>
                  <a:schemeClr val="tx1"/>
                </a:solidFill>
                <a:effectLst/>
                <a:latin typeface="Arial"/>
                <a:cs typeface="Arial"/>
              </a:rPr>
              <a:t>students </a:t>
            </a:r>
            <a:r>
              <a:rPr lang="en-US" dirty="0">
                <a:solidFill>
                  <a:schemeClr val="tx1"/>
                </a:solidFill>
                <a:latin typeface="Arial"/>
                <a:cs typeface="Arial"/>
              </a:rPr>
              <a:t>with a framework to analyze historical patterns across different societies </a:t>
            </a:r>
            <a:r>
              <a:rPr lang="en-US" i="0" dirty="0">
                <a:solidFill>
                  <a:schemeClr val="tx1"/>
                </a:solidFill>
                <a:effectLst/>
                <a:latin typeface="Arial"/>
                <a:cs typeface="Arial"/>
              </a:rPr>
              <a:t>and </a:t>
            </a:r>
            <a:r>
              <a:rPr lang="en-US" dirty="0">
                <a:solidFill>
                  <a:schemeClr val="tx1"/>
                </a:solidFill>
                <a:latin typeface="Arial"/>
                <a:cs typeface="Arial"/>
              </a:rPr>
              <a:t>time periods. Students analyze </a:t>
            </a:r>
            <a:r>
              <a:rPr lang="en-US" i="0" dirty="0">
                <a:solidFill>
                  <a:schemeClr val="tx1"/>
                </a:solidFill>
                <a:effectLst/>
                <a:latin typeface="Arial"/>
                <a:cs typeface="Arial"/>
              </a:rPr>
              <a:t>the </a:t>
            </a:r>
            <a:r>
              <a:rPr lang="en-US" dirty="0">
                <a:solidFill>
                  <a:schemeClr val="tx1"/>
                </a:solidFill>
                <a:latin typeface="Arial"/>
                <a:cs typeface="Arial"/>
              </a:rPr>
              <a:t>conditions </a:t>
            </a:r>
            <a:r>
              <a:rPr lang="en-US" i="0" dirty="0">
                <a:solidFill>
                  <a:schemeClr val="tx1"/>
                </a:solidFill>
                <a:effectLst/>
                <a:latin typeface="Arial"/>
                <a:cs typeface="Arial"/>
              </a:rPr>
              <a:t>and </a:t>
            </a:r>
            <a:r>
              <a:rPr lang="en-US" dirty="0">
                <a:solidFill>
                  <a:schemeClr val="tx1"/>
                </a:solidFill>
                <a:latin typeface="Arial"/>
                <a:cs typeface="Arial"/>
              </a:rPr>
              <a:t>actions that led to genocide, identify universal human rights principles that emerged in response </a:t>
            </a:r>
            <a:r>
              <a:rPr lang="en-US" i="0" dirty="0">
                <a:solidFill>
                  <a:schemeClr val="tx1"/>
                </a:solidFill>
                <a:effectLst/>
                <a:latin typeface="Arial"/>
                <a:cs typeface="Arial"/>
              </a:rPr>
              <a:t>to </a:t>
            </a:r>
            <a:r>
              <a:rPr lang="en-US" dirty="0">
                <a:solidFill>
                  <a:schemeClr val="tx1"/>
                </a:solidFill>
                <a:latin typeface="Arial"/>
                <a:cs typeface="Arial"/>
              </a:rPr>
              <a:t>these events and evaluate how various communities responded to extremism</a:t>
            </a:r>
            <a:r>
              <a:rPr lang="en-US" i="0" dirty="0">
                <a:solidFill>
                  <a:schemeClr val="tx1"/>
                </a:solidFill>
                <a:effectLst/>
                <a:latin typeface="Arial"/>
                <a:cs typeface="Arial"/>
              </a:rPr>
              <a:t>.</a:t>
            </a:r>
            <a:r>
              <a:rPr lang="en-US" dirty="0">
                <a:solidFill>
                  <a:schemeClr val="tx1"/>
                </a:solidFill>
                <a:latin typeface="Arial"/>
                <a:cs typeface="Arial"/>
              </a:rPr>
              <a:t> </a:t>
            </a:r>
            <a:endParaRPr lang="en-US" dirty="0">
              <a:solidFill>
                <a:schemeClr val="tx1"/>
              </a:solidFill>
            </a:endParaRPr>
          </a:p>
        </p:txBody>
      </p:sp>
      <p:sp>
        <p:nvSpPr>
          <p:cNvPr id="4" name="Google Shape;735;p97">
            <a:extLst>
              <a:ext uri="{FF2B5EF4-FFF2-40B4-BE49-F238E27FC236}">
                <a16:creationId xmlns:a16="http://schemas.microsoft.com/office/drawing/2014/main" id="{52372324-3DBE-7E31-4DC2-393F80EFFACB}"/>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13</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504823"/>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B8D3D-8D3D-B20E-7D3E-9998CBCBD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0F33D5-B8ED-6142-B651-0AB3CD543193}"/>
              </a:ext>
            </a:extLst>
          </p:cNvPr>
          <p:cNvSpPr>
            <a:spLocks noGrp="1"/>
          </p:cNvSpPr>
          <p:nvPr>
            <p:ph type="title"/>
          </p:nvPr>
        </p:nvSpPr>
        <p:spPr>
          <a:xfrm>
            <a:off x="335652" y="0"/>
            <a:ext cx="11520695" cy="1015663"/>
          </a:xfrm>
        </p:spPr>
        <p:txBody>
          <a:bodyPr/>
          <a:lstStyle/>
          <a:p>
            <a:r>
              <a:rPr lang="en-US" dirty="0"/>
              <a:t>Why is it important to teach about the Holocaust and genocide? (3) </a:t>
            </a:r>
          </a:p>
        </p:txBody>
      </p:sp>
      <p:sp>
        <p:nvSpPr>
          <p:cNvPr id="3" name="Content Placeholder 2">
            <a:extLst>
              <a:ext uri="{FF2B5EF4-FFF2-40B4-BE49-F238E27FC236}">
                <a16:creationId xmlns:a16="http://schemas.microsoft.com/office/drawing/2014/main" id="{7502F1CC-26E8-816C-052F-405FCC25B174}"/>
              </a:ext>
            </a:extLst>
          </p:cNvPr>
          <p:cNvSpPr>
            <a:spLocks noGrp="1"/>
          </p:cNvSpPr>
          <p:nvPr>
            <p:ph idx="1"/>
          </p:nvPr>
        </p:nvSpPr>
        <p:spPr>
          <a:xfrm>
            <a:off x="329183" y="1105662"/>
            <a:ext cx="6332873" cy="5750549"/>
          </a:xfrm>
        </p:spPr>
        <p:txBody>
          <a:bodyPr/>
          <a:lstStyle/>
          <a:p>
            <a:pPr algn="l" rtl="0" fontAlgn="base">
              <a:lnSpc>
                <a:spcPct val="113000"/>
              </a:lnSpc>
            </a:pPr>
            <a:r>
              <a:rPr lang="en-US" b="1" i="0" dirty="0">
                <a:solidFill>
                  <a:srgbClr val="000000"/>
                </a:solidFill>
                <a:effectLst/>
                <a:latin typeface="Arial"/>
                <a:cs typeface="Arial"/>
              </a:rPr>
              <a:t>Engaging with primary sources and survivor testimony fosters understanding of why individuals adopt the roles of perpetrators, collaborators, bystanders, resisters and rescuers, and how the actions of individuals change based on a variety of </a:t>
            </a:r>
            <a:r>
              <a:rPr lang="en-US" b="1" dirty="0">
                <a:solidFill>
                  <a:srgbClr val="000000"/>
                </a:solidFill>
                <a:latin typeface="Arial"/>
                <a:cs typeface="Arial"/>
              </a:rPr>
              <a:t>situations</a:t>
            </a:r>
            <a:r>
              <a:rPr lang="en-US" b="1" i="0" dirty="0">
                <a:solidFill>
                  <a:srgbClr val="000000"/>
                </a:solidFill>
                <a:effectLst/>
                <a:latin typeface="Arial"/>
                <a:cs typeface="Arial"/>
              </a:rPr>
              <a:t>.</a:t>
            </a:r>
            <a:r>
              <a:rPr lang="en-US" b="0" i="0" dirty="0">
                <a:solidFill>
                  <a:srgbClr val="000000"/>
                </a:solidFill>
                <a:effectLst/>
                <a:latin typeface="Arial"/>
                <a:cs typeface="Arial"/>
              </a:rPr>
              <a:t>  </a:t>
            </a:r>
          </a:p>
          <a:p>
            <a:pPr>
              <a:lnSpc>
                <a:spcPct val="113999"/>
              </a:lnSpc>
            </a:pPr>
            <a:r>
              <a:rPr lang="en-US" b="0" i="0" dirty="0">
                <a:solidFill>
                  <a:srgbClr val="000000"/>
                </a:solidFill>
                <a:effectLst/>
                <a:latin typeface="Arial"/>
                <a:cs typeface="Arial"/>
              </a:rPr>
              <a:t>When students </a:t>
            </a:r>
            <a:r>
              <a:rPr lang="en-US" dirty="0">
                <a:solidFill>
                  <a:srgbClr val="000000"/>
                </a:solidFill>
                <a:latin typeface="Arial"/>
                <a:cs typeface="Arial"/>
              </a:rPr>
              <a:t>engage with survivor testimony and compare case studies of genocide throughout history, </a:t>
            </a:r>
            <a:r>
              <a:rPr lang="en-US" b="0" i="0" dirty="0">
                <a:solidFill>
                  <a:srgbClr val="000000"/>
                </a:solidFill>
                <a:effectLst/>
                <a:latin typeface="Arial"/>
                <a:cs typeface="Arial"/>
              </a:rPr>
              <a:t>they understand the </a:t>
            </a:r>
            <a:r>
              <a:rPr lang="en-US" dirty="0">
                <a:solidFill>
                  <a:srgbClr val="000000"/>
                </a:solidFill>
                <a:latin typeface="Arial"/>
                <a:cs typeface="Arial"/>
              </a:rPr>
              <a:t>complex human choices involved </a:t>
            </a:r>
            <a:r>
              <a:rPr lang="en-US" b="0" i="0" dirty="0">
                <a:solidFill>
                  <a:srgbClr val="000000"/>
                </a:solidFill>
                <a:effectLst/>
                <a:latin typeface="Arial"/>
                <a:cs typeface="Arial"/>
              </a:rPr>
              <a:t>in </a:t>
            </a:r>
            <a:r>
              <a:rPr lang="en-US" dirty="0">
                <a:solidFill>
                  <a:srgbClr val="000000"/>
                </a:solidFill>
                <a:latin typeface="Arial"/>
                <a:cs typeface="Arial"/>
              </a:rPr>
              <a:t>these events. </a:t>
            </a:r>
            <a:endParaRPr lang="en-US" b="0" i="0" dirty="0">
              <a:solidFill>
                <a:srgbClr val="000000"/>
              </a:solidFill>
              <a:effectLst/>
            </a:endParaRPr>
          </a:p>
        </p:txBody>
      </p:sp>
      <p:pic>
        <p:nvPicPr>
          <p:cNvPr id="5" name="Picture 4">
            <a:extLst>
              <a:ext uri="{FF2B5EF4-FFF2-40B4-BE49-F238E27FC236}">
                <a16:creationId xmlns:a16="http://schemas.microsoft.com/office/drawing/2014/main" id="{7D7E97F9-4F96-B5E6-A646-A0F809A868E2}"/>
              </a:ext>
              <a:ext uri="{C183D7F6-B498-43B3-948B-1728B52AA6E4}">
                <adec:decorative xmlns:adec="http://schemas.microsoft.com/office/drawing/2017/decorative" val="1"/>
              </a:ext>
            </a:extLst>
          </p:cNvPr>
          <p:cNvPicPr>
            <a:picLocks noChangeAspect="1"/>
          </p:cNvPicPr>
          <p:nvPr/>
        </p:nvPicPr>
        <p:blipFill>
          <a:blip r:embed="rId3"/>
          <a:srcRect l="6598" r="30287"/>
          <a:stretch/>
        </p:blipFill>
        <p:spPr>
          <a:xfrm>
            <a:off x="6652260" y="1006455"/>
            <a:ext cx="5539741" cy="5851545"/>
          </a:xfrm>
          <a:prstGeom prst="rect">
            <a:avLst/>
          </a:prstGeom>
        </p:spPr>
      </p:pic>
    </p:spTree>
    <p:extLst>
      <p:ext uri="{BB962C8B-B14F-4D97-AF65-F5344CB8AC3E}">
        <p14:creationId xmlns:p14="http://schemas.microsoft.com/office/powerpoint/2010/main" val="18034119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474D38-BF29-5132-511F-EEFFFDB2ABC4}"/>
              </a:ext>
            </a:extLst>
          </p:cNvPr>
          <p:cNvSpPr>
            <a:spLocks noGrp="1"/>
          </p:cNvSpPr>
          <p:nvPr>
            <p:ph type="title"/>
          </p:nvPr>
        </p:nvSpPr>
        <p:spPr/>
        <p:txBody>
          <a:bodyPr>
            <a:normAutofit fontScale="90000"/>
          </a:bodyPr>
          <a:lstStyle/>
          <a:p>
            <a:r>
              <a:rPr lang="en-US" sz="4800" dirty="0"/>
              <a:t>Teaching About Genocide and the Holocaust </a:t>
            </a:r>
            <a:r>
              <a:rPr lang="en-US" dirty="0"/>
              <a:t>in Practice</a:t>
            </a:r>
          </a:p>
        </p:txBody>
      </p:sp>
    </p:spTree>
    <p:extLst>
      <p:ext uri="{BB962C8B-B14F-4D97-AF65-F5344CB8AC3E}">
        <p14:creationId xmlns:p14="http://schemas.microsoft.com/office/powerpoint/2010/main" val="347642480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Ten Essential Disciplinary Practices </a:t>
            </a:r>
            <a:endParaRPr dirty="0"/>
          </a:p>
        </p:txBody>
      </p:sp>
      <p:sp>
        <p:nvSpPr>
          <p:cNvPr id="610" name="Google Shape;610;p5"/>
          <p:cNvSpPr txBox="1">
            <a:spLocks noGrp="1"/>
          </p:cNvSpPr>
          <p:nvPr>
            <p:ph type="body" idx="1"/>
          </p:nvPr>
        </p:nvSpPr>
        <p:spPr>
          <a:xfrm>
            <a:off x="143745" y="1316043"/>
            <a:ext cx="4629150" cy="5277060"/>
          </a:xfrm>
          <a:prstGeom prst="rect">
            <a:avLst/>
          </a:prstGeom>
          <a:solidFill>
            <a:schemeClr val="lt1"/>
          </a:solidFill>
          <a:ln>
            <a:noFill/>
          </a:ln>
        </p:spPr>
        <p:txBody>
          <a:bodyPr spcFirstLastPara="1" wrap="square" lIns="274300" tIns="182875" rIns="274300" bIns="274300" anchor="t" anchorCtr="0">
            <a:spAutoFit/>
          </a:bodyPr>
          <a:lstStyle/>
          <a:p>
            <a:pPr marL="403225" marR="0" lvl="0" indent="-403225" algn="l" rtl="0">
              <a:lnSpc>
                <a:spcPct val="114000"/>
              </a:lnSpc>
              <a:buSzPct val="90000"/>
              <a:buFont typeface="+mj-lt"/>
              <a:buAutoNum type="romanUcPeriod"/>
            </a:pPr>
            <a:r>
              <a:rPr lang="en-US" sz="1800" dirty="0">
                <a:solidFill>
                  <a:srgbClr val="000000"/>
                </a:solidFill>
              </a:rPr>
              <a:t>Develop questions for social science inquiry</a:t>
            </a:r>
            <a:endParaRPr lang="en-US" sz="1800" dirty="0"/>
          </a:p>
          <a:p>
            <a:pPr marL="403225" marR="0" lvl="0" indent="-403225" algn="l" rtl="0">
              <a:lnSpc>
                <a:spcPct val="114000"/>
              </a:lnSpc>
              <a:buSzPct val="90000"/>
              <a:buFont typeface="+mj-lt"/>
              <a:buAutoNum type="romanUcPeriod"/>
            </a:pPr>
            <a:r>
              <a:rPr lang="en-US" sz="1800" dirty="0">
                <a:solidFill>
                  <a:srgbClr val="000000"/>
                </a:solidFill>
              </a:rPr>
              <a:t>Use chronological thinking skills</a:t>
            </a:r>
          </a:p>
          <a:p>
            <a:pPr marL="403225" marR="0" lvl="0" indent="-403225" algn="l" rtl="0">
              <a:lnSpc>
                <a:spcPct val="114000"/>
              </a:lnSpc>
              <a:buSzPct val="90000"/>
              <a:buFont typeface="+mj-lt"/>
              <a:buAutoNum type="romanUcPeriod"/>
            </a:pPr>
            <a:r>
              <a:rPr lang="en-US" sz="1800" dirty="0">
                <a:solidFill>
                  <a:srgbClr val="000000"/>
                </a:solidFill>
              </a:rPr>
              <a:t>Collect, interpret, evaluate, and apply information from primary and secondary sources</a:t>
            </a:r>
          </a:p>
          <a:p>
            <a:pPr marL="403225" lvl="0" indent="-403225">
              <a:buSzPct val="90000"/>
              <a:buFont typeface="+mj-lt"/>
              <a:buAutoNum type="romanUcPeriod"/>
            </a:pPr>
            <a:r>
              <a:rPr lang="en-US" sz="1800" dirty="0">
                <a:solidFill>
                  <a:srgbClr val="000000"/>
                </a:solidFill>
              </a:rPr>
              <a:t>Seek and analyze diverse perspectives</a:t>
            </a:r>
          </a:p>
          <a:p>
            <a:pPr marL="403225" indent="-403225">
              <a:buSzPct val="90000"/>
              <a:buFont typeface="+mj-lt"/>
              <a:buAutoNum type="romanUcPeriod"/>
            </a:pPr>
            <a:r>
              <a:rPr lang="en-US" sz="1800" dirty="0">
                <a:solidFill>
                  <a:srgbClr val="000000"/>
                </a:solidFill>
                <a:latin typeface="Arial"/>
                <a:cs typeface="Arial"/>
              </a:rPr>
              <a:t>Evaluate and assess how discrimination, racism, and inequality shape historical narratives and diverse perspectives</a:t>
            </a:r>
          </a:p>
        </p:txBody>
      </p:sp>
      <p:sp>
        <p:nvSpPr>
          <p:cNvPr id="4" name="Google Shape;610;p5">
            <a:extLst>
              <a:ext uri="{FF2B5EF4-FFF2-40B4-BE49-F238E27FC236}">
                <a16:creationId xmlns:a16="http://schemas.microsoft.com/office/drawing/2014/main" id="{FBD159A0-B817-9AD9-E6C1-9B193FC89D46}"/>
              </a:ext>
            </a:extLst>
          </p:cNvPr>
          <p:cNvSpPr txBox="1">
            <a:spLocks/>
          </p:cNvSpPr>
          <p:nvPr/>
        </p:nvSpPr>
        <p:spPr bwMode="auto">
          <a:xfrm>
            <a:off x="4972050" y="1316043"/>
            <a:ext cx="4629150" cy="5276088"/>
          </a:xfrm>
          <a:prstGeom prst="rect">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274300" tIns="182875" rIns="274300" bIns="274300" numCol="1" anchor="t" anchorCtr="0" compatLnSpc="1">
            <a:prstTxWarp prst="textNoShape">
              <a:avLst/>
            </a:prstTxWarp>
            <a:spAutoFit/>
          </a:bodyPr>
          <a:lst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0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18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rtl="0">
              <a:lnSpc>
                <a:spcPct val="114000"/>
              </a:lnSpc>
              <a:buSzPct val="90000"/>
              <a:buFont typeface="+mj-lt"/>
              <a:buAutoNum type="romanUcPeriod" startAt="6"/>
            </a:pPr>
            <a:r>
              <a:rPr lang="en-US" sz="1800" dirty="0">
                <a:solidFill>
                  <a:srgbClr val="000000"/>
                </a:solidFill>
              </a:rPr>
              <a:t>Construct well-reasoned and logically coherent explanations, arguments, and solutions</a:t>
            </a:r>
            <a:endParaRPr lang="en-US" sz="1800" dirty="0"/>
          </a:p>
          <a:p>
            <a:pPr marL="457200" marR="0" lvl="0" indent="-457200" algn="l" rtl="0">
              <a:lnSpc>
                <a:spcPct val="114000"/>
              </a:lnSpc>
              <a:buSzPct val="90000"/>
              <a:buFont typeface="+mj-lt"/>
              <a:buAutoNum type="romanUcPeriod" startAt="6"/>
            </a:pPr>
            <a:r>
              <a:rPr lang="en-US" sz="1800" dirty="0">
                <a:solidFill>
                  <a:srgbClr val="000000"/>
                </a:solidFill>
              </a:rPr>
              <a:t>Cultivate global awareness and cultural understanding </a:t>
            </a:r>
          </a:p>
          <a:p>
            <a:pPr marL="457200" marR="0" lvl="0" indent="-457200" algn="l" rtl="0">
              <a:lnSpc>
                <a:spcPct val="114000"/>
              </a:lnSpc>
              <a:buSzPct val="90000"/>
              <a:buFont typeface="+mj-lt"/>
              <a:buAutoNum type="romanUcPeriod" startAt="6"/>
            </a:pPr>
            <a:r>
              <a:rPr lang="en-US" sz="1800" dirty="0">
                <a:solidFill>
                  <a:srgbClr val="000000"/>
                </a:solidFill>
              </a:rPr>
              <a:t>Demonstrate empathy </a:t>
            </a:r>
          </a:p>
          <a:p>
            <a:pPr marL="457200" indent="-457200">
              <a:buSzPct val="90000"/>
              <a:buFont typeface="+mj-lt"/>
              <a:buAutoNum type="romanUcPeriod" startAt="6"/>
            </a:pPr>
            <a:r>
              <a:rPr lang="en-US" sz="1800" dirty="0">
                <a:solidFill>
                  <a:srgbClr val="000000"/>
                </a:solidFill>
                <a:latin typeface="Arial"/>
                <a:cs typeface="Arial"/>
              </a:rPr>
              <a:t>Develop skills to critically analyze and evaluate digital and social media content</a:t>
            </a:r>
          </a:p>
          <a:p>
            <a:pPr marL="457200" marR="0" lvl="0" indent="-457200" algn="l" rtl="0">
              <a:lnSpc>
                <a:spcPct val="114000"/>
              </a:lnSpc>
              <a:buSzPct val="90000"/>
              <a:buFont typeface="+mj-lt"/>
              <a:buAutoNum type="romanUcPeriod" startAt="6"/>
            </a:pPr>
            <a:r>
              <a:rPr lang="en-US" sz="1800" dirty="0">
                <a:solidFill>
                  <a:srgbClr val="000000"/>
                </a:solidFill>
              </a:rPr>
              <a:t>Apply the practices and knowledge of social science to take informed civic action</a:t>
            </a:r>
            <a:endParaRPr lang="en-US" sz="1800" dirty="0"/>
          </a:p>
        </p:txBody>
      </p:sp>
      <p:pic>
        <p:nvPicPr>
          <p:cNvPr id="1028" name="Picture 4" descr="QR Code Image">
            <a:extLst>
              <a:ext uri="{FF2B5EF4-FFF2-40B4-BE49-F238E27FC236}">
                <a16:creationId xmlns:a16="http://schemas.microsoft.com/office/drawing/2014/main" id="{3329947A-6223-AFF0-CAB3-68CD23E31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2590800"/>
            <a:ext cx="2457450" cy="2457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2D4F8A-9A5C-D014-1A8E-AC0C35F6403D}"/>
              </a:ext>
            </a:extLst>
          </p:cNvPr>
          <p:cNvSpPr txBox="1"/>
          <p:nvPr/>
        </p:nvSpPr>
        <p:spPr>
          <a:xfrm>
            <a:off x="9802368" y="5303520"/>
            <a:ext cx="2111336" cy="1277273"/>
          </a:xfrm>
          <a:prstGeom prst="rect">
            <a:avLst/>
          </a:prstGeom>
          <a:noFill/>
        </p:spPr>
        <p:txBody>
          <a:bodyPr wrap="square" rtlCol="0">
            <a:spAutoFit/>
          </a:bodyPr>
          <a:lstStyle/>
          <a:p>
            <a:r>
              <a:rPr lang="en-US" sz="1100" dirty="0">
                <a:hlinkClick r:id="rId4"/>
              </a:rPr>
              <a:t>https://www.oregon.gov/ode/educator-resources/standards/socialsciences/Documents/2024%20Oregon%20Social%20Studies%20Standards%20EDP.pdf</a:t>
            </a:r>
            <a:endParaRPr lang="en-US" sz="1100" dirty="0"/>
          </a:p>
          <a:p>
            <a:endParaRPr lang="en-US" sz="1100" dirty="0"/>
          </a:p>
        </p:txBody>
      </p:sp>
      <p:sp>
        <p:nvSpPr>
          <p:cNvPr id="2" name="Google Shape;735;p97">
            <a:extLst>
              <a:ext uri="{FF2B5EF4-FFF2-40B4-BE49-F238E27FC236}">
                <a16:creationId xmlns:a16="http://schemas.microsoft.com/office/drawing/2014/main" id="{2F19A3A1-E6C0-B97F-DD81-CC44FA286D05}"/>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16</a:t>
            </a:fld>
            <a:endParaRPr lang="en-US" sz="14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EFCC-0F0F-9FF0-26E7-4C2BB9928913}"/>
              </a:ext>
            </a:extLst>
          </p:cNvPr>
          <p:cNvSpPr>
            <a:spLocks noGrp="1"/>
          </p:cNvSpPr>
          <p:nvPr>
            <p:ph type="title"/>
          </p:nvPr>
        </p:nvSpPr>
        <p:spPr>
          <a:xfrm>
            <a:off x="329184" y="243312"/>
            <a:ext cx="11364844" cy="553998"/>
          </a:xfrm>
        </p:spPr>
        <p:txBody>
          <a:bodyPr/>
          <a:lstStyle/>
          <a:p>
            <a:r>
              <a:rPr lang="en-US" dirty="0"/>
              <a:t>Example 1: Genocide and the Holocaust</a:t>
            </a:r>
            <a:r>
              <a:rPr lang="en-US" sz="1400" b="0" dirty="0"/>
              <a:t> </a:t>
            </a:r>
            <a:endParaRPr lang="en-US" dirty="0"/>
          </a:p>
        </p:txBody>
      </p:sp>
      <p:sp>
        <p:nvSpPr>
          <p:cNvPr id="3" name="Content Placeholder 2">
            <a:extLst>
              <a:ext uri="{FF2B5EF4-FFF2-40B4-BE49-F238E27FC236}">
                <a16:creationId xmlns:a16="http://schemas.microsoft.com/office/drawing/2014/main" id="{5B4E2134-3578-02EA-B7A9-BCE10F40A875}"/>
              </a:ext>
            </a:extLst>
          </p:cNvPr>
          <p:cNvSpPr>
            <a:spLocks noGrp="1"/>
          </p:cNvSpPr>
          <p:nvPr>
            <p:ph idx="1"/>
          </p:nvPr>
        </p:nvSpPr>
        <p:spPr>
          <a:xfrm>
            <a:off x="5683459" y="1567302"/>
            <a:ext cx="6238682" cy="5149936"/>
          </a:xfrm>
        </p:spPr>
        <p:txBody>
          <a:bodyPr/>
          <a:lstStyle/>
          <a:p>
            <a:r>
              <a:rPr lang="en-US" b="0" i="0" dirty="0">
                <a:solidFill>
                  <a:srgbClr val="000000"/>
                </a:solidFill>
                <a:effectLst/>
                <a:latin typeface="Arial"/>
                <a:cs typeface="Arial"/>
              </a:rPr>
              <a:t>A tenth grade world history class examines how different countries remember and teach the Holocaust. In small groups, they analyze cultural and historical influences on memorialization and compare global perspectives to Holocaust education in the United States. </a:t>
            </a:r>
            <a:r>
              <a:rPr lang="en-US" dirty="0">
                <a:solidFill>
                  <a:srgbClr val="000000"/>
                </a:solidFill>
                <a:latin typeface="Arial"/>
                <a:cs typeface="Arial"/>
              </a:rPr>
              <a:t>Small groups choose specific topics to focus on, visit websites to learn about their topics and present their learnings to the whole class.</a:t>
            </a:r>
            <a:endParaRPr lang="en-US" dirty="0"/>
          </a:p>
        </p:txBody>
      </p:sp>
      <p:grpSp>
        <p:nvGrpSpPr>
          <p:cNvPr id="6" name="Group 5">
            <a:extLst>
              <a:ext uri="{FF2B5EF4-FFF2-40B4-BE49-F238E27FC236}">
                <a16:creationId xmlns:a16="http://schemas.microsoft.com/office/drawing/2014/main" id="{6EEBD943-C1F4-395A-415A-4CFA59F123F9}"/>
              </a:ext>
              <a:ext uri="{C183D7F6-B498-43B3-948B-1728B52AA6E4}">
                <adec:decorative xmlns:adec="http://schemas.microsoft.com/office/drawing/2017/decorative" val="1"/>
              </a:ext>
            </a:extLst>
          </p:cNvPr>
          <p:cNvGrpSpPr/>
          <p:nvPr/>
        </p:nvGrpSpPr>
        <p:grpSpPr>
          <a:xfrm>
            <a:off x="0" y="1004211"/>
            <a:ext cx="12192000" cy="5853789"/>
            <a:chOff x="0" y="1004211"/>
            <a:chExt cx="12192000" cy="5853789"/>
          </a:xfrm>
        </p:grpSpPr>
        <p:pic>
          <p:nvPicPr>
            <p:cNvPr id="5" name="Picture 4">
              <a:extLst>
                <a:ext uri="{FF2B5EF4-FFF2-40B4-BE49-F238E27FC236}">
                  <a16:creationId xmlns:a16="http://schemas.microsoft.com/office/drawing/2014/main" id="{E22FF6BB-9A8B-9854-8054-4B6642BAEC2E}"/>
                </a:ext>
                <a:ext uri="{C183D7F6-B498-43B3-948B-1728B52AA6E4}">
                  <adec:decorative xmlns:adec="http://schemas.microsoft.com/office/drawing/2017/decorative" val="1"/>
                </a:ext>
              </a:extLst>
            </p:cNvPr>
            <p:cNvPicPr>
              <a:picLocks noChangeAspect="1"/>
            </p:cNvPicPr>
            <p:nvPr/>
          </p:nvPicPr>
          <p:blipFill>
            <a:blip r:embed="rId3"/>
            <a:srcRect l="34892" r="-133"/>
            <a:stretch/>
          </p:blipFill>
          <p:spPr>
            <a:xfrm>
              <a:off x="0" y="1004211"/>
              <a:ext cx="5741043" cy="5853789"/>
            </a:xfrm>
            <a:prstGeom prst="rect">
              <a:avLst/>
            </a:prstGeom>
          </p:spPr>
        </p:pic>
        <p:sp>
          <p:nvSpPr>
            <p:cNvPr id="4" name="Google Shape;735;p97">
              <a:extLst>
                <a:ext uri="{FF2B5EF4-FFF2-40B4-BE49-F238E27FC236}">
                  <a16:creationId xmlns:a16="http://schemas.microsoft.com/office/drawing/2014/main" id="{8178924C-CDAC-0478-3A1A-05A1BD0DA888}"/>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17</a:t>
              </a:fld>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2296406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B850-99A7-1093-0843-62C8B799E0F7}"/>
              </a:ext>
            </a:extLst>
          </p:cNvPr>
          <p:cNvSpPr>
            <a:spLocks noGrp="1"/>
          </p:cNvSpPr>
          <p:nvPr>
            <p:ph type="title"/>
          </p:nvPr>
        </p:nvSpPr>
        <p:spPr/>
        <p:txBody>
          <a:bodyPr/>
          <a:lstStyle/>
          <a:p>
            <a:r>
              <a:rPr lang="en-US" dirty="0"/>
              <a:t>Reflection Activity (1)</a:t>
            </a:r>
          </a:p>
        </p:txBody>
      </p:sp>
      <p:sp>
        <p:nvSpPr>
          <p:cNvPr id="3" name="Content Placeholder 2">
            <a:extLst>
              <a:ext uri="{FF2B5EF4-FFF2-40B4-BE49-F238E27FC236}">
                <a16:creationId xmlns:a16="http://schemas.microsoft.com/office/drawing/2014/main" id="{B861FB31-A6D7-B66E-7CA5-1B9DBD7521A1}"/>
              </a:ext>
            </a:extLst>
          </p:cNvPr>
          <p:cNvSpPr>
            <a:spLocks noGrp="1"/>
          </p:cNvSpPr>
          <p:nvPr>
            <p:ph idx="1"/>
          </p:nvPr>
        </p:nvSpPr>
        <p:spPr>
          <a:xfrm>
            <a:off x="329184" y="1353312"/>
            <a:ext cx="11364844" cy="3660426"/>
          </a:xfrm>
        </p:spPr>
        <p:txBody>
          <a:bodyPr/>
          <a:lstStyle/>
          <a:p>
            <a:r>
              <a:rPr lang="en-US" b="1" dirty="0">
                <a:solidFill>
                  <a:srgbClr val="000000"/>
                </a:solidFill>
              </a:rPr>
              <a:t>Reflect on the example we just read. With a partner, discuss the following questions:</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Essential Disciplinary Practices did you notice in the example? </a:t>
            </a:r>
          </a:p>
          <a:p>
            <a:pPr marL="342900" indent="-342900">
              <a:buFont typeface="Arial" panose="020B0604020202020204" pitchFamily="34" charset="0"/>
              <a:buChar char="•"/>
            </a:pPr>
            <a:r>
              <a:rPr lang="en-US" b="0" i="0" u="none" strike="noStrike" dirty="0">
                <a:solidFill>
                  <a:srgbClr val="000000"/>
                </a:solidFill>
                <a:effectLst/>
                <a:latin typeface="Arial" panose="020B0604020202020204" pitchFamily="34" charset="0"/>
              </a:rPr>
              <a:t>Which grade level content standards relate to the example?</a:t>
            </a:r>
          </a:p>
          <a:p>
            <a:pPr marL="342900" indent="-342900">
              <a:buFont typeface="Arial" panose="020B0604020202020204" pitchFamily="34" charset="0"/>
              <a:buChar char="•"/>
            </a:pPr>
            <a:r>
              <a:rPr lang="en-US" dirty="0">
                <a:solidFill>
                  <a:srgbClr val="000000"/>
                </a:solidFill>
              </a:rPr>
              <a:t>H</a:t>
            </a:r>
            <a:r>
              <a:rPr lang="en-US" b="0" i="0" dirty="0">
                <a:solidFill>
                  <a:srgbClr val="000000"/>
                </a:solidFill>
                <a:effectLst/>
                <a:latin typeface="Arial" panose="020B0604020202020204" pitchFamily="34" charset="0"/>
              </a:rPr>
              <a:t>ow does this example </a:t>
            </a:r>
            <a:r>
              <a:rPr lang="en-US" dirty="0">
                <a:solidFill>
                  <a:srgbClr val="000000"/>
                </a:solidFill>
              </a:rPr>
              <a:t>demonstrate </a:t>
            </a:r>
            <a:r>
              <a:rPr lang="en-US" b="0" i="0" dirty="0">
                <a:solidFill>
                  <a:srgbClr val="000000"/>
                </a:solidFill>
                <a:effectLst/>
                <a:latin typeface="Arial" panose="020B0604020202020204" pitchFamily="34" charset="0"/>
              </a:rPr>
              <a:t>student engagement and agency in the classroom?</a:t>
            </a:r>
            <a:endParaRPr lang="en-US" dirty="0"/>
          </a:p>
        </p:txBody>
      </p:sp>
      <p:sp>
        <p:nvSpPr>
          <p:cNvPr id="4" name="Google Shape;735;p97">
            <a:extLst>
              <a:ext uri="{FF2B5EF4-FFF2-40B4-BE49-F238E27FC236}">
                <a16:creationId xmlns:a16="http://schemas.microsoft.com/office/drawing/2014/main" id="{99C6170F-AF45-2B72-297D-BF7684537540}"/>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18</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13833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2C9C4-1D0B-651A-91F6-1427DBA32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18B82-D979-1186-7FC2-5AD3BABAF2D9}"/>
              </a:ext>
            </a:extLst>
          </p:cNvPr>
          <p:cNvSpPr>
            <a:spLocks noGrp="1"/>
          </p:cNvSpPr>
          <p:nvPr>
            <p:ph type="title"/>
          </p:nvPr>
        </p:nvSpPr>
        <p:spPr>
          <a:xfrm>
            <a:off x="329184" y="243312"/>
            <a:ext cx="11364844" cy="584775"/>
          </a:xfrm>
        </p:spPr>
        <p:txBody>
          <a:bodyPr/>
          <a:lstStyle/>
          <a:p>
            <a:r>
              <a:rPr lang="en-US" dirty="0"/>
              <a:t>Example 2: </a:t>
            </a:r>
            <a:r>
              <a:rPr lang="en-US" sz="3200" dirty="0"/>
              <a:t>Genocide and the Holocaust</a:t>
            </a:r>
            <a:r>
              <a:rPr lang="en-US" sz="1600" b="0" dirty="0"/>
              <a:t> </a:t>
            </a:r>
            <a:endParaRPr lang="en-US" dirty="0"/>
          </a:p>
        </p:txBody>
      </p:sp>
      <p:sp>
        <p:nvSpPr>
          <p:cNvPr id="3" name="Content Placeholder 2">
            <a:extLst>
              <a:ext uri="{FF2B5EF4-FFF2-40B4-BE49-F238E27FC236}">
                <a16:creationId xmlns:a16="http://schemas.microsoft.com/office/drawing/2014/main" id="{2814C972-D0B4-7EAC-85E4-A9E2A9C45D92}"/>
              </a:ext>
            </a:extLst>
          </p:cNvPr>
          <p:cNvSpPr>
            <a:spLocks noGrp="1"/>
          </p:cNvSpPr>
          <p:nvPr>
            <p:ph idx="1"/>
          </p:nvPr>
        </p:nvSpPr>
        <p:spPr>
          <a:xfrm>
            <a:off x="7048982" y="1353312"/>
            <a:ext cx="4645046" cy="5116068"/>
          </a:xfrm>
        </p:spPr>
        <p:txBody>
          <a:bodyPr/>
          <a:lstStyle/>
          <a:p>
            <a:r>
              <a:rPr lang="en-US" b="0" i="0" dirty="0">
                <a:solidFill>
                  <a:srgbClr val="000000"/>
                </a:solidFill>
                <a:effectLst/>
              </a:rPr>
              <a:t>After reading about the experiences of Syrian refugees, a seventh grade class recreates a timeline of major events in the Syrian civil war using photographs, maps and news articles. The class discusses why families flee their countries and the challenges they face when seeking safety. </a:t>
            </a:r>
            <a:endParaRPr lang="en-US" dirty="0"/>
          </a:p>
        </p:txBody>
      </p:sp>
      <p:grpSp>
        <p:nvGrpSpPr>
          <p:cNvPr id="6" name="Group 5">
            <a:extLst>
              <a:ext uri="{FF2B5EF4-FFF2-40B4-BE49-F238E27FC236}">
                <a16:creationId xmlns:a16="http://schemas.microsoft.com/office/drawing/2014/main" id="{E55992E8-55C4-AD13-46FD-AAFEC08F9DDE}"/>
              </a:ext>
              <a:ext uri="{C183D7F6-B498-43B3-948B-1728B52AA6E4}">
                <adec:decorative xmlns:adec="http://schemas.microsoft.com/office/drawing/2017/decorative" val="1"/>
              </a:ext>
            </a:extLst>
          </p:cNvPr>
          <p:cNvGrpSpPr/>
          <p:nvPr/>
        </p:nvGrpSpPr>
        <p:grpSpPr>
          <a:xfrm>
            <a:off x="0" y="994200"/>
            <a:ext cx="12192000" cy="5863800"/>
            <a:chOff x="0" y="994200"/>
            <a:chExt cx="12192000" cy="5863800"/>
          </a:xfrm>
        </p:grpSpPr>
        <p:pic>
          <p:nvPicPr>
            <p:cNvPr id="5" name="Picture 4">
              <a:extLst>
                <a:ext uri="{FF2B5EF4-FFF2-40B4-BE49-F238E27FC236}">
                  <a16:creationId xmlns:a16="http://schemas.microsoft.com/office/drawing/2014/main" id="{315C2AFD-0213-88E9-F66E-5591E02DE329}"/>
                </a:ext>
                <a:ext uri="{C183D7F6-B498-43B3-948B-1728B52AA6E4}">
                  <adec:decorative xmlns:adec="http://schemas.microsoft.com/office/drawing/2017/decorative" val="1"/>
                </a:ext>
              </a:extLst>
            </p:cNvPr>
            <p:cNvPicPr>
              <a:picLocks noChangeAspect="1"/>
            </p:cNvPicPr>
            <p:nvPr/>
          </p:nvPicPr>
          <p:blipFill>
            <a:blip r:embed="rId3"/>
            <a:srcRect l="17669" r="2363"/>
            <a:stretch/>
          </p:blipFill>
          <p:spPr>
            <a:xfrm>
              <a:off x="0" y="994200"/>
              <a:ext cx="7048982" cy="5863800"/>
            </a:xfrm>
            <a:prstGeom prst="rect">
              <a:avLst/>
            </a:prstGeom>
          </p:spPr>
        </p:pic>
        <p:sp>
          <p:nvSpPr>
            <p:cNvPr id="4" name="Google Shape;735;p97">
              <a:extLst>
                <a:ext uri="{FF2B5EF4-FFF2-40B4-BE49-F238E27FC236}">
                  <a16:creationId xmlns:a16="http://schemas.microsoft.com/office/drawing/2014/main" id="{48625235-2CBB-5BE2-E2DC-9F3E8D875C0D}"/>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19</a:t>
              </a:fld>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6302258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A0919-CDF2-DE8B-5D54-572A9C1D93FD}"/>
              </a:ext>
            </a:extLst>
          </p:cNvPr>
          <p:cNvSpPr>
            <a:spLocks noGrp="1"/>
          </p:cNvSpPr>
          <p:nvPr>
            <p:ph type="title"/>
          </p:nvPr>
        </p:nvSpPr>
        <p:spPr>
          <a:xfrm>
            <a:off x="329184" y="217714"/>
            <a:ext cx="11364844" cy="553998"/>
          </a:xfrm>
        </p:spPr>
        <p:txBody>
          <a:bodyPr/>
          <a:lstStyle/>
          <a:p>
            <a:r>
              <a:rPr lang="en-US" dirty="0"/>
              <a:t>How to Use These Slides</a:t>
            </a:r>
          </a:p>
        </p:txBody>
      </p:sp>
      <p:sp>
        <p:nvSpPr>
          <p:cNvPr id="3" name="Content Placeholder 2">
            <a:extLst>
              <a:ext uri="{FF2B5EF4-FFF2-40B4-BE49-F238E27FC236}">
                <a16:creationId xmlns:a16="http://schemas.microsoft.com/office/drawing/2014/main" id="{6196D96B-903B-C01D-E37D-8A570EFBED78}"/>
              </a:ext>
            </a:extLst>
          </p:cNvPr>
          <p:cNvSpPr>
            <a:spLocks noGrp="1"/>
          </p:cNvSpPr>
          <p:nvPr>
            <p:ph idx="1"/>
          </p:nvPr>
        </p:nvSpPr>
        <p:spPr>
          <a:xfrm>
            <a:off x="329184" y="1353312"/>
            <a:ext cx="11364844" cy="4312143"/>
          </a:xfrm>
        </p:spPr>
        <p:txBody>
          <a:bodyPr/>
          <a:lstStyle/>
          <a:p>
            <a:pPr marL="342900" indent="-342900">
              <a:buFont typeface="Arial" panose="020B0604020202020204" pitchFamily="34" charset="0"/>
              <a:buChar char="•"/>
            </a:pPr>
            <a:r>
              <a:rPr lang="en-US" dirty="0">
                <a:effectLst/>
                <a:latin typeface="Helvetica"/>
                <a:cs typeface="Arial"/>
              </a:rPr>
              <a:t>These slides are intended to be used by educators, educational leaders and those providing professional learning to educators to build understanding and application of </a:t>
            </a:r>
            <a:r>
              <a:rPr lang="en-US" dirty="0">
                <a:latin typeface="Helvetica"/>
                <a:cs typeface="Arial"/>
              </a:rPr>
              <a:t>teaching about the Holocaust and genocide </a:t>
            </a:r>
            <a:r>
              <a:rPr lang="en-US" dirty="0">
                <a:effectLst/>
                <a:latin typeface="Helvetica"/>
                <a:cs typeface="Arial"/>
              </a:rPr>
              <a:t>in grades 5</a:t>
            </a:r>
            <a:r>
              <a:rPr lang="en-US" dirty="0">
                <a:latin typeface="Helvetica"/>
                <a:cs typeface="Arial"/>
              </a:rPr>
              <a:t>–12</a:t>
            </a:r>
            <a:r>
              <a:rPr lang="en-US" dirty="0">
                <a:effectLst/>
                <a:latin typeface="Helvetica"/>
                <a:cs typeface="Arial"/>
              </a:rPr>
              <a:t>. </a:t>
            </a:r>
          </a:p>
          <a:p>
            <a:pPr marL="342900" indent="-342900">
              <a:buFont typeface="Arial" panose="020B0604020202020204" pitchFamily="34" charset="0"/>
              <a:buChar char="•"/>
            </a:pPr>
            <a:r>
              <a:rPr lang="en-US" dirty="0">
                <a:effectLst/>
                <a:latin typeface="Helvetica" pitchFamily="2" charset="0"/>
              </a:rPr>
              <a:t>These slides may be used as is or adapted to meet the needs of educators in your local district. </a:t>
            </a:r>
          </a:p>
          <a:p>
            <a:pPr marL="342900" indent="-342900">
              <a:buFont typeface="Arial" panose="020B0604020202020204" pitchFamily="34" charset="0"/>
              <a:buChar char="•"/>
            </a:pPr>
            <a:r>
              <a:rPr lang="en-US" dirty="0">
                <a:effectLst/>
                <a:latin typeface="Helvetica" pitchFamily="2" charset="0"/>
              </a:rPr>
              <a:t>Facilitator notes are included to provide suggestions for how those leading professional learning can facilitate others’ learning and processing of new information.</a:t>
            </a:r>
          </a:p>
        </p:txBody>
      </p:sp>
      <p:sp>
        <p:nvSpPr>
          <p:cNvPr id="4" name="Google Shape;735;p97">
            <a:extLst>
              <a:ext uri="{FF2B5EF4-FFF2-40B4-BE49-F238E27FC236}">
                <a16:creationId xmlns:a16="http://schemas.microsoft.com/office/drawing/2014/main" id="{1798552C-EF15-3EB3-79A9-3A8CE5ABAEB9}"/>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16744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24F2-8546-0787-1237-30A128C99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52F90-C450-22BB-A8B1-2B984635E253}"/>
              </a:ext>
            </a:extLst>
          </p:cNvPr>
          <p:cNvSpPr>
            <a:spLocks noGrp="1"/>
          </p:cNvSpPr>
          <p:nvPr>
            <p:ph type="title"/>
          </p:nvPr>
        </p:nvSpPr>
        <p:spPr/>
        <p:txBody>
          <a:bodyPr/>
          <a:lstStyle/>
          <a:p>
            <a:r>
              <a:rPr lang="en-US" dirty="0"/>
              <a:t>Reflection Activity (2)</a:t>
            </a:r>
          </a:p>
        </p:txBody>
      </p:sp>
      <p:sp>
        <p:nvSpPr>
          <p:cNvPr id="3" name="Content Placeholder 2">
            <a:extLst>
              <a:ext uri="{FF2B5EF4-FFF2-40B4-BE49-F238E27FC236}">
                <a16:creationId xmlns:a16="http://schemas.microsoft.com/office/drawing/2014/main" id="{1EEBA21E-2EA2-DDA1-F4D4-23F5D4FBB018}"/>
              </a:ext>
            </a:extLst>
          </p:cNvPr>
          <p:cNvSpPr>
            <a:spLocks noGrp="1"/>
          </p:cNvSpPr>
          <p:nvPr>
            <p:ph idx="1"/>
          </p:nvPr>
        </p:nvSpPr>
        <p:spPr>
          <a:xfrm>
            <a:off x="329184" y="1353312"/>
            <a:ext cx="11364844" cy="3660426"/>
          </a:xfrm>
        </p:spPr>
        <p:txBody>
          <a:bodyPr/>
          <a:lstStyle/>
          <a:p>
            <a:r>
              <a:rPr lang="en-US" b="1" dirty="0">
                <a:solidFill>
                  <a:srgbClr val="000000"/>
                </a:solidFill>
              </a:rPr>
              <a:t>Reflect on the example we just read. With a partner, discuss the following questions:</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Essential Disciplinary Practices did you notice in the example? </a:t>
            </a:r>
          </a:p>
          <a:p>
            <a:pPr marL="342900" indent="-342900">
              <a:buFont typeface="Arial" panose="020B0604020202020204" pitchFamily="34" charset="0"/>
              <a:buChar char="•"/>
            </a:pPr>
            <a:r>
              <a:rPr lang="en-US" b="0" i="0" u="none" strike="noStrike" dirty="0">
                <a:solidFill>
                  <a:srgbClr val="000000"/>
                </a:solidFill>
                <a:effectLst/>
                <a:latin typeface="Arial" panose="020B0604020202020204" pitchFamily="34" charset="0"/>
              </a:rPr>
              <a:t>Which grade level content standards relate to the example?</a:t>
            </a:r>
          </a:p>
          <a:p>
            <a:pPr marL="342900" indent="-342900">
              <a:buFont typeface="Arial" panose="020B0604020202020204" pitchFamily="34" charset="0"/>
              <a:buChar char="•"/>
            </a:pPr>
            <a:r>
              <a:rPr lang="en-US" dirty="0">
                <a:solidFill>
                  <a:srgbClr val="000000"/>
                </a:solidFill>
              </a:rPr>
              <a:t>H</a:t>
            </a:r>
            <a:r>
              <a:rPr lang="en-US" b="0" i="0" dirty="0">
                <a:solidFill>
                  <a:srgbClr val="000000"/>
                </a:solidFill>
                <a:effectLst/>
                <a:latin typeface="Arial" panose="020B0604020202020204" pitchFamily="34" charset="0"/>
              </a:rPr>
              <a:t>ow does this example </a:t>
            </a:r>
            <a:r>
              <a:rPr lang="en-US" dirty="0">
                <a:solidFill>
                  <a:srgbClr val="000000"/>
                </a:solidFill>
              </a:rPr>
              <a:t>demonstrate </a:t>
            </a:r>
            <a:r>
              <a:rPr lang="en-US" b="0" i="0" dirty="0">
                <a:solidFill>
                  <a:srgbClr val="000000"/>
                </a:solidFill>
                <a:effectLst/>
                <a:latin typeface="Arial" panose="020B0604020202020204" pitchFamily="34" charset="0"/>
              </a:rPr>
              <a:t>student engagement and agency in the classroom?</a:t>
            </a:r>
            <a:endParaRPr lang="en-US" dirty="0"/>
          </a:p>
        </p:txBody>
      </p:sp>
      <p:sp>
        <p:nvSpPr>
          <p:cNvPr id="4" name="Google Shape;735;p97">
            <a:extLst>
              <a:ext uri="{FF2B5EF4-FFF2-40B4-BE49-F238E27FC236}">
                <a16:creationId xmlns:a16="http://schemas.microsoft.com/office/drawing/2014/main" id="{CE6AB965-072F-1C6E-D731-B0B9595B36B2}"/>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20</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9764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C042-86E0-6399-60A2-B9D82D201F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38ED39-2FDF-D514-2E1B-CA3075C23B36}"/>
              </a:ext>
            </a:extLst>
          </p:cNvPr>
          <p:cNvSpPr>
            <a:spLocks noGrp="1"/>
          </p:cNvSpPr>
          <p:nvPr>
            <p:ph type="title"/>
          </p:nvPr>
        </p:nvSpPr>
        <p:spPr/>
        <p:txBody>
          <a:bodyPr/>
          <a:lstStyle/>
          <a:p>
            <a:r>
              <a:rPr lang="en-US" dirty="0"/>
              <a:t>Reflecting on Our Practice</a:t>
            </a:r>
          </a:p>
        </p:txBody>
      </p:sp>
    </p:spTree>
    <p:extLst>
      <p:ext uri="{BB962C8B-B14F-4D97-AF65-F5344CB8AC3E}">
        <p14:creationId xmlns:p14="http://schemas.microsoft.com/office/powerpoint/2010/main" val="351736809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D8FF9-D484-5545-FBEA-3104FBAE35F5}"/>
              </a:ext>
            </a:extLst>
          </p:cNvPr>
          <p:cNvSpPr>
            <a:spLocks noGrp="1"/>
          </p:cNvSpPr>
          <p:nvPr>
            <p:ph type="title"/>
          </p:nvPr>
        </p:nvSpPr>
        <p:spPr/>
        <p:txBody>
          <a:bodyPr/>
          <a:lstStyle/>
          <a:p>
            <a:r>
              <a:rPr lang="en-US" dirty="0"/>
              <a:t>Pair-share</a:t>
            </a:r>
          </a:p>
        </p:txBody>
      </p:sp>
      <p:sp>
        <p:nvSpPr>
          <p:cNvPr id="3" name="Content Placeholder 2">
            <a:extLst>
              <a:ext uri="{FF2B5EF4-FFF2-40B4-BE49-F238E27FC236}">
                <a16:creationId xmlns:a16="http://schemas.microsoft.com/office/drawing/2014/main" id="{E213A6D6-0B2C-2A8A-3446-781848444B75}"/>
              </a:ext>
            </a:extLst>
          </p:cNvPr>
          <p:cNvSpPr>
            <a:spLocks noGrp="1"/>
          </p:cNvSpPr>
          <p:nvPr>
            <p:ph idx="1"/>
          </p:nvPr>
        </p:nvSpPr>
        <p:spPr>
          <a:xfrm>
            <a:off x="329184" y="1017143"/>
            <a:ext cx="11364844" cy="5732000"/>
          </a:xfrm>
        </p:spPr>
        <p:txBody>
          <a:bodyPr>
            <a:noAutofit/>
          </a:bodyPr>
          <a:lstStyle/>
          <a:p>
            <a:r>
              <a:rPr lang="en-US" b="1" dirty="0"/>
              <a:t>Select one question to discuss with a partner:</a:t>
            </a:r>
          </a:p>
          <a:p>
            <a:pPr marL="342900" indent="-342900" rtl="0" fontAlgn="base">
              <a:spcAft>
                <a:spcPts val="600"/>
              </a:spcAft>
              <a:buFont typeface="Arial" panose="020B0604020202020204" pitchFamily="34" charset="0"/>
              <a:buChar char="•"/>
            </a:pPr>
            <a:r>
              <a:rPr lang="en-US" dirty="0"/>
              <a:t>What are additional ways to incorporate more primary sources, oral traditions and survivor testimonies in your teaching?</a:t>
            </a:r>
          </a:p>
          <a:p>
            <a:pPr marL="342900" indent="-342900" rtl="0" fontAlgn="base">
              <a:spcAft>
                <a:spcPts val="600"/>
              </a:spcAft>
              <a:buFont typeface="Arial" panose="020B0604020202020204" pitchFamily="34" charset="0"/>
              <a:buChar char="•"/>
            </a:pPr>
            <a:r>
              <a:rPr lang="en-US" dirty="0"/>
              <a:t>How does your instruction support students in exploring their identities and examining how identity shapes historical narratives and responses to injustice?</a:t>
            </a:r>
          </a:p>
          <a:p>
            <a:pPr marL="342900" indent="-342900" rtl="0" fontAlgn="base">
              <a:spcAft>
                <a:spcPts val="600"/>
              </a:spcAft>
              <a:buFont typeface="Arial" panose="020B0604020202020204" pitchFamily="34" charset="0"/>
              <a:buChar char="•"/>
            </a:pPr>
            <a:r>
              <a:rPr lang="en-US" dirty="0"/>
              <a:t>In what ways can you support students in recognizing their own agency—and the agency of historical actors—when learning about injustice, resistance and efforts toward justice over time? </a:t>
            </a:r>
          </a:p>
          <a:p>
            <a:pPr marL="342900" indent="-342900">
              <a:buFont typeface="Arial" panose="020B0604020202020204" pitchFamily="34" charset="0"/>
              <a:buChar char="•"/>
            </a:pPr>
            <a:r>
              <a:rPr lang="en-US" i="0" dirty="0">
                <a:solidFill>
                  <a:srgbClr val="000000"/>
                </a:solidFill>
                <a:effectLst/>
              </a:rPr>
              <a:t>What is one question</a:t>
            </a:r>
            <a:r>
              <a:rPr lang="en-US" i="0" dirty="0">
                <a:effectLst/>
              </a:rPr>
              <a:t> you still have about teaching about genocide and the Holocaust?</a:t>
            </a:r>
          </a:p>
        </p:txBody>
      </p:sp>
      <p:sp>
        <p:nvSpPr>
          <p:cNvPr id="4" name="Google Shape;735;p97">
            <a:extLst>
              <a:ext uri="{FF2B5EF4-FFF2-40B4-BE49-F238E27FC236}">
                <a16:creationId xmlns:a16="http://schemas.microsoft.com/office/drawing/2014/main" id="{71EF927F-C57E-FABA-8196-6EFA437C4252}"/>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22</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46855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80578-457B-8DB2-8BAF-913299A31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B9B64-B466-D9E1-34DB-40433407A44B}"/>
              </a:ext>
            </a:extLst>
          </p:cNvPr>
          <p:cNvSpPr>
            <a:spLocks noGrp="1"/>
          </p:cNvSpPr>
          <p:nvPr>
            <p:ph type="title"/>
          </p:nvPr>
        </p:nvSpPr>
        <p:spPr/>
        <p:txBody>
          <a:bodyPr/>
          <a:lstStyle/>
          <a:p>
            <a:r>
              <a:rPr lang="en-US" dirty="0"/>
              <a:t>Learn More: Additional Resources</a:t>
            </a:r>
          </a:p>
        </p:txBody>
      </p:sp>
      <p:sp>
        <p:nvSpPr>
          <p:cNvPr id="3" name="Content Placeholder 2">
            <a:extLst>
              <a:ext uri="{FF2B5EF4-FFF2-40B4-BE49-F238E27FC236}">
                <a16:creationId xmlns:a16="http://schemas.microsoft.com/office/drawing/2014/main" id="{A246B789-76F3-26B7-9C5C-E2E953F2FA74}"/>
              </a:ext>
            </a:extLst>
          </p:cNvPr>
          <p:cNvSpPr>
            <a:spLocks noGrp="1"/>
          </p:cNvSpPr>
          <p:nvPr>
            <p:ph idx="1"/>
          </p:nvPr>
        </p:nvSpPr>
        <p:spPr>
          <a:xfrm>
            <a:off x="329184" y="1219378"/>
            <a:ext cx="11558016" cy="3598164"/>
          </a:xfrm>
        </p:spPr>
        <p:txBody>
          <a:bodyPr/>
          <a:lstStyle/>
          <a:p>
            <a:pPr marL="342900" indent="-342900">
              <a:lnSpc>
                <a:spcPct val="113000"/>
              </a:lnSpc>
              <a:buFont typeface="Arial" panose="020B0604020202020204" pitchFamily="34" charset="0"/>
              <a:buChar char="•"/>
            </a:pPr>
            <a:r>
              <a:rPr lang="en-US" dirty="0">
                <a:solidFill>
                  <a:schemeClr val="tx1"/>
                </a:solidFill>
                <a:latin typeface="Arial"/>
                <a:cs typeface="Arial"/>
              </a:rPr>
              <a:t>Online module: </a:t>
            </a:r>
            <a:r>
              <a:rPr lang="en-US" dirty="0">
                <a:solidFill>
                  <a:schemeClr val="tx1"/>
                </a:solidFill>
                <a:latin typeface="Arial"/>
                <a:cs typeface="Arial"/>
                <a:hlinkClick r:id="rId3"/>
              </a:rPr>
              <a:t>Genocide, Including the Holocaust 5–12</a:t>
            </a:r>
            <a:endParaRPr lang="en-US" dirty="0">
              <a:solidFill>
                <a:schemeClr val="tx1"/>
              </a:solidFill>
              <a:latin typeface="Arial"/>
              <a:cs typeface="Arial"/>
            </a:endParaRPr>
          </a:p>
          <a:p>
            <a:pPr marL="342900" indent="-342900">
              <a:lnSpc>
                <a:spcPct val="113000"/>
              </a:lnSpc>
              <a:buFont typeface="Arial" panose="020B0604020202020204" pitchFamily="34" charset="0"/>
              <a:buChar char="•"/>
            </a:pPr>
            <a:r>
              <a:rPr lang="en-US" dirty="0">
                <a:solidFill>
                  <a:schemeClr val="tx1"/>
                </a:solidFill>
                <a:latin typeface="Arial"/>
                <a:cs typeface="Arial"/>
              </a:rPr>
              <a:t>Website: </a:t>
            </a:r>
            <a:r>
              <a:rPr lang="en-US" dirty="0">
                <a:solidFill>
                  <a:schemeClr val="tx1"/>
                </a:solidFill>
                <a:latin typeface="Arial"/>
                <a:cs typeface="Arial"/>
                <a:hlinkClick r:id="rId4"/>
              </a:rPr>
              <a:t>Social Science Standards Resource</a:t>
            </a:r>
            <a:endParaRPr lang="en-US" dirty="0">
              <a:solidFill>
                <a:schemeClr val="tx1"/>
              </a:solidFill>
              <a:latin typeface="Arial"/>
              <a:cs typeface="Arial"/>
            </a:endParaRPr>
          </a:p>
          <a:p>
            <a:pPr marL="342900" indent="-342900">
              <a:lnSpc>
                <a:spcPct val="113000"/>
              </a:lnSpc>
              <a:buFont typeface="Arial" panose="020B0604020202020204" pitchFamily="34" charset="0"/>
              <a:buChar char="•"/>
            </a:pPr>
            <a:r>
              <a:rPr lang="en-US" dirty="0">
                <a:solidFill>
                  <a:schemeClr val="tx1"/>
                </a:solidFill>
                <a:latin typeface="Arial"/>
                <a:cs typeface="Arial"/>
                <a:hlinkClick r:id="rId5"/>
              </a:rPr>
              <a:t>Collaborative Learning Guide: Genocide, Including the Holocaust 5–12</a:t>
            </a:r>
            <a:endParaRPr lang="en-US" dirty="0">
              <a:solidFill>
                <a:schemeClr val="tx1"/>
              </a:solidFill>
              <a:latin typeface="Arial"/>
              <a:cs typeface="Arial"/>
            </a:endParaRPr>
          </a:p>
          <a:p>
            <a:pPr marL="342900" indent="-342900">
              <a:buFont typeface="Arial" panose="020B0604020202020204" pitchFamily="34" charset="0"/>
              <a:buChar char="•"/>
            </a:pPr>
            <a:r>
              <a:rPr lang="en-US" dirty="0">
                <a:hlinkClick r:id="rId6"/>
              </a:rPr>
              <a:t>Oregon Jewish Museum and Center for Holocaust Education’s Speakers’ Bureau</a:t>
            </a:r>
            <a:endParaRPr lang="en-US" dirty="0"/>
          </a:p>
          <a:p>
            <a:pPr marL="342900" indent="-342900">
              <a:buFont typeface="Arial" panose="020B0604020202020204" pitchFamily="34" charset="0"/>
              <a:buChar char="•"/>
            </a:pPr>
            <a:r>
              <a:rPr lang="en-US" dirty="0">
                <a:hlinkClick r:id="rId7"/>
              </a:rPr>
              <a:t>Oregon Department of Education: Holocaust &amp; Genocide SB664</a:t>
            </a:r>
            <a:endParaRPr lang="en-US" dirty="0"/>
          </a:p>
          <a:p>
            <a:pPr marL="342900" indent="-342900">
              <a:buFont typeface="Arial" panose="020B0604020202020204" pitchFamily="34" charset="0"/>
              <a:buChar char="•"/>
            </a:pPr>
            <a:r>
              <a:rPr lang="en-US" dirty="0">
                <a:hlinkClick r:id="rId8"/>
              </a:rPr>
              <a:t>Oregon’s 2024 Social Science Standards: Genocide Factsheet</a:t>
            </a:r>
            <a:endParaRPr lang="en-US" dirty="0"/>
          </a:p>
        </p:txBody>
      </p:sp>
      <p:sp>
        <p:nvSpPr>
          <p:cNvPr id="4" name="Google Shape;735;p97">
            <a:extLst>
              <a:ext uri="{FF2B5EF4-FFF2-40B4-BE49-F238E27FC236}">
                <a16:creationId xmlns:a16="http://schemas.microsoft.com/office/drawing/2014/main" id="{31E34CF3-F648-E24A-A794-948B637FC893}"/>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23</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6288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ED69F-6760-2FBB-2634-0FF21E910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961CE-45ED-9EDA-A82E-803310273684}"/>
              </a:ext>
            </a:extLst>
          </p:cNvPr>
          <p:cNvSpPr>
            <a:spLocks noGrp="1"/>
          </p:cNvSpPr>
          <p:nvPr>
            <p:ph type="title"/>
          </p:nvPr>
        </p:nvSpPr>
        <p:spPr/>
        <p:txBody>
          <a:bodyPr/>
          <a:lstStyle/>
          <a:p>
            <a:r>
              <a:rPr lang="en-US" dirty="0"/>
              <a:t>Learn More: Additional Resources for Grade 5</a:t>
            </a:r>
          </a:p>
        </p:txBody>
      </p:sp>
      <p:sp>
        <p:nvSpPr>
          <p:cNvPr id="3" name="Content Placeholder 2">
            <a:extLst>
              <a:ext uri="{FF2B5EF4-FFF2-40B4-BE49-F238E27FC236}">
                <a16:creationId xmlns:a16="http://schemas.microsoft.com/office/drawing/2014/main" id="{C75D0386-E525-F82E-6693-1017FA1AB767}"/>
              </a:ext>
            </a:extLst>
          </p:cNvPr>
          <p:cNvSpPr>
            <a:spLocks noGrp="1"/>
          </p:cNvSpPr>
          <p:nvPr>
            <p:ph idx="1"/>
          </p:nvPr>
        </p:nvSpPr>
        <p:spPr>
          <a:xfrm>
            <a:off x="329184" y="1353312"/>
            <a:ext cx="10881360" cy="1720471"/>
          </a:xfrm>
        </p:spPr>
        <p:txBody>
          <a:bodyPr/>
          <a:lstStyle/>
          <a:p>
            <a:pPr marL="342900" indent="-342900" algn="l" rtl="0" fontAlgn="base">
              <a:lnSpc>
                <a:spcPct val="113000"/>
              </a:lnSpc>
              <a:buFont typeface="Arial" panose="020B0604020202020204" pitchFamily="34" charset="0"/>
              <a:buChar char="•"/>
            </a:pPr>
            <a:r>
              <a:rPr lang="en-US" b="0" i="0" strike="noStrike" dirty="0">
                <a:solidFill>
                  <a:schemeClr val="tx1"/>
                </a:solidFill>
                <a:effectLst/>
                <a:hlinkClick r:id="rId3"/>
              </a:rPr>
              <a:t>The Walter Pick Holocaust and Genocide Book Box Fund</a:t>
            </a:r>
            <a:r>
              <a:rPr lang="en-US" b="0" i="0" dirty="0">
                <a:solidFill>
                  <a:schemeClr val="tx1"/>
                </a:solidFill>
                <a:effectLst/>
                <a:hlinkClick r:id="rId3"/>
              </a:rPr>
              <a:t> </a:t>
            </a:r>
            <a:r>
              <a:rPr lang="en-US" b="0" i="0" dirty="0">
                <a:solidFill>
                  <a:schemeClr val="tx1"/>
                </a:solidFill>
                <a:effectLst/>
              </a:rPr>
              <a:t> </a:t>
            </a:r>
          </a:p>
          <a:p>
            <a:pPr marL="342900" indent="-342900" algn="l" rtl="0" fontAlgn="base">
              <a:lnSpc>
                <a:spcPct val="113000"/>
              </a:lnSpc>
              <a:buFont typeface="Arial" panose="020B0604020202020204" pitchFamily="34" charset="0"/>
              <a:buChar char="•"/>
            </a:pPr>
            <a:r>
              <a:rPr lang="en-US" b="0" i="0" strike="noStrike" dirty="0">
                <a:solidFill>
                  <a:schemeClr val="tx1"/>
                </a:solidFill>
                <a:effectLst/>
                <a:latin typeface="Arial"/>
                <a:cs typeface="Arial"/>
                <a:hlinkClick r:id="rId4"/>
              </a:rPr>
              <a:t>Lesson Plan: The Whispering Town</a:t>
            </a:r>
            <a:endParaRPr lang="en-US" b="0" i="0" dirty="0">
              <a:solidFill>
                <a:schemeClr val="tx1"/>
              </a:solidFill>
              <a:effectLst/>
              <a:latin typeface="Arial"/>
              <a:cs typeface="Arial"/>
              <a:hlinkClick r:id="rId4"/>
            </a:endParaRPr>
          </a:p>
          <a:p>
            <a:pPr marL="342900" indent="-342900" algn="l" rtl="0" fontAlgn="base">
              <a:lnSpc>
                <a:spcPct val="113000"/>
              </a:lnSpc>
              <a:buFont typeface="Arial" panose="020B0604020202020204" pitchFamily="34" charset="0"/>
              <a:buChar char="•"/>
            </a:pPr>
            <a:r>
              <a:rPr lang="en-US" dirty="0">
                <a:solidFill>
                  <a:schemeClr val="tx1"/>
                </a:solidFill>
                <a:latin typeface="Arial"/>
                <a:cs typeface="Arial"/>
                <a:hlinkClick r:id="rId5"/>
              </a:rPr>
              <a:t>Lesson Plan: Hold On to Your Music</a:t>
            </a:r>
            <a:endParaRPr lang="en-US" dirty="0">
              <a:solidFill>
                <a:schemeClr val="tx1"/>
              </a:solidFill>
            </a:endParaRPr>
          </a:p>
        </p:txBody>
      </p:sp>
      <p:sp>
        <p:nvSpPr>
          <p:cNvPr id="4" name="Google Shape;735;p97">
            <a:extLst>
              <a:ext uri="{FF2B5EF4-FFF2-40B4-BE49-F238E27FC236}">
                <a16:creationId xmlns:a16="http://schemas.microsoft.com/office/drawing/2014/main" id="{C2EA353A-8EA7-1C6A-CA50-FAB439E8C0AD}"/>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24</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75333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AB1F2-3E57-0C10-4170-2D24D242C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C427B-3780-02BC-2B5D-0EDCBF881EC7}"/>
              </a:ext>
            </a:extLst>
          </p:cNvPr>
          <p:cNvSpPr>
            <a:spLocks noGrp="1"/>
          </p:cNvSpPr>
          <p:nvPr>
            <p:ph type="title"/>
          </p:nvPr>
        </p:nvSpPr>
        <p:spPr/>
        <p:txBody>
          <a:bodyPr/>
          <a:lstStyle/>
          <a:p>
            <a:r>
              <a:rPr lang="en-US" dirty="0"/>
              <a:t>Learn More: Additional Resources for Grades 6–12 </a:t>
            </a:r>
          </a:p>
        </p:txBody>
      </p:sp>
      <p:sp>
        <p:nvSpPr>
          <p:cNvPr id="3" name="Content Placeholder 2">
            <a:extLst>
              <a:ext uri="{FF2B5EF4-FFF2-40B4-BE49-F238E27FC236}">
                <a16:creationId xmlns:a16="http://schemas.microsoft.com/office/drawing/2014/main" id="{8E3BB6EF-110C-D771-DF76-F10D598215BF}"/>
              </a:ext>
            </a:extLst>
          </p:cNvPr>
          <p:cNvSpPr>
            <a:spLocks noGrp="1"/>
          </p:cNvSpPr>
          <p:nvPr>
            <p:ph idx="1"/>
          </p:nvPr>
        </p:nvSpPr>
        <p:spPr>
          <a:xfrm>
            <a:off x="329184" y="1353312"/>
            <a:ext cx="10881360" cy="3588098"/>
          </a:xfrm>
        </p:spPr>
        <p:txBody>
          <a:bodyPr/>
          <a:lstStyle/>
          <a:p>
            <a:pPr marL="342900" indent="-342900" algn="l" rtl="0" fontAlgn="base">
              <a:lnSpc>
                <a:spcPct val="113000"/>
              </a:lnSpc>
              <a:buFont typeface="Arial" panose="020B0604020202020204" pitchFamily="34" charset="0"/>
              <a:buChar char="•"/>
            </a:pPr>
            <a:r>
              <a:rPr lang="en-US" b="0" i="0" u="sng" strike="noStrike" dirty="0">
                <a:solidFill>
                  <a:srgbClr val="0563C1"/>
                </a:solidFill>
                <a:effectLst/>
                <a:latin typeface="Arial"/>
                <a:cs typeface="Arial"/>
                <a:hlinkClick r:id="rId3"/>
              </a:rPr>
              <a:t>Lesson Plan: Critically Analyzing Propaganda</a:t>
            </a:r>
            <a:endParaRPr lang="en-US" i="0" dirty="0">
              <a:solidFill>
                <a:srgbClr val="000000"/>
              </a:solidFill>
              <a:effectLst/>
              <a:latin typeface="Arial"/>
              <a:cs typeface="Arial"/>
              <a:hlinkClick r:id="rId3"/>
            </a:endParaRPr>
          </a:p>
          <a:p>
            <a:pPr marL="342900" indent="-342900" algn="l" rtl="0" fontAlgn="base">
              <a:lnSpc>
                <a:spcPct val="113000"/>
              </a:lnSpc>
              <a:buFont typeface="Arial" panose="020B0604020202020204" pitchFamily="34" charset="0"/>
              <a:buChar char="•"/>
            </a:pPr>
            <a:r>
              <a:rPr lang="en-US" b="0" i="0" u="sng" strike="noStrike" dirty="0">
                <a:solidFill>
                  <a:srgbClr val="0563C1"/>
                </a:solidFill>
                <a:effectLst/>
                <a:latin typeface="Arial"/>
                <a:cs typeface="Arial"/>
                <a:hlinkClick r:id="rId4"/>
              </a:rPr>
              <a:t>Lesson Plan: Racial “Science” and Law</a:t>
            </a:r>
          </a:p>
          <a:p>
            <a:pPr marL="342900" indent="-342900" algn="l" rtl="0" fontAlgn="base">
              <a:lnSpc>
                <a:spcPct val="113000"/>
              </a:lnSpc>
              <a:buFont typeface="Arial" panose="020B0604020202020204" pitchFamily="34" charset="0"/>
              <a:buChar char="•"/>
            </a:pPr>
            <a:r>
              <a:rPr lang="en-US" b="0" i="0" u="sng" strike="noStrike" dirty="0">
                <a:solidFill>
                  <a:srgbClr val="0563C1"/>
                </a:solidFill>
                <a:effectLst/>
                <a:hlinkClick r:id="rId5"/>
              </a:rPr>
              <a:t>Lesson Plan: Refugees and the Obligation to Protect</a:t>
            </a:r>
            <a:endParaRPr lang="en-US" u="sng" strike="noStrike" dirty="0">
              <a:solidFill>
                <a:srgbClr val="000000"/>
              </a:solidFill>
            </a:endParaRPr>
          </a:p>
          <a:p>
            <a:pPr marL="342900" indent="-342900" algn="l" rtl="0" fontAlgn="base">
              <a:lnSpc>
                <a:spcPct val="113000"/>
              </a:lnSpc>
              <a:buFont typeface="Arial" panose="020B0604020202020204" pitchFamily="34" charset="0"/>
              <a:buChar char="•"/>
            </a:pPr>
            <a:r>
              <a:rPr lang="en-US" u="sng" dirty="0">
                <a:solidFill>
                  <a:srgbClr val="0563C1"/>
                </a:solidFill>
                <a:hlinkClick r:id="rId6"/>
              </a:rPr>
              <a:t>Echoes and Reflections: </a:t>
            </a:r>
            <a:r>
              <a:rPr lang="en-US" b="0" i="0" u="sng" strike="noStrike" dirty="0">
                <a:solidFill>
                  <a:srgbClr val="0563C1"/>
                </a:solidFill>
                <a:effectLst/>
                <a:hlinkClick r:id="rId6"/>
              </a:rPr>
              <a:t>Teaching About Genocide</a:t>
            </a:r>
            <a:endParaRPr lang="en-US" b="0" i="0" dirty="0">
              <a:solidFill>
                <a:srgbClr val="000000"/>
              </a:solidFill>
              <a:effectLst/>
            </a:endParaRPr>
          </a:p>
          <a:p>
            <a:pPr marL="342900" indent="-342900">
              <a:lnSpc>
                <a:spcPct val="113000"/>
              </a:lnSpc>
              <a:buFont typeface="Arial" panose="020B0604020202020204" pitchFamily="34" charset="0"/>
              <a:buChar char="•"/>
            </a:pPr>
            <a:r>
              <a:rPr lang="en-US" dirty="0">
                <a:solidFill>
                  <a:schemeClr val="tx1"/>
                </a:solidFill>
                <a:latin typeface="Arial"/>
                <a:cs typeface="Arial"/>
                <a:hlinkClick r:id="rId7"/>
              </a:rPr>
              <a:t>United States Holocaust Memorial Museum: Resources </a:t>
            </a:r>
            <a:endParaRPr lang="en-US" dirty="0">
              <a:solidFill>
                <a:schemeClr val="tx1"/>
              </a:solidFill>
              <a:latin typeface="Arial"/>
              <a:cs typeface="Arial"/>
            </a:endParaRPr>
          </a:p>
          <a:p>
            <a:pPr marL="342900" indent="-342900">
              <a:lnSpc>
                <a:spcPct val="113000"/>
              </a:lnSpc>
              <a:buFont typeface="Arial" panose="020B0604020202020204" pitchFamily="34" charset="0"/>
              <a:buChar char="•"/>
            </a:pPr>
            <a:r>
              <a:rPr lang="en-US" dirty="0">
                <a:solidFill>
                  <a:schemeClr val="tx1"/>
                </a:solidFill>
                <a:latin typeface="Arial"/>
                <a:cs typeface="Arial"/>
                <a:hlinkClick r:id="rId8"/>
              </a:rPr>
              <a:t>United States Holocaust Memorial Museum: Professional development</a:t>
            </a:r>
            <a:endParaRPr lang="en-US" dirty="0">
              <a:solidFill>
                <a:schemeClr val="tx1"/>
              </a:solidFill>
            </a:endParaRPr>
          </a:p>
        </p:txBody>
      </p:sp>
      <p:sp>
        <p:nvSpPr>
          <p:cNvPr id="4" name="Google Shape;735;p97">
            <a:extLst>
              <a:ext uri="{FF2B5EF4-FFF2-40B4-BE49-F238E27FC236}">
                <a16:creationId xmlns:a16="http://schemas.microsoft.com/office/drawing/2014/main" id="{2F75B7E8-4BB2-FD6F-1DB7-4E13CDE19E69}"/>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25</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64199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7BFD-4EDF-00FA-A0EB-675FE5FFAE11}"/>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34D8843F-9A80-D1F4-3C97-A1F88BDDA610}"/>
              </a:ext>
            </a:extLst>
          </p:cNvPr>
          <p:cNvSpPr>
            <a:spLocks noGrp="1"/>
          </p:cNvSpPr>
          <p:nvPr>
            <p:ph idx="1"/>
          </p:nvPr>
        </p:nvSpPr>
        <p:spPr>
          <a:xfrm>
            <a:off x="329184" y="1353312"/>
            <a:ext cx="10881360" cy="478144"/>
          </a:xfrm>
        </p:spPr>
        <p:txBody>
          <a:bodyPr/>
          <a:lstStyle/>
          <a:p>
            <a:r>
              <a:rPr lang="en-US" dirty="0"/>
              <a:t>This slide can be adapted for the next steps at your site.</a:t>
            </a:r>
          </a:p>
        </p:txBody>
      </p:sp>
      <p:sp>
        <p:nvSpPr>
          <p:cNvPr id="4" name="Google Shape;735;p97">
            <a:extLst>
              <a:ext uri="{FF2B5EF4-FFF2-40B4-BE49-F238E27FC236}">
                <a16:creationId xmlns:a16="http://schemas.microsoft.com/office/drawing/2014/main" id="{5BBCFF14-6570-7625-2096-BA0755C9EBCF}"/>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26</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53735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3" name="Title 2">
            <a:extLst>
              <a:ext uri="{FF2B5EF4-FFF2-40B4-BE49-F238E27FC236}">
                <a16:creationId xmlns:a16="http://schemas.microsoft.com/office/drawing/2014/main" id="{E0C66244-02D2-1F83-DE8A-C161E16AD879}"/>
              </a:ext>
            </a:extLst>
          </p:cNvPr>
          <p:cNvSpPr>
            <a:spLocks noGrp="1"/>
          </p:cNvSpPr>
          <p:nvPr>
            <p:ph type="title" idx="4294967295"/>
          </p:nvPr>
        </p:nvSpPr>
        <p:spPr>
          <a:xfrm>
            <a:off x="4369485" y="1429318"/>
            <a:ext cx="3453029" cy="574675"/>
          </a:xfrm>
        </p:spPr>
        <p:txBody>
          <a:bodyPr/>
          <a:lstStyle/>
          <a:p>
            <a:pPr algn="ctr"/>
            <a:r>
              <a:rPr lang="en-US" dirty="0"/>
              <a:t>Thank you!</a:t>
            </a:r>
          </a:p>
        </p:txBody>
      </p:sp>
      <p:pic>
        <p:nvPicPr>
          <p:cNvPr id="4" name="Graphic 6" descr="Oregon's Instructional Frameworks Social Sciences Logo">
            <a:extLst>
              <a:ext uri="{FF2B5EF4-FFF2-40B4-BE49-F238E27FC236}">
                <a16:creationId xmlns:a16="http://schemas.microsoft.com/office/drawing/2014/main" id="{CD5220E0-88EC-041B-D82C-299DF6E0C51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bwMode="auto">
          <a:xfrm>
            <a:off x="2358217" y="2513816"/>
            <a:ext cx="4549775" cy="915184"/>
          </a:xfrm>
          <a:prstGeom prst="rect">
            <a:avLst/>
          </a:prstGeom>
        </p:spPr>
      </p:pic>
      <p:pic>
        <p:nvPicPr>
          <p:cNvPr id="2" name="Graphic 1" descr="Oregon Department of Education Logo.">
            <a:extLst>
              <a:ext uri="{FF2B5EF4-FFF2-40B4-BE49-F238E27FC236}">
                <a16:creationId xmlns:a16="http://schemas.microsoft.com/office/drawing/2014/main" id="{E79220F8-C127-7C57-24E8-D25882583E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7341" y="2217209"/>
            <a:ext cx="1697053" cy="1709531"/>
          </a:xfrm>
          <a:prstGeom prst="rect">
            <a:avLst/>
          </a:prstGeom>
        </p:spPr>
      </p:pic>
      <p:sp>
        <p:nvSpPr>
          <p:cNvPr id="735" name="Google Shape;735;p97">
            <a:extLst>
              <a:ext uri="{C183D7F6-B498-43B3-948B-1728B52AA6E4}">
                <adec:decorative xmlns:adec="http://schemas.microsoft.com/office/drawing/2017/decorative" val="1"/>
              </a:ext>
            </a:extLst>
          </p:cNvPr>
          <p:cNvSpPr txBox="1">
            <a:spLocks noGrp="1"/>
          </p:cNvSpPr>
          <p:nvPr>
            <p:ph type="sldNum" idx="4294967295"/>
          </p:nvPr>
        </p:nvSpPr>
        <p:spPr>
          <a:xfrm>
            <a:off x="9301163" y="6492875"/>
            <a:ext cx="2890837"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latin typeface="Arial" panose="020B0604020202020204" pitchFamily="34" charset="0"/>
                <a:cs typeface="Arial" panose="020B0604020202020204" pitchFamily="34" charset="0"/>
              </a:rPr>
              <a:t>27</a:t>
            </a:fld>
            <a:endParaRPr sz="14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FB1A-B0CB-B1FA-49B5-151D9A68DF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0403F2-F519-533F-9450-82F99C800EAB}"/>
              </a:ext>
            </a:extLst>
          </p:cNvPr>
          <p:cNvSpPr>
            <a:spLocks noGrp="1"/>
          </p:cNvSpPr>
          <p:nvPr>
            <p:ph type="title"/>
          </p:nvPr>
        </p:nvSpPr>
        <p:spPr/>
        <p:txBody>
          <a:bodyPr/>
          <a:lstStyle/>
          <a:p>
            <a:r>
              <a:rPr lang="en-US" dirty="0"/>
              <a:t>Making Connections</a:t>
            </a:r>
          </a:p>
        </p:txBody>
      </p:sp>
    </p:spTree>
    <p:extLst>
      <p:ext uri="{BB962C8B-B14F-4D97-AF65-F5344CB8AC3E}">
        <p14:creationId xmlns:p14="http://schemas.microsoft.com/office/powerpoint/2010/main" val="419722209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F223-680F-A9B5-B812-49B642D06B5C}"/>
              </a:ext>
            </a:extLst>
          </p:cNvPr>
          <p:cNvSpPr>
            <a:spLocks noGrp="1"/>
          </p:cNvSpPr>
          <p:nvPr>
            <p:ph type="title"/>
          </p:nvPr>
        </p:nvSpPr>
        <p:spPr/>
        <p:txBody>
          <a:bodyPr/>
          <a:lstStyle/>
          <a:p>
            <a:r>
              <a:rPr lang="en-US" dirty="0"/>
              <a:t>Reflect on Your Experience</a:t>
            </a:r>
          </a:p>
        </p:txBody>
      </p:sp>
      <p:sp>
        <p:nvSpPr>
          <p:cNvPr id="3" name="Content Placeholder 2">
            <a:extLst>
              <a:ext uri="{FF2B5EF4-FFF2-40B4-BE49-F238E27FC236}">
                <a16:creationId xmlns:a16="http://schemas.microsoft.com/office/drawing/2014/main" id="{C484A593-2A10-1CC8-8A41-BFC85D0E5572}"/>
              </a:ext>
            </a:extLst>
          </p:cNvPr>
          <p:cNvSpPr>
            <a:spLocks noGrp="1"/>
          </p:cNvSpPr>
          <p:nvPr>
            <p:ph idx="1"/>
          </p:nvPr>
        </p:nvSpPr>
        <p:spPr>
          <a:xfrm>
            <a:off x="329184" y="1250074"/>
            <a:ext cx="11364844" cy="5124993"/>
          </a:xfrm>
        </p:spPr>
        <p:txBody>
          <a:bodyPr/>
          <a:lstStyle/>
          <a:p>
            <a:pPr algn="l" rtl="0" fontAlgn="base">
              <a:lnSpc>
                <a:spcPct val="113000"/>
              </a:lnSpc>
            </a:pPr>
            <a:r>
              <a:rPr lang="en-US" b="1" i="0" dirty="0">
                <a:solidFill>
                  <a:srgbClr val="000000"/>
                </a:solidFill>
                <a:effectLst/>
              </a:rPr>
              <a:t>Consider one or more of the following questions</a:t>
            </a:r>
            <a:r>
              <a:rPr lang="en-US" b="0" i="0" dirty="0">
                <a:solidFill>
                  <a:srgbClr val="000000"/>
                </a:solidFill>
                <a:effectLst/>
              </a:rPr>
              <a:t>:</a:t>
            </a:r>
          </a:p>
          <a:p>
            <a:pPr marL="342900" indent="-342900">
              <a:buFont typeface="Arial" panose="020B0604020202020204" pitchFamily="34" charset="0"/>
              <a:buChar char="•"/>
            </a:pPr>
            <a:r>
              <a:rPr lang="en-US" dirty="0"/>
              <a:t>How were you first introduced to the topic of genocide (school, books, media, personal connections, etc.)? </a:t>
            </a:r>
            <a:r>
              <a:rPr lang="en-US" i="0" dirty="0">
                <a:solidFill>
                  <a:srgbClr val="000000"/>
                </a:solidFill>
                <a:effectLst/>
              </a:rPr>
              <a:t> </a:t>
            </a:r>
          </a:p>
          <a:p>
            <a:pPr marL="342900" indent="-342900">
              <a:buFont typeface="Arial" panose="020B0604020202020204" pitchFamily="34" charset="0"/>
              <a:buChar char="•"/>
            </a:pPr>
            <a:r>
              <a:rPr lang="en-US" dirty="0"/>
              <a:t>How </a:t>
            </a:r>
            <a:r>
              <a:rPr lang="en-US" dirty="0">
                <a:solidFill>
                  <a:srgbClr val="000000"/>
                </a:solidFill>
              </a:rPr>
              <a:t>were you first introduced to the topic of the Holocaust? </a:t>
            </a:r>
            <a:r>
              <a:rPr lang="en-US" i="0" dirty="0">
                <a:solidFill>
                  <a:srgbClr val="000000"/>
                </a:solidFill>
                <a:effectLst/>
              </a:rPr>
              <a:t> </a:t>
            </a:r>
          </a:p>
          <a:p>
            <a:pPr marL="342900" indent="-342900">
              <a:buFont typeface="Arial" panose="020B0604020202020204" pitchFamily="34" charset="0"/>
              <a:buChar char="•"/>
            </a:pPr>
            <a:r>
              <a:rPr lang="en-US" dirty="0">
                <a:solidFill>
                  <a:srgbClr val="000000"/>
                </a:solidFill>
              </a:rPr>
              <a:t>What personal or </a:t>
            </a:r>
            <a:r>
              <a:rPr lang="en-US" dirty="0"/>
              <a:t>professional experiences have deepened your understanding of genocide (visiting a memorial or museum, meeting a survivor, traveling to historical sites, etc.)?</a:t>
            </a:r>
          </a:p>
          <a:p>
            <a:pPr marL="342900" indent="-342900">
              <a:buFont typeface="Arial" panose="020B0604020202020204" pitchFamily="34" charset="0"/>
              <a:buChar char="•"/>
            </a:pPr>
            <a:r>
              <a:rPr lang="en-US" dirty="0"/>
              <a:t>What personal or professional experiences have deepened your understanding of the Holocaust?</a:t>
            </a:r>
          </a:p>
        </p:txBody>
      </p:sp>
      <p:sp>
        <p:nvSpPr>
          <p:cNvPr id="4" name="Google Shape;735;p97">
            <a:extLst>
              <a:ext uri="{FF2B5EF4-FFF2-40B4-BE49-F238E27FC236}">
                <a16:creationId xmlns:a16="http://schemas.microsoft.com/office/drawing/2014/main" id="{D1C40176-FC72-F8CD-B7D3-F85D0095C37B}"/>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4</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41753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8F66D-8972-E4A0-85A4-4841ADDC07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9AE326-422F-9CF9-F461-057226657510}"/>
              </a:ext>
            </a:extLst>
          </p:cNvPr>
          <p:cNvSpPr>
            <a:spLocks noGrp="1"/>
          </p:cNvSpPr>
          <p:nvPr>
            <p:ph type="title"/>
          </p:nvPr>
        </p:nvSpPr>
        <p:spPr/>
        <p:txBody>
          <a:bodyPr/>
          <a:lstStyle/>
          <a:p>
            <a:r>
              <a:rPr lang="en-US" dirty="0"/>
              <a:t>Reflect on Your Classroom</a:t>
            </a:r>
          </a:p>
        </p:txBody>
      </p:sp>
      <p:sp>
        <p:nvSpPr>
          <p:cNvPr id="3" name="Content Placeholder 2">
            <a:extLst>
              <a:ext uri="{FF2B5EF4-FFF2-40B4-BE49-F238E27FC236}">
                <a16:creationId xmlns:a16="http://schemas.microsoft.com/office/drawing/2014/main" id="{96BB047D-4644-77DD-45DC-729F9EA164BF}"/>
              </a:ext>
            </a:extLst>
          </p:cNvPr>
          <p:cNvSpPr>
            <a:spLocks noGrp="1"/>
          </p:cNvSpPr>
          <p:nvPr>
            <p:ph idx="1"/>
          </p:nvPr>
        </p:nvSpPr>
        <p:spPr>
          <a:xfrm>
            <a:off x="329184" y="1250074"/>
            <a:ext cx="11364844" cy="4056752"/>
          </a:xfrm>
        </p:spPr>
        <p:txBody>
          <a:bodyPr/>
          <a:lstStyle/>
          <a:p>
            <a:pPr algn="l" rtl="0" fontAlgn="base">
              <a:lnSpc>
                <a:spcPct val="113000"/>
              </a:lnSpc>
            </a:pPr>
            <a:r>
              <a:rPr lang="en-US" b="1" i="0" dirty="0">
                <a:solidFill>
                  <a:srgbClr val="000000"/>
                </a:solidFill>
                <a:effectLst/>
              </a:rPr>
              <a:t>Consider one or more of the following questions</a:t>
            </a:r>
            <a:r>
              <a:rPr lang="en-US" b="0" i="0" dirty="0">
                <a:solidFill>
                  <a:srgbClr val="000000"/>
                </a:solidFill>
                <a:effectLst/>
              </a:rPr>
              <a:t>:</a:t>
            </a:r>
          </a:p>
          <a:p>
            <a:pPr marL="342900" indent="-342900">
              <a:lnSpc>
                <a:spcPct val="113000"/>
              </a:lnSpc>
              <a:buFont typeface="Arial" panose="020B0604020202020204" pitchFamily="34" charset="0"/>
              <a:buChar char="•"/>
            </a:pPr>
            <a:r>
              <a:rPr lang="en-US" dirty="0">
                <a:latin typeface="Arial"/>
                <a:cs typeface="Arial"/>
              </a:rPr>
              <a:t>How do you create a safe and respectful learning environment for students when discussing topics like genocide and the Holocaust</a:t>
            </a:r>
            <a:r>
              <a:rPr lang="en-US" b="0" i="0" dirty="0">
                <a:effectLst/>
                <a:latin typeface="Arial"/>
                <a:cs typeface="Arial"/>
              </a:rPr>
              <a:t>?  </a:t>
            </a:r>
          </a:p>
          <a:p>
            <a:pPr marL="342900" indent="-342900" algn="l" rtl="0" fontAlgn="base">
              <a:lnSpc>
                <a:spcPct val="113000"/>
              </a:lnSpc>
              <a:buFont typeface="Arial" panose="020B0604020202020204" pitchFamily="34" charset="0"/>
              <a:buChar char="•"/>
            </a:pPr>
            <a:r>
              <a:rPr lang="en-US" dirty="0"/>
              <a:t>What resources, including texts, primary sources, media, or community knowledge, do you currently use to teach about genocide and the Holocaust?</a:t>
            </a:r>
          </a:p>
          <a:p>
            <a:pPr marL="342900" indent="-342900">
              <a:lnSpc>
                <a:spcPct val="113000"/>
              </a:lnSpc>
              <a:buFont typeface="Arial" panose="020B0604020202020204" pitchFamily="34" charset="0"/>
              <a:buChar char="•"/>
            </a:pPr>
            <a:r>
              <a:rPr lang="en-US" b="0" i="0" dirty="0">
                <a:solidFill>
                  <a:srgbClr val="000000"/>
                </a:solidFill>
                <a:effectLst/>
                <a:latin typeface="Arial"/>
                <a:cs typeface="Arial"/>
              </a:rPr>
              <a:t>What issues might arise for </a:t>
            </a:r>
            <a:r>
              <a:rPr lang="en-US" dirty="0">
                <a:solidFill>
                  <a:srgbClr val="000000"/>
                </a:solidFill>
                <a:latin typeface="Arial"/>
                <a:cs typeface="Arial"/>
              </a:rPr>
              <a:t>your students</a:t>
            </a:r>
            <a:r>
              <a:rPr lang="en-US" b="0" i="0" dirty="0">
                <a:solidFill>
                  <a:srgbClr val="000000"/>
                </a:solidFill>
                <a:effectLst/>
                <a:latin typeface="Arial"/>
                <a:cs typeface="Arial"/>
              </a:rPr>
              <a:t> as they learn about genocides, including the Holocaust</a:t>
            </a:r>
            <a:r>
              <a:rPr lang="en-US" dirty="0">
                <a:solidFill>
                  <a:srgbClr val="000000"/>
                </a:solidFill>
                <a:latin typeface="Arial"/>
                <a:cs typeface="Arial"/>
              </a:rPr>
              <a:t>?</a:t>
            </a:r>
            <a:endParaRPr lang="en-US" dirty="0">
              <a:latin typeface="Arial"/>
              <a:cs typeface="Arial"/>
            </a:endParaRPr>
          </a:p>
        </p:txBody>
      </p:sp>
      <p:sp>
        <p:nvSpPr>
          <p:cNvPr id="4" name="Google Shape;735;p97">
            <a:extLst>
              <a:ext uri="{FF2B5EF4-FFF2-40B4-BE49-F238E27FC236}">
                <a16:creationId xmlns:a16="http://schemas.microsoft.com/office/drawing/2014/main" id="{965D32FA-F820-333A-C85E-B4D7E0FD1DCA}"/>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5</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55507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0E213-7FCE-6148-AAF1-E2017F79EE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CF3EFE-3143-C25D-7FEA-4BA0D3A54161}"/>
              </a:ext>
            </a:extLst>
          </p:cNvPr>
          <p:cNvSpPr>
            <a:spLocks noGrp="1"/>
          </p:cNvSpPr>
          <p:nvPr>
            <p:ph type="title"/>
          </p:nvPr>
        </p:nvSpPr>
        <p:spPr/>
        <p:txBody>
          <a:bodyPr/>
          <a:lstStyle/>
          <a:p>
            <a:r>
              <a:rPr lang="en-US" dirty="0"/>
              <a:t>Key Terms</a:t>
            </a:r>
          </a:p>
        </p:txBody>
      </p:sp>
    </p:spTree>
    <p:extLst>
      <p:ext uri="{BB962C8B-B14F-4D97-AF65-F5344CB8AC3E}">
        <p14:creationId xmlns:p14="http://schemas.microsoft.com/office/powerpoint/2010/main" val="305229333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74AB-E129-6D41-17B1-6A3F736D7C12}"/>
              </a:ext>
            </a:extLst>
          </p:cNvPr>
          <p:cNvSpPr>
            <a:spLocks noGrp="1"/>
          </p:cNvSpPr>
          <p:nvPr>
            <p:ph type="title"/>
          </p:nvPr>
        </p:nvSpPr>
        <p:spPr/>
        <p:txBody>
          <a:bodyPr/>
          <a:lstStyle/>
          <a:p>
            <a:r>
              <a:rPr lang="en-US" dirty="0"/>
              <a:t>Key Terms: What is genocide and the Holocaust? (1)</a:t>
            </a:r>
          </a:p>
        </p:txBody>
      </p:sp>
      <p:sp>
        <p:nvSpPr>
          <p:cNvPr id="5" name="Content Placeholder 4">
            <a:extLst>
              <a:ext uri="{FF2B5EF4-FFF2-40B4-BE49-F238E27FC236}">
                <a16:creationId xmlns:a16="http://schemas.microsoft.com/office/drawing/2014/main" id="{75F49E1F-F7ED-98B2-20CE-FB15BC674342}"/>
              </a:ext>
            </a:extLst>
          </p:cNvPr>
          <p:cNvSpPr>
            <a:spLocks noGrp="1"/>
          </p:cNvSpPr>
          <p:nvPr>
            <p:ph idx="1"/>
          </p:nvPr>
        </p:nvSpPr>
        <p:spPr>
          <a:xfrm>
            <a:off x="329184" y="1213506"/>
            <a:ext cx="11364844" cy="5301836"/>
          </a:xfrm>
        </p:spPr>
        <p:txBody>
          <a:bodyPr/>
          <a:lstStyle/>
          <a:p>
            <a:pPr marL="342900" indent="-342900" algn="l" rtl="0" fontAlgn="base">
              <a:lnSpc>
                <a:spcPct val="113000"/>
              </a:lnSpc>
              <a:buFont typeface="Arial" panose="020B0604020202020204" pitchFamily="34" charset="0"/>
              <a:buChar char="•"/>
            </a:pPr>
            <a:r>
              <a:rPr lang="en-US" b="1" i="0" dirty="0">
                <a:solidFill>
                  <a:srgbClr val="000000"/>
                </a:solidFill>
                <a:effectLst/>
              </a:rPr>
              <a:t>Genocide: </a:t>
            </a:r>
            <a:r>
              <a:rPr lang="en-US" i="0" dirty="0">
                <a:solidFill>
                  <a:srgbClr val="000000"/>
                </a:solidFill>
                <a:effectLst/>
              </a:rPr>
              <a:t>As defined by the UN Genocide Convention, genocide is any </a:t>
            </a:r>
            <a:r>
              <a:rPr lang="en-US" b="0" i="0" dirty="0">
                <a:solidFill>
                  <a:srgbClr val="000000"/>
                </a:solidFill>
                <a:effectLst/>
              </a:rPr>
              <a:t>of the following acts committed with intent to destroy, in whole or in part, a national, ethnical, racial or religious group, as such: </a:t>
            </a:r>
          </a:p>
          <a:p>
            <a:pPr marL="803275" lvl="1" indent="-342900">
              <a:lnSpc>
                <a:spcPct val="113000"/>
              </a:lnSpc>
              <a:spcBef>
                <a:spcPts val="1000"/>
              </a:spcBef>
            </a:pPr>
            <a:r>
              <a:rPr lang="en-US" sz="2400" b="0" i="0" dirty="0">
                <a:solidFill>
                  <a:srgbClr val="000000"/>
                </a:solidFill>
                <a:effectLst/>
              </a:rPr>
              <a:t>Killing members of the group; </a:t>
            </a:r>
          </a:p>
          <a:p>
            <a:pPr marL="803275" lvl="1" indent="-342900">
              <a:lnSpc>
                <a:spcPct val="113000"/>
              </a:lnSpc>
              <a:spcBef>
                <a:spcPts val="1000"/>
              </a:spcBef>
            </a:pPr>
            <a:r>
              <a:rPr lang="en-US" sz="2400" b="0" i="0" dirty="0">
                <a:solidFill>
                  <a:srgbClr val="000000"/>
                </a:solidFill>
                <a:effectLst/>
              </a:rPr>
              <a:t>Causing serious bodily or mental harm to members of the group; </a:t>
            </a:r>
          </a:p>
          <a:p>
            <a:pPr marL="803275" lvl="1" indent="-342900">
              <a:lnSpc>
                <a:spcPct val="113000"/>
              </a:lnSpc>
              <a:spcBef>
                <a:spcPts val="1000"/>
              </a:spcBef>
            </a:pPr>
            <a:r>
              <a:rPr lang="en-US" sz="2400" b="0" i="0" dirty="0">
                <a:solidFill>
                  <a:srgbClr val="000000"/>
                </a:solidFill>
                <a:effectLst/>
              </a:rPr>
              <a:t>Deliberately inflicting on the group conditions of life calculated to bring about its </a:t>
            </a:r>
            <a:r>
              <a:rPr lang="en-US" sz="2400" dirty="0">
                <a:solidFill>
                  <a:srgbClr val="000000"/>
                </a:solidFill>
              </a:rPr>
              <a:t>p</a:t>
            </a:r>
            <a:r>
              <a:rPr lang="en-US" sz="2400" b="0" i="0" dirty="0">
                <a:solidFill>
                  <a:srgbClr val="000000"/>
                </a:solidFill>
                <a:effectLst/>
              </a:rPr>
              <a:t>hysical destruction in whole or in part; </a:t>
            </a:r>
          </a:p>
          <a:p>
            <a:pPr marL="803275" lvl="1" indent="-342900">
              <a:lnSpc>
                <a:spcPct val="113000"/>
              </a:lnSpc>
              <a:spcBef>
                <a:spcPts val="1000"/>
              </a:spcBef>
            </a:pPr>
            <a:r>
              <a:rPr lang="en-US" sz="2400" b="0" i="0" dirty="0">
                <a:solidFill>
                  <a:srgbClr val="000000"/>
                </a:solidFill>
                <a:effectLst/>
              </a:rPr>
              <a:t>Imposing measures intended to prevent births within the group; </a:t>
            </a:r>
          </a:p>
          <a:p>
            <a:pPr marL="803275" lvl="1" indent="-342900">
              <a:lnSpc>
                <a:spcPct val="113000"/>
              </a:lnSpc>
              <a:spcBef>
                <a:spcPts val="1000"/>
              </a:spcBef>
            </a:pPr>
            <a:r>
              <a:rPr lang="en-US" sz="2400" b="0" i="0" dirty="0">
                <a:solidFill>
                  <a:srgbClr val="000000"/>
                </a:solidFill>
                <a:effectLst/>
              </a:rPr>
              <a:t>Forcibly transferring children of the group to another group. </a:t>
            </a:r>
          </a:p>
        </p:txBody>
      </p:sp>
      <p:sp>
        <p:nvSpPr>
          <p:cNvPr id="3" name="Google Shape;735;p97">
            <a:extLst>
              <a:ext uri="{FF2B5EF4-FFF2-40B4-BE49-F238E27FC236}">
                <a16:creationId xmlns:a16="http://schemas.microsoft.com/office/drawing/2014/main" id="{D76B9200-585C-8EF6-AA97-7D02FCD2F8B3}"/>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7</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95041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C34B-4719-3D71-3A44-1812C4DCE6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8B0302-BA7F-E1BA-FC59-41B89DDBC42D}"/>
              </a:ext>
            </a:extLst>
          </p:cNvPr>
          <p:cNvSpPr>
            <a:spLocks noGrp="1"/>
          </p:cNvSpPr>
          <p:nvPr>
            <p:ph type="title"/>
          </p:nvPr>
        </p:nvSpPr>
        <p:spPr/>
        <p:txBody>
          <a:bodyPr/>
          <a:lstStyle/>
          <a:p>
            <a:r>
              <a:rPr lang="en-US" dirty="0"/>
              <a:t>Key Terms: What is genocide and the Holocaust? (2)</a:t>
            </a:r>
          </a:p>
        </p:txBody>
      </p:sp>
      <p:sp>
        <p:nvSpPr>
          <p:cNvPr id="5" name="Content Placeholder 4">
            <a:extLst>
              <a:ext uri="{FF2B5EF4-FFF2-40B4-BE49-F238E27FC236}">
                <a16:creationId xmlns:a16="http://schemas.microsoft.com/office/drawing/2014/main" id="{7C1AD813-4F29-8B19-A59C-4D07928CD64D}"/>
              </a:ext>
            </a:extLst>
          </p:cNvPr>
          <p:cNvSpPr>
            <a:spLocks noGrp="1"/>
          </p:cNvSpPr>
          <p:nvPr>
            <p:ph idx="1"/>
          </p:nvPr>
        </p:nvSpPr>
        <p:spPr>
          <a:xfrm>
            <a:off x="329184" y="1213506"/>
            <a:ext cx="11364844" cy="4063741"/>
          </a:xfrm>
        </p:spPr>
        <p:txBody>
          <a:bodyPr/>
          <a:lstStyle/>
          <a:p>
            <a:pPr marL="342900" indent="-342900" algn="l" rtl="0" fontAlgn="base">
              <a:lnSpc>
                <a:spcPct val="113000"/>
              </a:lnSpc>
              <a:buFont typeface="Arial" panose="020B0604020202020204" pitchFamily="34" charset="0"/>
              <a:buChar char="•"/>
            </a:pPr>
            <a:r>
              <a:rPr lang="en-US" b="1" i="0" dirty="0">
                <a:solidFill>
                  <a:srgbClr val="000000"/>
                </a:solidFill>
                <a:effectLst/>
                <a:latin typeface="Arial"/>
                <a:cs typeface="Arial"/>
              </a:rPr>
              <a:t>The Holocaust: </a:t>
            </a:r>
            <a:r>
              <a:rPr lang="en-US" i="0" dirty="0">
                <a:solidFill>
                  <a:srgbClr val="000000"/>
                </a:solidFill>
                <a:effectLst/>
                <a:latin typeface="Arial"/>
                <a:cs typeface="Arial"/>
              </a:rPr>
              <a:t>The systematic, </a:t>
            </a:r>
            <a:r>
              <a:rPr lang="en-US" dirty="0">
                <a:solidFill>
                  <a:srgbClr val="000000"/>
                </a:solidFill>
                <a:latin typeface="Arial"/>
                <a:cs typeface="Arial"/>
              </a:rPr>
              <a:t>state-sponsored</a:t>
            </a:r>
            <a:r>
              <a:rPr lang="en-US" i="0" dirty="0">
                <a:solidFill>
                  <a:srgbClr val="000000"/>
                </a:solidFill>
                <a:effectLst/>
                <a:latin typeface="Arial"/>
                <a:cs typeface="Arial"/>
              </a:rPr>
              <a:t> persecution and murder of approximately 6 million Jews by the Nazi regime and its collaborators. Antisemitism was at the foundation of the Holocaust and a basic tenet of Nazi ideology. This prejudice was widespread throughout Europe and continues to target Jews in Europe and the United States today.</a:t>
            </a:r>
          </a:p>
          <a:p>
            <a:pPr marL="342900" indent="-342900" algn="l" rtl="0" fontAlgn="base">
              <a:lnSpc>
                <a:spcPct val="113000"/>
              </a:lnSpc>
              <a:buFont typeface="Arial" panose="020B0604020202020204" pitchFamily="34" charset="0"/>
              <a:buChar char="•"/>
            </a:pPr>
            <a:r>
              <a:rPr lang="en-US" b="1" i="0" dirty="0">
                <a:solidFill>
                  <a:srgbClr val="000000"/>
                </a:solidFill>
                <a:effectLst/>
              </a:rPr>
              <a:t>Antisemitism: </a:t>
            </a:r>
            <a:r>
              <a:rPr lang="en-US" b="0" i="0" u="none" strike="noStrike" dirty="0">
                <a:solidFill>
                  <a:srgbClr val="000000"/>
                </a:solidFill>
                <a:effectLst/>
              </a:rPr>
              <a:t>Prejudice, discrimination, or hostility against Jews based on their religion, ethnicity</a:t>
            </a:r>
            <a:r>
              <a:rPr lang="en-US" dirty="0">
                <a:solidFill>
                  <a:srgbClr val="000000"/>
                </a:solidFill>
              </a:rPr>
              <a:t> </a:t>
            </a:r>
            <a:r>
              <a:rPr lang="en-US" b="0" i="0" u="none" strike="noStrike" dirty="0">
                <a:solidFill>
                  <a:srgbClr val="000000"/>
                </a:solidFill>
                <a:effectLst/>
              </a:rPr>
              <a:t>or perceived race. This can manifest in various forms, from stereotypes and exclusion to violence and persecution.</a:t>
            </a:r>
            <a:endParaRPr lang="en-US" dirty="0">
              <a:effectLst/>
            </a:endParaRPr>
          </a:p>
        </p:txBody>
      </p:sp>
      <p:sp>
        <p:nvSpPr>
          <p:cNvPr id="2" name="Google Shape;735;p97">
            <a:extLst>
              <a:ext uri="{FF2B5EF4-FFF2-40B4-BE49-F238E27FC236}">
                <a16:creationId xmlns:a16="http://schemas.microsoft.com/office/drawing/2014/main" id="{DEAB274F-E90C-03B9-CE51-3F899D9F183C}"/>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8</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46925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76FB9-F5A0-80A8-6AAD-98A404E9ED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EDD971-8C76-A69C-B2DF-20EB79F95252}"/>
              </a:ext>
            </a:extLst>
          </p:cNvPr>
          <p:cNvSpPr>
            <a:spLocks noGrp="1"/>
          </p:cNvSpPr>
          <p:nvPr>
            <p:ph type="title"/>
          </p:nvPr>
        </p:nvSpPr>
        <p:spPr>
          <a:xfrm>
            <a:off x="329184" y="299295"/>
            <a:ext cx="11364844" cy="553998"/>
          </a:xfrm>
        </p:spPr>
        <p:txBody>
          <a:bodyPr/>
          <a:lstStyle/>
          <a:p>
            <a:r>
              <a:rPr lang="en-US" dirty="0"/>
              <a:t>Reflection</a:t>
            </a:r>
          </a:p>
        </p:txBody>
      </p:sp>
      <p:sp>
        <p:nvSpPr>
          <p:cNvPr id="5" name="Content Placeholder 4">
            <a:extLst>
              <a:ext uri="{FF2B5EF4-FFF2-40B4-BE49-F238E27FC236}">
                <a16:creationId xmlns:a16="http://schemas.microsoft.com/office/drawing/2014/main" id="{3A6BEE40-9F59-37F2-6DFD-5157748052E3}"/>
              </a:ext>
            </a:extLst>
          </p:cNvPr>
          <p:cNvSpPr>
            <a:spLocks noGrp="1"/>
          </p:cNvSpPr>
          <p:nvPr>
            <p:ph idx="1"/>
          </p:nvPr>
        </p:nvSpPr>
        <p:spPr>
          <a:xfrm>
            <a:off x="329184" y="1213506"/>
            <a:ext cx="11364844" cy="3222036"/>
          </a:xfrm>
        </p:spPr>
        <p:txBody>
          <a:bodyPr/>
          <a:lstStyle/>
          <a:p>
            <a:pPr algn="l" rtl="0" fontAlgn="base">
              <a:lnSpc>
                <a:spcPct val="113000"/>
              </a:lnSpc>
            </a:pPr>
            <a:r>
              <a:rPr lang="en-US" b="1" dirty="0"/>
              <a:t>What emotions or reactions may these terms evoke? How might a deeper understanding of one term enhance the understanding of the others?</a:t>
            </a:r>
            <a:endParaRPr lang="en-US" b="1" i="0" dirty="0">
              <a:solidFill>
                <a:srgbClr val="000000"/>
              </a:solidFill>
              <a:effectLst/>
            </a:endParaRPr>
          </a:p>
          <a:p>
            <a:pPr marL="342900" indent="-342900" algn="l" rtl="0" fontAlgn="base">
              <a:lnSpc>
                <a:spcPct val="113000"/>
              </a:lnSpc>
              <a:buFont typeface="Arial" panose="020B0604020202020204" pitchFamily="34" charset="0"/>
              <a:buChar char="•"/>
            </a:pPr>
            <a:r>
              <a:rPr lang="en-US" i="0" dirty="0">
                <a:solidFill>
                  <a:srgbClr val="000000"/>
                </a:solidFill>
                <a:effectLst/>
              </a:rPr>
              <a:t>Genocide </a:t>
            </a:r>
          </a:p>
          <a:p>
            <a:pPr marL="342900" indent="-342900" algn="l" rtl="0" fontAlgn="base">
              <a:lnSpc>
                <a:spcPct val="113000"/>
              </a:lnSpc>
              <a:buFont typeface="Arial" panose="020B0604020202020204" pitchFamily="34" charset="0"/>
              <a:buChar char="•"/>
            </a:pPr>
            <a:r>
              <a:rPr lang="en-US" dirty="0">
                <a:solidFill>
                  <a:srgbClr val="000000"/>
                </a:solidFill>
              </a:rPr>
              <a:t>The Holocaust </a:t>
            </a:r>
          </a:p>
          <a:p>
            <a:pPr marL="342900" indent="-342900" algn="l" rtl="0" fontAlgn="base">
              <a:lnSpc>
                <a:spcPct val="113000"/>
              </a:lnSpc>
              <a:buFont typeface="Arial" panose="020B0604020202020204" pitchFamily="34" charset="0"/>
              <a:buChar char="•"/>
            </a:pPr>
            <a:r>
              <a:rPr lang="en-US" i="0" dirty="0">
                <a:solidFill>
                  <a:srgbClr val="000000"/>
                </a:solidFill>
                <a:effectLst/>
              </a:rPr>
              <a:t>Antisemitism </a:t>
            </a:r>
          </a:p>
        </p:txBody>
      </p:sp>
      <p:sp>
        <p:nvSpPr>
          <p:cNvPr id="2" name="Google Shape;735;p97">
            <a:extLst>
              <a:ext uri="{FF2B5EF4-FFF2-40B4-BE49-F238E27FC236}">
                <a16:creationId xmlns:a16="http://schemas.microsoft.com/office/drawing/2014/main" id="{83079686-9CF9-D321-1B0A-D65ADFD6CECD}"/>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9</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710369"/>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25616E4-440B-0B48-8502-13480A4006EB}" vid="{CE4DEFFE-75B2-5D4D-861A-D8601812C7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ff0242a-1408-43e5-9f62-3bcb689d00e1">
      <Terms xmlns="http://schemas.microsoft.com/office/infopath/2007/PartnerControls"/>
    </lcf76f155ced4ddcb4097134ff3c332f>
    <TaxCatchAll xmlns="1492efbd-0efb-4b2a-8de6-4df501ca36c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998F913F115B44A9E14E7DD122D037" ma:contentTypeVersion="15" ma:contentTypeDescription="Create a new document." ma:contentTypeScope="" ma:versionID="68171ea49e8f60a8e894681df61ed480">
  <xsd:schema xmlns:xsd="http://www.w3.org/2001/XMLSchema" xmlns:xs="http://www.w3.org/2001/XMLSchema" xmlns:p="http://schemas.microsoft.com/office/2006/metadata/properties" xmlns:ns2="1492efbd-0efb-4b2a-8de6-4df501ca36ce" xmlns:ns3="dff0242a-1408-43e5-9f62-3bcb689d00e1" targetNamespace="http://schemas.microsoft.com/office/2006/metadata/properties" ma:root="true" ma:fieldsID="51714159276351ab32b89d53be8ad6cb" ns2:_="" ns3:_="">
    <xsd:import namespace="1492efbd-0efb-4b2a-8de6-4df501ca36ce"/>
    <xsd:import namespace="dff0242a-1408-43e5-9f62-3bcb689d00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2efbd-0efb-4b2a-8de6-4df501ca36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f1a6f9-d132-49b3-ae66-c2da0fdf21c7}" ma:internalName="TaxCatchAll" ma:showField="CatchAllData" ma:web="1492efbd-0efb-4b2a-8de6-4df501ca36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0242a-1408-43e5-9f62-3bcb689d00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6D4523-35E1-4372-8C3E-390DA456A7A2}">
  <ds:schemaRefs>
    <ds:schemaRef ds:uri="http://schemas.microsoft.com/office/infopath/2007/PartnerControls"/>
    <ds:schemaRef ds:uri="http://purl.org/dc/terms/"/>
    <ds:schemaRef ds:uri="http://purl.org/dc/elements/1.1/"/>
    <ds:schemaRef ds:uri="http://schemas.microsoft.com/office/2006/documentManagement/types"/>
    <ds:schemaRef ds:uri="http://www.w3.org/XML/1998/namespace"/>
    <ds:schemaRef ds:uri="http://purl.org/dc/dcmitype/"/>
    <ds:schemaRef ds:uri="532e970c-339d-4a04-b36e-6a3e6e6031dc"/>
    <ds:schemaRef ds:uri="http://schemas.openxmlformats.org/package/2006/metadata/core-properties"/>
    <ds:schemaRef ds:uri="f5374bca-3e73-4752-bc49-e5d08d4658ed"/>
    <ds:schemaRef ds:uri="http://schemas.microsoft.com/office/2006/metadata/properties"/>
  </ds:schemaRefs>
</ds:datastoreItem>
</file>

<file path=customXml/itemProps2.xml><?xml version="1.0" encoding="utf-8"?>
<ds:datastoreItem xmlns:ds="http://schemas.openxmlformats.org/officeDocument/2006/customXml" ds:itemID="{2C995453-35AF-4A9E-A323-3BD970B03FA3}"/>
</file>

<file path=customXml/itemProps3.xml><?xml version="1.0" encoding="utf-8"?>
<ds:datastoreItem xmlns:ds="http://schemas.openxmlformats.org/officeDocument/2006/customXml" ds:itemID="{51E9FC02-7655-40EA-A4FE-5EE5060DA7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111</TotalTime>
  <Words>3014</Words>
  <Application>Microsoft Office PowerPoint</Application>
  <PresentationFormat>Widescreen</PresentationFormat>
  <Paragraphs>249</Paragraphs>
  <Slides>27</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Arial</vt:lpstr>
      <vt:lpstr>Arial Rounded MT Bold</vt:lpstr>
      <vt:lpstr>Calibri</vt:lpstr>
      <vt:lpstr>Helvetica</vt:lpstr>
      <vt:lpstr>Helvetica Neue</vt:lpstr>
      <vt:lpstr>WordVisi_MSFontService</vt:lpstr>
      <vt:lpstr>WordVisiPilcrow_MSFontService</vt:lpstr>
      <vt:lpstr>Office Theme</vt:lpstr>
      <vt:lpstr>Genocide, Including the Holocaust: Grades 5–12</vt:lpstr>
      <vt:lpstr>How to Use These Slides</vt:lpstr>
      <vt:lpstr>Making Connections</vt:lpstr>
      <vt:lpstr>Reflect on Your Experience</vt:lpstr>
      <vt:lpstr>Reflect on Your Classroom</vt:lpstr>
      <vt:lpstr>Key Terms</vt:lpstr>
      <vt:lpstr>Key Terms: What is genocide and the Holocaust? (1)</vt:lpstr>
      <vt:lpstr>Key Terms: What is genocide and the Holocaust? (2)</vt:lpstr>
      <vt:lpstr>Reflection</vt:lpstr>
      <vt:lpstr>What does learning about genocide and the Holocaust look like in grades 5–12?</vt:lpstr>
      <vt:lpstr>Genocide and the Holocaust in Grades 5–12 </vt:lpstr>
      <vt:lpstr>Why is it important to teach about the Holocaust and genocide? (1) </vt:lpstr>
      <vt:lpstr>Why is it important to teach about the Holocaust and genocide? (2) </vt:lpstr>
      <vt:lpstr>Why is it important to teach about the Holocaust and genocide? (3) </vt:lpstr>
      <vt:lpstr>Teaching About Genocide and the Holocaust in Practice</vt:lpstr>
      <vt:lpstr>Ten Essential Disciplinary Practices </vt:lpstr>
      <vt:lpstr>Example 1: Genocide and the Holocaust </vt:lpstr>
      <vt:lpstr>Reflection Activity (1)</vt:lpstr>
      <vt:lpstr>Example 2: Genocide and the Holocaust </vt:lpstr>
      <vt:lpstr>Reflection Activity (2)</vt:lpstr>
      <vt:lpstr>Reflecting on Our Practice</vt:lpstr>
      <vt:lpstr>Pair-share</vt:lpstr>
      <vt:lpstr>Learn More: Additional Resources</vt:lpstr>
      <vt:lpstr>Learn More: Additional Resources for Grade 5</vt:lpstr>
      <vt:lpstr>Learn More: Additional Resources for Grades 6–12 </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Genocide, Including the Holocaust: Grades 5–12</dc:title>
  <dc:creator/>
  <cp:lastModifiedBy>Accessibiliy Specialist</cp:lastModifiedBy>
  <cp:revision>32</cp:revision>
  <dcterms:created xsi:type="dcterms:W3CDTF">2025-04-25T17:00:08Z</dcterms:created>
  <dcterms:modified xsi:type="dcterms:W3CDTF">2025-05-29T22:29:00Z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0x010100D9998F913F115B44A9E14E7DD122D037</vt:lpwstr>
  </property>
</Properties>
</file>