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53" r:id="rId5"/>
    <p:sldId id="389" r:id="rId6"/>
    <p:sldId id="369" r:id="rId7"/>
    <p:sldId id="372" r:id="rId8"/>
    <p:sldId id="373" r:id="rId9"/>
    <p:sldId id="388" r:id="rId10"/>
    <p:sldId id="382" r:id="rId11"/>
    <p:sldId id="384" r:id="rId12"/>
    <p:sldId id="385" r:id="rId13"/>
    <p:sldId id="368" r:id="rId14"/>
    <p:sldId id="360" r:id="rId15"/>
    <p:sldId id="357" r:id="rId16"/>
    <p:sldId id="358" r:id="rId17"/>
    <p:sldId id="359" r:id="rId18"/>
    <p:sldId id="354" r:id="rId19"/>
    <p:sldId id="393" r:id="rId20"/>
    <p:sldId id="378" r:id="rId21"/>
    <p:sldId id="375" r:id="rId22"/>
    <p:sldId id="379" r:id="rId23"/>
    <p:sldId id="376" r:id="rId24"/>
    <p:sldId id="362" r:id="rId25"/>
    <p:sldId id="374" r:id="rId26"/>
    <p:sldId id="386" r:id="rId27"/>
    <p:sldId id="366" r:id="rId28"/>
    <p:sldId id="341"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40F30C-3666-18B8-C1CD-0B462B0BA8C1}" name="Gabriela Mottesi" initials="" userId="S::gmottes@wested.org::567325f9-1976-4916-8d3e-d7dbaa86519f" providerId="AD"/>
  <p188:author id="{A6C9CB1F-0E65-BDF2-9959-F5E8A71BC8F1}" name="Christina Johnson" initials="CJ" userId="S::cjohnso2@wested.org::25489c12-e334-44ac-9e5c-f96f7032691a" providerId="AD"/>
  <p188:author id="{29C0D8B0-7613-44FC-151B-9F4604297564}" name="Kim Austin" initials="KA" userId="ps/kO6BA9KWAjHLbsxv9pWngsZodD48B/mc8PTE1gFM=" providerId="None"/>
  <p188:author id="{1A9869BB-0D38-97FF-02AF-880CC101F64E}" name="Crystal Charity" initials="CC" userId="Y662WqlwhC7zb0ZoKxYtitSRGPdvg9gVGn2WVTec7lU="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DEBB"/>
    <a:srgbClr val="F6F3EC"/>
    <a:srgbClr val="D3EA8B"/>
    <a:srgbClr val="4B6D23"/>
    <a:srgbClr val="762F84"/>
    <a:srgbClr val="025E86"/>
    <a:srgbClr val="026CAA"/>
    <a:srgbClr val="843A12"/>
    <a:srgbClr val="CD391D"/>
    <a:srgbClr val="C0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0C64E-8A62-41BA-BE0B-3730ACF81C8C}" v="38" dt="2025-05-30T21:58:46.0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28" autoAdjust="0"/>
    <p:restoredTop sz="86387" autoAdjust="0"/>
  </p:normalViewPr>
  <p:slideViewPr>
    <p:cSldViewPr snapToGrid="0" snapToObjects="1">
      <p:cViewPr varScale="1">
        <p:scale>
          <a:sx n="77" d="100"/>
          <a:sy n="77" d="100"/>
        </p:scale>
        <p:origin x="1049" y="65"/>
      </p:cViewPr>
      <p:guideLst/>
    </p:cSldViewPr>
  </p:slideViewPr>
  <p:outlineViewPr>
    <p:cViewPr>
      <p:scale>
        <a:sx n="33" d="100"/>
        <a:sy n="33" d="100"/>
      </p:scale>
      <p:origin x="0" y="-19807"/>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e Read" userId="ffc02e57-f60d-43bf-8c65-703c10ba8ea5" providerId="ADAL" clId="{DF60C64E-8A62-41BA-BE0B-3730ACF81C8C}"/>
    <pc:docChg chg="modSld">
      <pc:chgData name="Jennie Read" userId="ffc02e57-f60d-43bf-8c65-703c10ba8ea5" providerId="ADAL" clId="{DF60C64E-8A62-41BA-BE0B-3730ACF81C8C}" dt="2025-05-29T22:30:21.415" v="62" actId="962"/>
      <pc:docMkLst>
        <pc:docMk/>
      </pc:docMkLst>
      <pc:sldChg chg="addSp modSp mod">
        <pc:chgData name="Jennie Read" userId="ffc02e57-f60d-43bf-8c65-703c10ba8ea5" providerId="ADAL" clId="{DF60C64E-8A62-41BA-BE0B-3730ACF81C8C}" dt="2025-05-29T22:30:21.415" v="62" actId="962"/>
        <pc:sldMkLst>
          <pc:docMk/>
          <pc:sldMk cId="0" sldId="341"/>
        </pc:sldMkLst>
        <pc:spChg chg="add mod">
          <ac:chgData name="Jennie Read" userId="ffc02e57-f60d-43bf-8c65-703c10ba8ea5" providerId="ADAL" clId="{DF60C64E-8A62-41BA-BE0B-3730ACF81C8C}" dt="2025-05-29T17:13:02.268" v="45" actId="13244"/>
          <ac:spMkLst>
            <pc:docMk/>
            <pc:sldMk cId="0" sldId="341"/>
            <ac:spMk id="2" creationId="{4B43C558-2B4B-F536-5251-B62733D0E693}"/>
          </ac:spMkLst>
        </pc:spChg>
        <pc:spChg chg="mod ord">
          <ac:chgData name="Jennie Read" userId="ffc02e57-f60d-43bf-8c65-703c10ba8ea5" providerId="ADAL" clId="{DF60C64E-8A62-41BA-BE0B-3730ACF81C8C}" dt="2025-05-29T17:13:19.788" v="49" actId="962"/>
          <ac:spMkLst>
            <pc:docMk/>
            <pc:sldMk cId="0" sldId="341"/>
            <ac:spMk id="735" creationId="{00000000-0000-0000-0000-000000000000}"/>
          </ac:spMkLst>
        </pc:spChg>
        <pc:picChg chg="add mod">
          <ac:chgData name="Jennie Read" userId="ffc02e57-f60d-43bf-8c65-703c10ba8ea5" providerId="ADAL" clId="{DF60C64E-8A62-41BA-BE0B-3730ACF81C8C}" dt="2025-05-29T17:13:16.101" v="47" actId="962"/>
          <ac:picMkLst>
            <pc:docMk/>
            <pc:sldMk cId="0" sldId="341"/>
            <ac:picMk id="3" creationId="{51207F7D-C0F1-65A4-8652-7E493BB12AC7}"/>
          </ac:picMkLst>
        </pc:picChg>
        <pc:picChg chg="add mod ord">
          <ac:chgData name="Jennie Read" userId="ffc02e57-f60d-43bf-8c65-703c10ba8ea5" providerId="ADAL" clId="{DF60C64E-8A62-41BA-BE0B-3730ACF81C8C}" dt="2025-05-29T22:30:21.415" v="62" actId="962"/>
          <ac:picMkLst>
            <pc:docMk/>
            <pc:sldMk cId="0" sldId="341"/>
            <ac:picMk id="4" creationId="{52BA4EE7-20E7-623D-B0B3-4B28ED974681}"/>
          </ac:picMkLst>
        </pc:picChg>
      </pc:sldChg>
      <pc:sldChg chg="addSp modSp mod">
        <pc:chgData name="Jennie Read" userId="ffc02e57-f60d-43bf-8c65-703c10ba8ea5" providerId="ADAL" clId="{DF60C64E-8A62-41BA-BE0B-3730ACF81C8C}" dt="2025-05-29T17:05:14.853" v="6" actId="13244"/>
        <pc:sldMkLst>
          <pc:docMk/>
          <pc:sldMk cId="3702974069" sldId="353"/>
        </pc:sldMkLst>
        <pc:spChg chg="mod">
          <ac:chgData name="Jennie Read" userId="ffc02e57-f60d-43bf-8c65-703c10ba8ea5" providerId="ADAL" clId="{DF60C64E-8A62-41BA-BE0B-3730ACF81C8C}" dt="2025-05-29T17:05:14.853" v="6" actId="13244"/>
          <ac:spMkLst>
            <pc:docMk/>
            <pc:sldMk cId="3702974069" sldId="353"/>
            <ac:spMk id="2" creationId="{A0A3B57C-3916-6C11-C5E4-9E9B811C6C0B}"/>
          </ac:spMkLst>
        </pc:spChg>
        <pc:picChg chg="add mod ord">
          <ac:chgData name="Jennie Read" userId="ffc02e57-f60d-43bf-8c65-703c10ba8ea5" providerId="ADAL" clId="{DF60C64E-8A62-41BA-BE0B-3730ACF81C8C}" dt="2025-05-29T17:05:12.853" v="4" actId="962"/>
          <ac:picMkLst>
            <pc:docMk/>
            <pc:sldMk cId="3702974069" sldId="353"/>
            <ac:picMk id="3" creationId="{CD404A47-F999-E749-1573-9D7E94EDC0FF}"/>
          </ac:picMkLst>
        </pc:picChg>
      </pc:sldChg>
      <pc:sldChg chg="modSp mod">
        <pc:chgData name="Jennie Read" userId="ffc02e57-f60d-43bf-8c65-703c10ba8ea5" providerId="ADAL" clId="{DF60C64E-8A62-41BA-BE0B-3730ACF81C8C}" dt="2025-05-29T17:10:45.113" v="32" actId="962"/>
        <pc:sldMkLst>
          <pc:docMk/>
          <pc:sldMk cId="1963504823" sldId="357"/>
        </pc:sldMkLst>
        <pc:picChg chg="mod">
          <ac:chgData name="Jennie Read" userId="ffc02e57-f60d-43bf-8c65-703c10ba8ea5" providerId="ADAL" clId="{DF60C64E-8A62-41BA-BE0B-3730ACF81C8C}" dt="2025-05-29T17:10:45.113" v="32" actId="962"/>
          <ac:picMkLst>
            <pc:docMk/>
            <pc:sldMk cId="1963504823" sldId="357"/>
            <ac:picMk id="5" creationId="{34B7F9F1-33C3-9CFA-DF8E-802A46D0AEFB}"/>
          </ac:picMkLst>
        </pc:picChg>
      </pc:sldChg>
      <pc:sldChg chg="modSp mod">
        <pc:chgData name="Jennie Read" userId="ffc02e57-f60d-43bf-8c65-703c10ba8ea5" providerId="ADAL" clId="{DF60C64E-8A62-41BA-BE0B-3730ACF81C8C}" dt="2025-05-29T17:10:52.718" v="34" actId="962"/>
        <pc:sldMkLst>
          <pc:docMk/>
          <pc:sldMk cId="180341195" sldId="358"/>
        </pc:sldMkLst>
        <pc:spChg chg="mod">
          <ac:chgData name="Jennie Read" userId="ffc02e57-f60d-43bf-8c65-703c10ba8ea5" providerId="ADAL" clId="{DF60C64E-8A62-41BA-BE0B-3730ACF81C8C}" dt="2025-05-29T17:10:50.501" v="33" actId="13244"/>
          <ac:spMkLst>
            <pc:docMk/>
            <pc:sldMk cId="180341195" sldId="358"/>
            <ac:spMk id="8" creationId="{46A4E9C1-6025-564A-8490-B001D3203665}"/>
          </ac:spMkLst>
        </pc:spChg>
        <pc:picChg chg="mod">
          <ac:chgData name="Jennie Read" userId="ffc02e57-f60d-43bf-8c65-703c10ba8ea5" providerId="ADAL" clId="{DF60C64E-8A62-41BA-BE0B-3730ACF81C8C}" dt="2025-05-29T17:10:52.718" v="34" actId="962"/>
          <ac:picMkLst>
            <pc:docMk/>
            <pc:sldMk cId="180341195" sldId="358"/>
            <ac:picMk id="4" creationId="{7BB4C888-DCEE-DA50-C9E8-94D81A3595AE}"/>
          </ac:picMkLst>
        </pc:picChg>
      </pc:sldChg>
      <pc:sldChg chg="modSp mod">
        <pc:chgData name="Jennie Read" userId="ffc02e57-f60d-43bf-8c65-703c10ba8ea5" providerId="ADAL" clId="{DF60C64E-8A62-41BA-BE0B-3730ACF81C8C}" dt="2025-05-29T17:11:37.165" v="35" actId="962"/>
        <pc:sldMkLst>
          <pc:docMk/>
          <pc:sldMk cId="2092982869" sldId="359"/>
        </pc:sldMkLst>
        <pc:picChg chg="mod">
          <ac:chgData name="Jennie Read" userId="ffc02e57-f60d-43bf-8c65-703c10ba8ea5" providerId="ADAL" clId="{DF60C64E-8A62-41BA-BE0B-3730ACF81C8C}" dt="2025-05-29T17:11:37.165" v="35" actId="962"/>
          <ac:picMkLst>
            <pc:docMk/>
            <pc:sldMk cId="2092982869" sldId="359"/>
            <ac:picMk id="5" creationId="{F3C47C16-9152-4A81-6975-811CDF830FD4}"/>
          </ac:picMkLst>
        </pc:picChg>
      </pc:sldChg>
      <pc:sldChg chg="modSp mod">
        <pc:chgData name="Jennie Read" userId="ffc02e57-f60d-43bf-8c65-703c10ba8ea5" providerId="ADAL" clId="{DF60C64E-8A62-41BA-BE0B-3730ACF81C8C}" dt="2025-05-29T17:10:35.812" v="31" actId="13244"/>
        <pc:sldMkLst>
          <pc:docMk/>
          <pc:sldMk cId="3912463289" sldId="360"/>
        </pc:sldMkLst>
        <pc:spChg chg="mod">
          <ac:chgData name="Jennie Read" userId="ffc02e57-f60d-43bf-8c65-703c10ba8ea5" providerId="ADAL" clId="{DF60C64E-8A62-41BA-BE0B-3730ACF81C8C}" dt="2025-05-29T17:10:30.790" v="29" actId="962"/>
          <ac:spMkLst>
            <pc:docMk/>
            <pc:sldMk cId="3912463289" sldId="360"/>
            <ac:spMk id="5" creationId="{2A767371-A53D-2819-30AB-40A429D7C868}"/>
          </ac:spMkLst>
        </pc:spChg>
        <pc:spChg chg="ord">
          <ac:chgData name="Jennie Read" userId="ffc02e57-f60d-43bf-8c65-703c10ba8ea5" providerId="ADAL" clId="{DF60C64E-8A62-41BA-BE0B-3730ACF81C8C}" dt="2025-05-29T17:10:28.941" v="28" actId="13244"/>
          <ac:spMkLst>
            <pc:docMk/>
            <pc:sldMk cId="3912463289" sldId="360"/>
            <ac:spMk id="6" creationId="{3E54A8A5-5294-6672-E44A-3DD180C68A91}"/>
          </ac:spMkLst>
        </pc:spChg>
        <pc:spChg chg="mod">
          <ac:chgData name="Jennie Read" userId="ffc02e57-f60d-43bf-8c65-703c10ba8ea5" providerId="ADAL" clId="{DF60C64E-8A62-41BA-BE0B-3730ACF81C8C}" dt="2025-05-29T17:10:35.812" v="31" actId="13244"/>
          <ac:spMkLst>
            <pc:docMk/>
            <pc:sldMk cId="3912463289" sldId="360"/>
            <ac:spMk id="7" creationId="{545CF4C3-7840-DB6A-9714-504521B1047E}"/>
          </ac:spMkLst>
        </pc:spChg>
      </pc:sldChg>
      <pc:sldChg chg="modSp mod">
        <pc:chgData name="Jennie Read" userId="ffc02e57-f60d-43bf-8c65-703c10ba8ea5" providerId="ADAL" clId="{DF60C64E-8A62-41BA-BE0B-3730ACF81C8C}" dt="2025-05-29T17:12:59.353" v="44" actId="962"/>
        <pc:sldMkLst>
          <pc:docMk/>
          <pc:sldMk cId="3642537350" sldId="366"/>
        </pc:sldMkLst>
        <pc:spChg chg="mod">
          <ac:chgData name="Jennie Read" userId="ffc02e57-f60d-43bf-8c65-703c10ba8ea5" providerId="ADAL" clId="{DF60C64E-8A62-41BA-BE0B-3730ACF81C8C}" dt="2025-05-29T17:12:59.353" v="44" actId="962"/>
          <ac:spMkLst>
            <pc:docMk/>
            <pc:sldMk cId="3642537350" sldId="366"/>
            <ac:spMk id="4" creationId="{C810771F-AC22-06D2-E936-E342104A72F1}"/>
          </ac:spMkLst>
        </pc:spChg>
      </pc:sldChg>
      <pc:sldChg chg="modSp mod">
        <pc:chgData name="Jennie Read" userId="ffc02e57-f60d-43bf-8c65-703c10ba8ea5" providerId="ADAL" clId="{DF60C64E-8A62-41BA-BE0B-3730ACF81C8C}" dt="2025-05-29T17:06:49.232" v="22" actId="962"/>
        <pc:sldMkLst>
          <pc:docMk/>
          <pc:sldMk cId="2449417538" sldId="372"/>
        </pc:sldMkLst>
        <pc:spChg chg="mod">
          <ac:chgData name="Jennie Read" userId="ffc02e57-f60d-43bf-8c65-703c10ba8ea5" providerId="ADAL" clId="{DF60C64E-8A62-41BA-BE0B-3730ACF81C8C}" dt="2025-05-29T17:06:49.232" v="22" actId="962"/>
          <ac:spMkLst>
            <pc:docMk/>
            <pc:sldMk cId="2449417538" sldId="372"/>
            <ac:spMk id="4" creationId="{A7CBCFDE-A855-1271-0AAF-E03A55F8BEEE}"/>
          </ac:spMkLst>
        </pc:spChg>
      </pc:sldChg>
      <pc:sldChg chg="modSp mod">
        <pc:chgData name="Jennie Read" userId="ffc02e57-f60d-43bf-8c65-703c10ba8ea5" providerId="ADAL" clId="{DF60C64E-8A62-41BA-BE0B-3730ACF81C8C}" dt="2025-05-29T17:09:42.204" v="23" actId="962"/>
        <pc:sldMkLst>
          <pc:docMk/>
          <pc:sldMk cId="252560630" sldId="373"/>
        </pc:sldMkLst>
        <pc:spChg chg="mod">
          <ac:chgData name="Jennie Read" userId="ffc02e57-f60d-43bf-8c65-703c10ba8ea5" providerId="ADAL" clId="{DF60C64E-8A62-41BA-BE0B-3730ACF81C8C}" dt="2025-05-29T17:09:42.204" v="23" actId="962"/>
          <ac:spMkLst>
            <pc:docMk/>
            <pc:sldMk cId="252560630" sldId="373"/>
            <ac:spMk id="4" creationId="{6A428694-5B87-81AE-1461-1445B0C1E13D}"/>
          </ac:spMkLst>
        </pc:spChg>
      </pc:sldChg>
      <pc:sldChg chg="modSp mod">
        <pc:chgData name="Jennie Read" userId="ffc02e57-f60d-43bf-8c65-703c10ba8ea5" providerId="ADAL" clId="{DF60C64E-8A62-41BA-BE0B-3730ACF81C8C}" dt="2025-05-29T17:12:52.203" v="42" actId="962"/>
        <pc:sldMkLst>
          <pc:docMk/>
          <pc:sldMk cId="1600468552" sldId="374"/>
        </pc:sldMkLst>
        <pc:spChg chg="mod">
          <ac:chgData name="Jennie Read" userId="ffc02e57-f60d-43bf-8c65-703c10ba8ea5" providerId="ADAL" clId="{DF60C64E-8A62-41BA-BE0B-3730ACF81C8C}" dt="2025-05-29T17:12:52.203" v="42" actId="962"/>
          <ac:spMkLst>
            <pc:docMk/>
            <pc:sldMk cId="1600468552" sldId="374"/>
            <ac:spMk id="4" creationId="{3F50F710-5FDE-BE50-66BD-966F298E70FC}"/>
          </ac:spMkLst>
        </pc:spChg>
      </pc:sldChg>
      <pc:sldChg chg="modSp mod">
        <pc:chgData name="Jennie Read" userId="ffc02e57-f60d-43bf-8c65-703c10ba8ea5" providerId="ADAL" clId="{DF60C64E-8A62-41BA-BE0B-3730ACF81C8C}" dt="2025-05-29T17:14:04.786" v="59" actId="20577"/>
        <pc:sldMkLst>
          <pc:docMk/>
          <pc:sldMk cId="1929138334" sldId="375"/>
        </pc:sldMkLst>
        <pc:spChg chg="mod">
          <ac:chgData name="Jennie Read" userId="ffc02e57-f60d-43bf-8c65-703c10ba8ea5" providerId="ADAL" clId="{DF60C64E-8A62-41BA-BE0B-3730ACF81C8C}" dt="2025-05-29T17:14:04.786" v="59" actId="20577"/>
          <ac:spMkLst>
            <pc:docMk/>
            <pc:sldMk cId="1929138334" sldId="375"/>
            <ac:spMk id="2" creationId="{9AABB850-99A7-1093-0843-62C8B799E0F7}"/>
          </ac:spMkLst>
        </pc:spChg>
        <pc:spChg chg="mod">
          <ac:chgData name="Jennie Read" userId="ffc02e57-f60d-43bf-8c65-703c10ba8ea5" providerId="ADAL" clId="{DF60C64E-8A62-41BA-BE0B-3730ACF81C8C}" dt="2025-05-29T17:12:40.795" v="39" actId="962"/>
          <ac:spMkLst>
            <pc:docMk/>
            <pc:sldMk cId="1929138334" sldId="375"/>
            <ac:spMk id="4" creationId="{2C093DEF-0F1D-6DFC-5638-CF338E3F4299}"/>
          </ac:spMkLst>
        </pc:spChg>
      </pc:sldChg>
      <pc:sldChg chg="modSp mod">
        <pc:chgData name="Jennie Read" userId="ffc02e57-f60d-43bf-8c65-703c10ba8ea5" providerId="ADAL" clId="{DF60C64E-8A62-41BA-BE0B-3730ACF81C8C}" dt="2025-05-29T17:13:41.345" v="53" actId="20577"/>
        <pc:sldMkLst>
          <pc:docMk/>
          <pc:sldMk cId="265797641" sldId="376"/>
        </pc:sldMkLst>
        <pc:spChg chg="mod">
          <ac:chgData name="Jennie Read" userId="ffc02e57-f60d-43bf-8c65-703c10ba8ea5" providerId="ADAL" clId="{DF60C64E-8A62-41BA-BE0B-3730ACF81C8C}" dt="2025-05-29T17:13:41.345" v="53" actId="20577"/>
          <ac:spMkLst>
            <pc:docMk/>
            <pc:sldMk cId="265797641" sldId="376"/>
            <ac:spMk id="2" creationId="{43F52F90-C450-22BB-A8B1-2B984635E253}"/>
          </ac:spMkLst>
        </pc:spChg>
        <pc:spChg chg="mod">
          <ac:chgData name="Jennie Read" userId="ffc02e57-f60d-43bf-8c65-703c10ba8ea5" providerId="ADAL" clId="{DF60C64E-8A62-41BA-BE0B-3730ACF81C8C}" dt="2025-05-29T17:12:46.721" v="41" actId="962"/>
          <ac:spMkLst>
            <pc:docMk/>
            <pc:sldMk cId="265797641" sldId="376"/>
            <ac:spMk id="4" creationId="{43C19E74-87B5-11E0-AC20-03B804EE1CAE}"/>
          </ac:spMkLst>
        </pc:spChg>
      </pc:sldChg>
      <pc:sldChg chg="modSp mod">
        <pc:chgData name="Jennie Read" userId="ffc02e57-f60d-43bf-8c65-703c10ba8ea5" providerId="ADAL" clId="{DF60C64E-8A62-41BA-BE0B-3730ACF81C8C}" dt="2025-05-29T17:12:38.002" v="38" actId="962"/>
        <pc:sldMkLst>
          <pc:docMk/>
          <pc:sldMk cId="3422964060" sldId="378"/>
        </pc:sldMkLst>
        <pc:spChg chg="mod">
          <ac:chgData name="Jennie Read" userId="ffc02e57-f60d-43bf-8c65-703c10ba8ea5" providerId="ADAL" clId="{DF60C64E-8A62-41BA-BE0B-3730ACF81C8C}" dt="2025-05-29T17:12:38.002" v="38" actId="962"/>
          <ac:spMkLst>
            <pc:docMk/>
            <pc:sldMk cId="3422964060" sldId="378"/>
            <ac:spMk id="4" creationId="{F62F2B02-F6D9-AEF3-077B-7F4B4D98AA78}"/>
          </ac:spMkLst>
        </pc:spChg>
      </pc:sldChg>
      <pc:sldChg chg="modSp mod">
        <pc:chgData name="Jennie Read" userId="ffc02e57-f60d-43bf-8c65-703c10ba8ea5" providerId="ADAL" clId="{DF60C64E-8A62-41BA-BE0B-3730ACF81C8C}" dt="2025-05-29T17:12:43.747" v="40" actId="962"/>
        <pc:sldMkLst>
          <pc:docMk/>
          <pc:sldMk cId="663022582" sldId="379"/>
        </pc:sldMkLst>
        <pc:spChg chg="mod">
          <ac:chgData name="Jennie Read" userId="ffc02e57-f60d-43bf-8c65-703c10ba8ea5" providerId="ADAL" clId="{DF60C64E-8A62-41BA-BE0B-3730ACF81C8C}" dt="2025-05-29T17:12:43.747" v="40" actId="962"/>
          <ac:spMkLst>
            <pc:docMk/>
            <pc:sldMk cId="663022582" sldId="379"/>
            <ac:spMk id="4" creationId="{95187F0A-6666-998B-01D1-42EF99C4F292}"/>
          </ac:spMkLst>
        </pc:spChg>
      </pc:sldChg>
      <pc:sldChg chg="modSp">
        <pc:chgData name="Jennie Read" userId="ffc02e57-f60d-43bf-8c65-703c10ba8ea5" providerId="ADAL" clId="{DF60C64E-8A62-41BA-BE0B-3730ACF81C8C}" dt="2025-05-29T17:09:48.098" v="24" actId="13244"/>
        <pc:sldMkLst>
          <pc:docMk/>
          <pc:sldMk cId="2605950418" sldId="382"/>
        </pc:sldMkLst>
        <pc:spChg chg="mod">
          <ac:chgData name="Jennie Read" userId="ffc02e57-f60d-43bf-8c65-703c10ba8ea5" providerId="ADAL" clId="{DF60C64E-8A62-41BA-BE0B-3730ACF81C8C}" dt="2025-05-29T17:09:48.098" v="24" actId="13244"/>
          <ac:spMkLst>
            <pc:docMk/>
            <pc:sldMk cId="2605950418" sldId="382"/>
            <ac:spMk id="2" creationId="{A55B9BD1-464D-112D-1484-D420B8430942}"/>
          </ac:spMkLst>
        </pc:spChg>
      </pc:sldChg>
      <pc:sldChg chg="modSp mod">
        <pc:chgData name="Jennie Read" userId="ffc02e57-f60d-43bf-8c65-703c10ba8ea5" providerId="ADAL" clId="{DF60C64E-8A62-41BA-BE0B-3730ACF81C8C}" dt="2025-05-29T17:10:19.191" v="25" actId="962"/>
        <pc:sldMkLst>
          <pc:docMk/>
          <pc:sldMk cId="2021469250" sldId="384"/>
        </pc:sldMkLst>
        <pc:spChg chg="mod">
          <ac:chgData name="Jennie Read" userId="ffc02e57-f60d-43bf-8c65-703c10ba8ea5" providerId="ADAL" clId="{DF60C64E-8A62-41BA-BE0B-3730ACF81C8C}" dt="2025-05-29T17:10:19.191" v="25" actId="962"/>
          <ac:spMkLst>
            <pc:docMk/>
            <pc:sldMk cId="2021469250" sldId="384"/>
            <ac:spMk id="2" creationId="{C79B8CD7-537A-B7E7-0939-439E1A5AD829}"/>
          </ac:spMkLst>
        </pc:spChg>
      </pc:sldChg>
      <pc:sldChg chg="modSp mod">
        <pc:chgData name="Jennie Read" userId="ffc02e57-f60d-43bf-8c65-703c10ba8ea5" providerId="ADAL" clId="{DF60C64E-8A62-41BA-BE0B-3730ACF81C8C}" dt="2025-05-29T17:10:24.521" v="27" actId="962"/>
        <pc:sldMkLst>
          <pc:docMk/>
          <pc:sldMk cId="849710369" sldId="385"/>
        </pc:sldMkLst>
        <pc:spChg chg="mod">
          <ac:chgData name="Jennie Read" userId="ffc02e57-f60d-43bf-8c65-703c10ba8ea5" providerId="ADAL" clId="{DF60C64E-8A62-41BA-BE0B-3730ACF81C8C}" dt="2025-05-29T17:10:22.843" v="26" actId="13244"/>
          <ac:spMkLst>
            <pc:docMk/>
            <pc:sldMk cId="849710369" sldId="385"/>
            <ac:spMk id="2" creationId="{D74C5AE1-70AD-5A24-2375-00409E9B527D}"/>
          </ac:spMkLst>
        </pc:spChg>
        <pc:spChg chg="mod">
          <ac:chgData name="Jennie Read" userId="ffc02e57-f60d-43bf-8c65-703c10ba8ea5" providerId="ADAL" clId="{DF60C64E-8A62-41BA-BE0B-3730ACF81C8C}" dt="2025-05-29T17:10:24.521" v="27" actId="962"/>
          <ac:spMkLst>
            <pc:docMk/>
            <pc:sldMk cId="849710369" sldId="385"/>
            <ac:spMk id="3" creationId="{44A6E92F-7476-3021-30B4-78C5134A4F8D}"/>
          </ac:spMkLst>
        </pc:spChg>
      </pc:sldChg>
      <pc:sldChg chg="modSp mod">
        <pc:chgData name="Jennie Read" userId="ffc02e57-f60d-43bf-8c65-703c10ba8ea5" providerId="ADAL" clId="{DF60C64E-8A62-41BA-BE0B-3730ACF81C8C}" dt="2025-05-29T17:12:55.432" v="43" actId="962"/>
        <pc:sldMkLst>
          <pc:docMk/>
          <pc:sldMk cId="1841360099" sldId="386"/>
        </pc:sldMkLst>
        <pc:spChg chg="mod">
          <ac:chgData name="Jennie Read" userId="ffc02e57-f60d-43bf-8c65-703c10ba8ea5" providerId="ADAL" clId="{DF60C64E-8A62-41BA-BE0B-3730ACF81C8C}" dt="2025-05-29T17:12:55.432" v="43" actId="962"/>
          <ac:spMkLst>
            <pc:docMk/>
            <pc:sldMk cId="1841360099" sldId="386"/>
            <ac:spMk id="4" creationId="{BF364565-B32D-9282-1A30-F00C50B757AB}"/>
          </ac:spMkLst>
        </pc:spChg>
      </pc:sldChg>
      <pc:sldChg chg="modSp mod">
        <pc:chgData name="Jennie Read" userId="ffc02e57-f60d-43bf-8c65-703c10ba8ea5" providerId="ADAL" clId="{DF60C64E-8A62-41BA-BE0B-3730ACF81C8C}" dt="2025-05-29T17:06:44.150" v="21" actId="962"/>
        <pc:sldMkLst>
          <pc:docMk/>
          <pc:sldMk cId="1965167443" sldId="389"/>
        </pc:sldMkLst>
        <pc:spChg chg="mod">
          <ac:chgData name="Jennie Read" userId="ffc02e57-f60d-43bf-8c65-703c10ba8ea5" providerId="ADAL" clId="{DF60C64E-8A62-41BA-BE0B-3730ACF81C8C}" dt="2025-05-29T17:06:44.150" v="21" actId="962"/>
          <ac:spMkLst>
            <pc:docMk/>
            <pc:sldMk cId="1965167443" sldId="389"/>
            <ac:spMk id="735" creationId="{00000000-0000-0000-0000-000000000000}"/>
          </ac:spMkLst>
        </pc:spChg>
      </pc:sldChg>
      <pc:sldChg chg="modSp mod">
        <pc:chgData name="Jennie Read" userId="ffc02e57-f60d-43bf-8c65-703c10ba8ea5" providerId="ADAL" clId="{DF60C64E-8A62-41BA-BE0B-3730ACF81C8C}" dt="2025-05-29T17:11:53.520" v="37" actId="13244"/>
        <pc:sldMkLst>
          <pc:docMk/>
          <pc:sldMk cId="0" sldId="393"/>
        </pc:sldMkLst>
        <pc:spChg chg="mod">
          <ac:chgData name="Jennie Read" userId="ffc02e57-f60d-43bf-8c65-703c10ba8ea5" providerId="ADAL" clId="{DF60C64E-8A62-41BA-BE0B-3730ACF81C8C}" dt="2025-05-29T17:11:52.441" v="36" actId="962"/>
          <ac:spMkLst>
            <pc:docMk/>
            <pc:sldMk cId="0" sldId="393"/>
            <ac:spMk id="2" creationId="{2F19A3A1-E6C0-B97F-DD81-CC44FA286D05}"/>
          </ac:spMkLst>
        </pc:spChg>
        <pc:spChg chg="ord">
          <ac:chgData name="Jennie Read" userId="ffc02e57-f60d-43bf-8c65-703c10ba8ea5" providerId="ADAL" clId="{DF60C64E-8A62-41BA-BE0B-3730ACF81C8C}" dt="2025-05-29T17:11:53.520" v="37" actId="13244"/>
          <ac:spMkLst>
            <pc:docMk/>
            <pc:sldMk cId="0" sldId="393"/>
            <ac:spMk id="3" creationId="{D979D0BE-F7AA-91CA-D0FC-F7F23F7F1565}"/>
          </ac:spMkLst>
        </pc:spChg>
      </pc:sldChg>
    </pc:docChg>
  </pc:docChgLst>
  <pc:docChgLst>
    <pc:chgData name="Crystal Charity" userId="Y662WqlwhC7zb0ZoKxYtitSRGPdvg9gVGn2WVTec7lU=" providerId="None" clId="Web-{5B830A29-F057-4D2F-9CC8-64FB18839F47}"/>
    <pc:docChg chg="mod">
      <pc:chgData name="Crystal Charity" userId="Y662WqlwhC7zb0ZoKxYtitSRGPdvg9gVGn2WVTec7lU=" providerId="None" clId="Web-{5B830A29-F057-4D2F-9CC8-64FB18839F47}" dt="2025-05-16T13:52:43.721" v="0"/>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5D5F7F-EDEF-F41D-B715-99905C44F6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431B0F-4EE1-21F4-8B90-E197470B7E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A6E3434A-C42F-C241-BBBB-9BB24729FC0E}" type="datetimeFigureOut">
              <a:rPr lang="en-US"/>
              <a:pPr>
                <a:defRPr/>
              </a:pPr>
              <a:t>5/30/2025</a:t>
            </a:fld>
            <a:endParaRPr lang="en-US"/>
          </a:p>
        </p:txBody>
      </p:sp>
      <p:sp>
        <p:nvSpPr>
          <p:cNvPr id="4" name="Footer Placeholder 3">
            <a:extLst>
              <a:ext uri="{FF2B5EF4-FFF2-40B4-BE49-F238E27FC236}">
                <a16:creationId xmlns:a16="http://schemas.microsoft.com/office/drawing/2014/main" id="{C3BC7C01-F890-0806-D301-8089D8A86D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B1B4566-0F3F-BA9A-3FC6-C6794598C3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23F5B3-8696-D743-BF27-1B5A45F5C78A}"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C5A60D-1441-FDA2-6EEE-C5994D0A88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087DAD3-54B1-6E25-76CA-765F7ACE151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71DF334-F979-5549-81B3-1CBAECFA9E4E}" type="datetimeFigureOut">
              <a:rPr lang="en-US"/>
              <a:pPr>
                <a:defRPr/>
              </a:pPr>
              <a:t>5/30/2025</a:t>
            </a:fld>
            <a:endParaRPr lang="en-US"/>
          </a:p>
        </p:txBody>
      </p:sp>
      <p:sp>
        <p:nvSpPr>
          <p:cNvPr id="4" name="Slide Image Placeholder 3">
            <a:extLst>
              <a:ext uri="{FF2B5EF4-FFF2-40B4-BE49-F238E27FC236}">
                <a16:creationId xmlns:a16="http://schemas.microsoft.com/office/drawing/2014/main" id="{2C0CD764-5019-D830-C337-BA795A29FD7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45D9C25A-1079-0A55-4D49-93B5F28EA3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D7AC909-14F4-ECFE-A6ED-7C532007C9F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BE79F03-B575-964F-F8AE-D128F0D464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A88F034-55D3-4C47-BCFD-98903CE426D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a:t>
            </a:fld>
            <a:endParaRPr lang="en-US"/>
          </a:p>
        </p:txBody>
      </p:sp>
    </p:spTree>
    <p:extLst>
      <p:ext uri="{BB962C8B-B14F-4D97-AF65-F5344CB8AC3E}">
        <p14:creationId xmlns:p14="http://schemas.microsoft.com/office/powerpoint/2010/main" val="3975342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learning about colonialism, empires and civilizations in grades 6–12.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10</a:t>
            </a:fld>
            <a:endParaRPr lang="en-US"/>
          </a:p>
        </p:txBody>
      </p:sp>
    </p:spTree>
    <p:extLst>
      <p:ext uri="{BB962C8B-B14F-4D97-AF65-F5344CB8AC3E}">
        <p14:creationId xmlns:p14="http://schemas.microsoft.com/office/powerpoint/2010/main" val="407705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regarding the specific grade-level revisions for the topic of colonialism, empires and civilizations. </a:t>
            </a:r>
            <a:endParaRPr lang="en-US" b="1" dirty="0"/>
          </a:p>
          <a:p>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11</a:t>
            </a:fld>
            <a:endParaRPr lang="en-US"/>
          </a:p>
        </p:txBody>
      </p:sp>
    </p:spTree>
    <p:extLst>
      <p:ext uri="{BB962C8B-B14F-4D97-AF65-F5344CB8AC3E}">
        <p14:creationId xmlns:p14="http://schemas.microsoft.com/office/powerpoint/2010/main" val="335079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12</a:t>
            </a:fld>
            <a:endParaRPr lang="en-US"/>
          </a:p>
        </p:txBody>
      </p:sp>
    </p:spTree>
    <p:extLst>
      <p:ext uri="{BB962C8B-B14F-4D97-AF65-F5344CB8AC3E}">
        <p14:creationId xmlns:p14="http://schemas.microsoft.com/office/powerpoint/2010/main" val="1627851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13</a:t>
            </a:fld>
            <a:endParaRPr lang="en-US"/>
          </a:p>
        </p:txBody>
      </p:sp>
    </p:spTree>
    <p:extLst>
      <p:ext uri="{BB962C8B-B14F-4D97-AF65-F5344CB8AC3E}">
        <p14:creationId xmlns:p14="http://schemas.microsoft.com/office/powerpoint/2010/main" val="2488896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Review the content on the slide.</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14</a:t>
            </a:fld>
            <a:endParaRPr lang="en-US"/>
          </a:p>
        </p:txBody>
      </p:sp>
    </p:spTree>
    <p:extLst>
      <p:ext uri="{BB962C8B-B14F-4D97-AF65-F5344CB8AC3E}">
        <p14:creationId xmlns:p14="http://schemas.microsoft.com/office/powerpoint/2010/main" val="303793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looking at two examples of what teaching about</a:t>
            </a:r>
            <a:r>
              <a:rPr lang="en-US" dirty="0"/>
              <a:t> civilizations, empires, and colonialism </a:t>
            </a:r>
            <a:r>
              <a:rPr lang="en-US" b="0" dirty="0"/>
              <a:t>looks like in practice.</a:t>
            </a:r>
            <a:endParaRPr lang="en-US" b="0" dirty="0">
              <a:ea typeface="Calibri"/>
              <a:cs typeface="Calibri"/>
            </a:endParaRPr>
          </a:p>
          <a:p>
            <a:pPr marL="171450" indent="-171450">
              <a:buFont typeface="Arial" panose="020B0604020202020204" pitchFamily="34" charset="0"/>
              <a:buChar char="•"/>
            </a:pPr>
            <a:r>
              <a:rPr lang="en-US" b="0" dirty="0"/>
              <a:t>Frame the activity for participants: </a:t>
            </a:r>
          </a:p>
          <a:p>
            <a:pPr marL="628650" lvl="1" indent="-171450">
              <a:buFont typeface="Arial" panose="020B0604020202020204" pitchFamily="34" charset="0"/>
              <a:buChar char="•"/>
            </a:pPr>
            <a:r>
              <a:rPr lang="en-US" dirty="0"/>
              <a:t>Participants will review two</a:t>
            </a:r>
            <a:r>
              <a:rPr lang="en-US" b="0" dirty="0"/>
              <a:t> examples of the topic of </a:t>
            </a:r>
            <a:r>
              <a:rPr lang="en-US" dirty="0"/>
              <a:t>civilizations</a:t>
            </a:r>
            <a:r>
              <a:rPr lang="en-US" b="0" dirty="0"/>
              <a:t>, empires and </a:t>
            </a:r>
            <a:r>
              <a:rPr lang="en-US" dirty="0"/>
              <a:t>colonialism in</a:t>
            </a:r>
            <a:r>
              <a:rPr lang="en-US" b="0" dirty="0"/>
              <a:t> a classroom lesson.</a:t>
            </a:r>
            <a:endParaRPr lang="en-US" b="0" dirty="0">
              <a:ea typeface="Calibri"/>
              <a:cs typeface="Calibri"/>
            </a:endParaRPr>
          </a:p>
          <a:p>
            <a:pPr marL="628650" lvl="1" indent="-171450">
              <a:buFont typeface="Arial" panose="020B0604020202020204" pitchFamily="34" charset="0"/>
              <a:buChar char="•"/>
            </a:pPr>
            <a:r>
              <a:rPr lang="en-US" b="0" i="0" u="none" strike="noStrike" dirty="0">
                <a:solidFill>
                  <a:srgbClr val="000000"/>
                </a:solidFill>
                <a:effectLst/>
                <a:latin typeface="Calibri" panose="020F0502020204030204" pitchFamily="34" charset="0"/>
              </a:rPr>
              <a:t>After each example is presented, participants will reflect in pairs or small groups on the following three components of the example:</a:t>
            </a:r>
            <a:r>
              <a:rPr lang="en-US" b="0" i="0" dirty="0">
                <a:solidFill>
                  <a:srgbClr val="000000"/>
                </a:solidFill>
                <a:effectLst/>
                <a:latin typeface="Calibri" panose="020F0502020204030204" pitchFamily="34" charset="0"/>
              </a:rPr>
              <a:t>​</a:t>
            </a:r>
          </a:p>
          <a:p>
            <a:pPr marL="914400" lvl="2" indent="0">
              <a:buFont typeface="Arial" panose="020B0604020202020204" pitchFamily="34" charset="0"/>
              <a:buNone/>
            </a:pPr>
            <a:r>
              <a:rPr lang="en-US" b="0" dirty="0"/>
              <a:t>(1) What essential disciplinary practice is present? </a:t>
            </a:r>
          </a:p>
          <a:p>
            <a:pPr marL="914400" lvl="2" indent="0">
              <a:buFont typeface="Arial" panose="020B0604020202020204" pitchFamily="34" charset="0"/>
              <a:buNone/>
            </a:pPr>
            <a:r>
              <a:rPr lang="en-US" b="0" dirty="0"/>
              <a:t>(2) What content standards are present?</a:t>
            </a:r>
          </a:p>
          <a:p>
            <a:pPr marL="914400" lvl="2" indent="0">
              <a:buFont typeface="Arial" panose="020B0604020202020204" pitchFamily="34" charset="0"/>
              <a:buNone/>
            </a:pPr>
            <a:r>
              <a:rPr lang="en-US" b="0" dirty="0"/>
              <a:t>(3) How does the example illustrate student agency and engagement?</a:t>
            </a:r>
          </a:p>
          <a:p>
            <a:pPr marL="171450" indent="-171450">
              <a:buFont typeface="Arial" panose="020B0604020202020204" pitchFamily="34" charset="0"/>
              <a:buChar char="•"/>
              <a:defRPr/>
            </a:pPr>
            <a:r>
              <a:rPr lang="en-US" sz="1800" b="0" i="0" u="none" strike="noStrike" dirty="0">
                <a:solidFill>
                  <a:srgbClr val="000000"/>
                </a:solidFill>
                <a:effectLst/>
                <a:latin typeface="Calibri"/>
                <a:ea typeface="Calibri"/>
                <a:cs typeface="Calibri"/>
              </a:rPr>
              <a:t>Depending on your context, you may have participants physically annotate an example using the </a:t>
            </a:r>
            <a:r>
              <a:rPr lang="en-US" dirty="0">
                <a:solidFill>
                  <a:srgbClr val="000000"/>
                </a:solidFill>
              </a:rPr>
              <a:t>Civilizations</a:t>
            </a:r>
            <a:r>
              <a:rPr lang="en-US" i="0" u="none" strike="noStrike" dirty="0">
                <a:solidFill>
                  <a:srgbClr val="000000"/>
                </a:solidFill>
                <a:effectLst/>
              </a:rPr>
              <a:t>, Empires and </a:t>
            </a:r>
            <a:r>
              <a:rPr lang="en-US" dirty="0">
                <a:solidFill>
                  <a:srgbClr val="000000"/>
                </a:solidFill>
              </a:rPr>
              <a:t>Colonialism in </a:t>
            </a:r>
            <a:r>
              <a:rPr lang="en-US" dirty="0">
                <a:solidFill>
                  <a:srgbClr val="000000"/>
                </a:solidFill>
                <a:latin typeface="Calibri"/>
                <a:ea typeface="Calibri"/>
                <a:cs typeface="Calibri"/>
              </a:rPr>
              <a:t>Grades 6</a:t>
            </a:r>
            <a:r>
              <a:rPr lang="en-US" b="0" dirty="0"/>
              <a:t>–</a:t>
            </a:r>
            <a:r>
              <a:rPr lang="en-US" dirty="0">
                <a:solidFill>
                  <a:srgbClr val="000000"/>
                </a:solidFill>
                <a:latin typeface="Calibri"/>
                <a:ea typeface="Calibri"/>
                <a:cs typeface="Calibri"/>
              </a:rPr>
              <a:t>12 </a:t>
            </a:r>
            <a:r>
              <a:rPr lang="en-US" sz="1800" dirty="0">
                <a:solidFill>
                  <a:srgbClr val="000000"/>
                </a:solidFill>
                <a:latin typeface="Calibri"/>
                <a:ea typeface="Calibri"/>
                <a:cs typeface="Calibri"/>
              </a:rPr>
              <a:t>Snapshot</a:t>
            </a:r>
            <a:r>
              <a:rPr lang="en-US" sz="1800" b="0" i="0" u="none" strike="noStrike" dirty="0">
                <a:solidFill>
                  <a:srgbClr val="000000"/>
                </a:solidFill>
                <a:effectLst/>
                <a:latin typeface="Calibri"/>
                <a:ea typeface="Calibri"/>
                <a:cs typeface="Calibri"/>
              </a:rPr>
              <a:t> document.</a:t>
            </a:r>
            <a:r>
              <a:rPr lang="en-US" sz="1800" b="0" i="0" dirty="0">
                <a:solidFill>
                  <a:srgbClr val="444444"/>
                </a:solidFill>
                <a:effectLst/>
                <a:latin typeface="Calibri"/>
                <a:ea typeface="Calibri"/>
                <a:cs typeface="Calibri"/>
              </a:rPr>
              <a:t>​</a:t>
            </a:r>
            <a:endParaRPr lang="en-US" b="0" dirty="0">
              <a:latin typeface="Calibri"/>
              <a:ea typeface="Calibri"/>
              <a:cs typeface="Calibri"/>
            </a:endParaRPr>
          </a:p>
          <a:p>
            <a:pPr marL="171450" indent="-171450">
              <a:buFont typeface="Arial" panose="020B0604020202020204" pitchFamily="34" charset="0"/>
              <a:buChar char="•"/>
            </a:pPr>
            <a:r>
              <a:rPr lang="en-US" b="0" dirty="0"/>
              <a:t>You are encouraged to provide participants with a copy of the standards, the Essential Disciplinary Practices, and copies of the examples to follow along as they engage in this reflection activity.</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15</a:t>
            </a:fld>
            <a:endParaRPr lang="en-US"/>
          </a:p>
        </p:txBody>
      </p:sp>
    </p:spTree>
    <p:extLst>
      <p:ext uri="{BB962C8B-B14F-4D97-AF65-F5344CB8AC3E}">
        <p14:creationId xmlns:p14="http://schemas.microsoft.com/office/powerpoint/2010/main" val="168064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Facilitator Notes: </a:t>
            </a:r>
          </a:p>
          <a:p>
            <a:pPr marL="171450" lvl="0" indent="-171450" algn="l" rtl="0">
              <a:spcBef>
                <a:spcPts val="0"/>
              </a:spcBef>
              <a:spcAft>
                <a:spcPts val="0"/>
              </a:spcAft>
              <a:buFont typeface="Arial" panose="020B0604020202020204" pitchFamily="34" charset="0"/>
              <a:buChar char="•"/>
            </a:pPr>
            <a:r>
              <a:rPr lang="en-US" dirty="0"/>
              <a:t>Review the ten Essential Disciplinary Practices in the standards before analyzing the following two examples.</a:t>
            </a:r>
          </a:p>
          <a:p>
            <a:pPr marL="171450" lvl="0" indent="-171450" algn="l" rtl="0">
              <a:spcBef>
                <a:spcPts val="0"/>
              </a:spcBef>
              <a:spcAft>
                <a:spcPts val="0"/>
              </a:spcAft>
              <a:buFont typeface="Arial" panose="020B0604020202020204" pitchFamily="34" charset="0"/>
              <a:buChar char="•"/>
            </a:pPr>
            <a:r>
              <a:rPr lang="en-US" dirty="0"/>
              <a:t>Provide framing for participants as they read through the examples; they should consider which Essential Disciplinary Practice appears.</a:t>
            </a:r>
            <a:endParaRPr b="0" dirty="0"/>
          </a:p>
        </p:txBody>
      </p:sp>
      <p:sp>
        <p:nvSpPr>
          <p:cNvPr id="607" name="Google Shape;60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Arial"/>
              </a:rPr>
              <a:t>Review the content on the slide: One example of c</a:t>
            </a:r>
            <a:r>
              <a:rPr lang="en-US" sz="1200" dirty="0"/>
              <a:t>olonialism, empires and civilizations in the classroom </a:t>
            </a:r>
            <a:r>
              <a:rPr lang="en-US" sz="1200" dirty="0">
                <a:solidFill>
                  <a:srgbClr val="000000"/>
                </a:solidFill>
                <a:latin typeface="+mn-lt"/>
                <a:cs typeface="Arial"/>
              </a:rPr>
              <a:t>might look like: [Read the slide.]</a:t>
            </a:r>
            <a:endParaRPr lang="en-US" sz="1200" b="0" dirty="0">
              <a:effectLst/>
              <a:latin typeface="+mn-lt"/>
              <a:cs typeface="Arial"/>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17</a:t>
            </a:fld>
            <a:endParaRPr lang="en-US"/>
          </a:p>
        </p:txBody>
      </p:sp>
    </p:spTree>
    <p:extLst>
      <p:ext uri="{BB962C8B-B14F-4D97-AF65-F5344CB8AC3E}">
        <p14:creationId xmlns:p14="http://schemas.microsoft.com/office/powerpoint/2010/main" val="170212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a:t>
            </a:r>
            <a:r>
              <a:rPr lang="en-US" b="0" dirty="0"/>
              <a:t>: </a:t>
            </a:r>
            <a:r>
              <a:rPr lang="en-US" sz="1800" b="0" i="0" dirty="0">
                <a:solidFill>
                  <a:srgbClr val="000000"/>
                </a:solidFill>
                <a:effectLst/>
                <a:latin typeface="WordVisi_MSFontService"/>
              </a:rPr>
              <a:t>Cultivate global awareness and cultural understanding to effectively engage with the interconnected world, diverse cultures and perspectives.</a:t>
            </a:r>
            <a:r>
              <a:rPr lang="en-US" sz="1800" b="0" i="0" dirty="0">
                <a:solidFill>
                  <a:srgbClr val="000000"/>
                </a:solidFill>
                <a:effectLst/>
                <a:latin typeface="WordVisiPilcrow_MSFontService"/>
              </a:rPr>
              <a:t> </a:t>
            </a:r>
          </a:p>
          <a:p>
            <a:endParaRPr lang="en-US" sz="1800" b="0" i="0" dirty="0">
              <a:solidFill>
                <a:srgbClr val="000000"/>
              </a:solidFill>
              <a:effectLst/>
              <a:latin typeface="WordVisiPilcrow_MSFontService"/>
            </a:endParaRPr>
          </a:p>
          <a:p>
            <a:r>
              <a:rPr lang="en-US" sz="1800" b="1" i="0" dirty="0">
                <a:solidFill>
                  <a:srgbClr val="000000"/>
                </a:solidFill>
                <a:effectLst/>
                <a:latin typeface="Calibri" panose="020F0502020204030204" pitchFamily="34" charset="0"/>
              </a:rPr>
              <a:t>Possible content from standards: </a:t>
            </a:r>
          </a:p>
          <a:p>
            <a:pPr marL="285750" marR="0" lvl="0" indent="-2857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4000" b="1" i="0" dirty="0"/>
              <a:t>6/7.G.MM.3</a:t>
            </a:r>
            <a:r>
              <a:rPr lang="en-US" sz="4000" i="0" dirty="0"/>
              <a:t> - Explain how technological developments in transportation and communication affected interactions between human settlements, including the diffusion of ideas and cultural practices.</a:t>
            </a:r>
            <a:endParaRPr lang="en-US" sz="2800" b="1" i="0" dirty="0"/>
          </a:p>
          <a:p>
            <a:pPr marL="285750" indent="-285750">
              <a:buFont typeface="Arial" panose="020B0604020202020204" pitchFamily="34" charset="0"/>
              <a:buChar char="•"/>
            </a:pPr>
            <a:r>
              <a:rPr lang="en-US" sz="2800" b="1" i="0" dirty="0"/>
              <a:t>6/7.G.HI.5</a:t>
            </a:r>
            <a:r>
              <a:rPr lang="en-US" sz="2800" i="0" dirty="0"/>
              <a:t> - Identify and explain the consequences of cultural conflict, interaction, exchange, and/or fusion.</a:t>
            </a:r>
            <a:endParaRPr lang="en-US" sz="1800" b="1" i="0" dirty="0">
              <a:solidFill>
                <a:srgbClr val="000000"/>
              </a:solidFill>
              <a:effectLst/>
              <a:latin typeface="WordVisi_MSFontService"/>
            </a:endParaRPr>
          </a:p>
          <a:p>
            <a:pPr marL="285750" indent="-285750">
              <a:buFont typeface="Arial" panose="020B0604020202020204" pitchFamily="34" charset="0"/>
              <a:buChar char="•"/>
            </a:pPr>
            <a:r>
              <a:rPr lang="en-US" sz="1800" b="1" i="0" dirty="0">
                <a:solidFill>
                  <a:srgbClr val="000000"/>
                </a:solidFill>
                <a:effectLst/>
                <a:latin typeface="WordVisi_MSFontService"/>
              </a:rPr>
              <a:t> 6/7.H.CC.5  </a:t>
            </a:r>
            <a:r>
              <a:rPr lang="en-US" sz="1800" b="0" i="0" dirty="0">
                <a:solidFill>
                  <a:srgbClr val="000000"/>
                </a:solidFill>
                <a:effectLst/>
                <a:latin typeface="WordVisi_MSFontService"/>
              </a:rPr>
              <a:t>Use primary and secondary sources to identify and analyze the interactions and exchanges of cultures and civilizations after 600 CE. </a:t>
            </a:r>
            <a:r>
              <a:rPr lang="en-US" sz="1800" b="0" i="0" dirty="0">
                <a:solidFill>
                  <a:srgbClr val="000000"/>
                </a:solidFill>
                <a:effectLst/>
                <a:latin typeface="WordVisiPilcrow_MSFontService"/>
              </a:rPr>
              <a:t> </a:t>
            </a:r>
          </a:p>
          <a:p>
            <a:pPr marL="285750" indent="-285750">
              <a:buFont typeface="Arial" panose="020B0604020202020204" pitchFamily="34" charset="0"/>
              <a:buChar char="•"/>
            </a:pPr>
            <a:r>
              <a:rPr lang="en-US" sz="5400" b="1" i="0" dirty="0"/>
              <a:t>6/7.H.CP.15</a:t>
            </a:r>
            <a:r>
              <a:rPr lang="en-US" sz="5400" i="0" dirty="0"/>
              <a:t> - Use primary and secondary sources to identify the important characteristics of civilizations and cultures in Sub-Saharan Africa.</a:t>
            </a:r>
            <a:endParaRPr lang="en-US" sz="4000" i="0" dirty="0"/>
          </a:p>
          <a:p>
            <a:pPr marL="285750" indent="-285750">
              <a:buFont typeface="Arial" panose="020B0604020202020204" pitchFamily="34" charset="0"/>
              <a:buChar char="•"/>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dirty="0"/>
              <a:t>Students take an active role in interpreting and analyzing history.</a:t>
            </a:r>
          </a:p>
          <a:p>
            <a:pPr marL="171450" indent="-171450">
              <a:buFont typeface="Arial" panose="020B0604020202020204" pitchFamily="34" charset="0"/>
              <a:buChar char="•"/>
            </a:pPr>
            <a:r>
              <a:rPr lang="en-US" dirty="0"/>
              <a:t>Students actively </a:t>
            </a:r>
            <a:r>
              <a:rPr lang="en-US" b="0" dirty="0"/>
              <a:t>construct meaning </a:t>
            </a:r>
            <a:r>
              <a:rPr lang="en-US" dirty="0"/>
              <a:t>rather than being told what to think.</a:t>
            </a:r>
          </a:p>
          <a:p>
            <a:pPr marL="171450" indent="-171450">
              <a:buFont typeface="Arial" panose="020B0604020202020204" pitchFamily="34" charset="0"/>
              <a:buChar char="•"/>
            </a:pPr>
            <a:r>
              <a:rPr lang="en-US" b="0" dirty="0"/>
              <a:t>They engage with non-traditional sources, expanding their understanding of historical narratives.</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18</a:t>
            </a:fld>
            <a:endParaRPr lang="en-US"/>
          </a:p>
        </p:txBody>
      </p:sp>
    </p:spTree>
    <p:extLst>
      <p:ext uri="{BB962C8B-B14F-4D97-AF65-F5344CB8AC3E}">
        <p14:creationId xmlns:p14="http://schemas.microsoft.com/office/powerpoint/2010/main" val="420332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cs typeface="Calibri"/>
              </a:rPr>
              <a:t>Review the content on the slide: One example of </a:t>
            </a:r>
            <a:r>
              <a:rPr lang="en-US" dirty="0">
                <a:solidFill>
                  <a:srgbClr val="000000"/>
                </a:solidFill>
                <a:cs typeface="Calibri"/>
              </a:rPr>
              <a:t>civilizations</a:t>
            </a:r>
            <a:r>
              <a:rPr lang="en-US" sz="1200" dirty="0"/>
              <a:t>, empires and </a:t>
            </a:r>
            <a:r>
              <a:rPr lang="en-US" dirty="0"/>
              <a:t>colonialism in</a:t>
            </a:r>
            <a:r>
              <a:rPr lang="en-US" sz="1200" dirty="0"/>
              <a:t> the classroom </a:t>
            </a:r>
            <a:r>
              <a:rPr lang="en-US" sz="1200" dirty="0">
                <a:solidFill>
                  <a:srgbClr val="000000"/>
                </a:solidFill>
                <a:latin typeface="+mn-lt"/>
                <a:cs typeface="Calibri"/>
              </a:rPr>
              <a:t>might look like: [Read the slide.]</a:t>
            </a:r>
            <a:endParaRPr lang="en-US" sz="1200" b="0" dirty="0">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19</a:t>
            </a:fld>
            <a:endParaRPr lang="en-US"/>
          </a:p>
        </p:txBody>
      </p:sp>
    </p:spTree>
    <p:extLst>
      <p:ext uri="{BB962C8B-B14F-4D97-AF65-F5344CB8AC3E}">
        <p14:creationId xmlns:p14="http://schemas.microsoft.com/office/powerpoint/2010/main" val="4291669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71450" indent="-171450">
              <a:buFont typeface="Arial" panose="020B0604020202020204" pitchFamily="34" charset="0"/>
              <a:buChar char="•"/>
            </a:pPr>
            <a:r>
              <a:rPr lang="en-US" b="0" dirty="0"/>
              <a:t>Review the content on the slide that outlines the intention, purpose and use behind this slide deck. </a:t>
            </a:r>
            <a:endParaRPr lang="en-US" b="1"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a:t>
            </a:fld>
            <a:endParaRPr lang="en-US"/>
          </a:p>
        </p:txBody>
      </p:sp>
    </p:spTree>
    <p:extLst>
      <p:ext uri="{BB962C8B-B14F-4D97-AF65-F5344CB8AC3E}">
        <p14:creationId xmlns:p14="http://schemas.microsoft.com/office/powerpoint/2010/main" val="420909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providing time for participants to talk in small groups. You may encourage participants to reflect in a physical or digital format and suggest that as they review the example, they look at the Essential Disciplinary Practices and go back through the Social Science Standards.</a:t>
            </a:r>
          </a:p>
          <a:p>
            <a:pPr marL="171450" indent="-171450">
              <a:buFont typeface="Arial" panose="020B0604020202020204" pitchFamily="34" charset="0"/>
              <a:buChar char="•"/>
            </a:pPr>
            <a:r>
              <a:rPr lang="en-US" b="0" dirty="0"/>
              <a:t>After providing time for groups to reflect in pairs, invite participants to share out in the whole group. </a:t>
            </a:r>
          </a:p>
          <a:p>
            <a:endParaRPr lang="en-US" b="0" dirty="0"/>
          </a:p>
          <a:p>
            <a:r>
              <a:rPr lang="en-US" b="1" dirty="0"/>
              <a:t>Essential Disciplinary Practices: </a:t>
            </a:r>
            <a:r>
              <a:rPr lang="en-US" sz="1800" b="0" i="0" dirty="0">
                <a:solidFill>
                  <a:srgbClr val="000000"/>
                </a:solidFill>
                <a:effectLst/>
                <a:latin typeface="WordVisi_MSFontService"/>
              </a:rPr>
              <a:t>Collect, interpret, evaluate, and apply information from primary and secondary sources to better understand and create historical narratives, distinguishing between fact and opinion.</a:t>
            </a:r>
            <a:r>
              <a:rPr lang="en-US" sz="1800" b="0" i="0" dirty="0">
                <a:solidFill>
                  <a:srgbClr val="000000"/>
                </a:solidFill>
                <a:effectLst/>
                <a:latin typeface="WordVisiPilcrow_MSFontService"/>
              </a:rPr>
              <a:t> </a:t>
            </a:r>
          </a:p>
          <a:p>
            <a:endParaRPr lang="en-US" sz="1800" b="0" i="0" dirty="0">
              <a:solidFill>
                <a:srgbClr val="000000"/>
              </a:solidFill>
              <a:effectLst/>
              <a:latin typeface="WordVisiPilcrow_MSFontService"/>
            </a:endParaRPr>
          </a:p>
          <a:p>
            <a:r>
              <a:rPr lang="en-US" sz="1800" b="1" i="0" dirty="0">
                <a:solidFill>
                  <a:srgbClr val="000000"/>
                </a:solidFill>
                <a:effectLst/>
                <a:latin typeface="WordVisiPilcrow_MSFontService"/>
              </a:rPr>
              <a:t>Possible </a:t>
            </a:r>
            <a:r>
              <a:rPr lang="en-US" sz="1800" b="1" i="0" dirty="0">
                <a:solidFill>
                  <a:srgbClr val="000000"/>
                </a:solidFill>
                <a:effectLst/>
                <a:latin typeface="Calibri" panose="020F0502020204030204" pitchFamily="34" charset="0"/>
              </a:rPr>
              <a:t>content from standards that may be mentioned: </a:t>
            </a:r>
          </a:p>
          <a:p>
            <a:pPr marL="285750" indent="-285750">
              <a:buFont typeface="Arial" panose="020B0604020202020204" pitchFamily="34" charset="0"/>
              <a:buChar char="•"/>
            </a:pPr>
            <a:r>
              <a:rPr lang="en-US" sz="2800" b="1" dirty="0"/>
              <a:t>6/7.G.GR.2</a:t>
            </a:r>
            <a:r>
              <a:rPr lang="en-US" sz="2800" dirty="0"/>
              <a:t> - Using physical and political maps, identify and distinguish countries, capitals, other cities, and important bodies of water to describe the absolute and relative locations of cultures and civilizations.</a:t>
            </a:r>
          </a:p>
          <a:p>
            <a:pPr marL="285750" indent="-285750">
              <a:buFont typeface="Arial" panose="020B0604020202020204" pitchFamily="34" charset="0"/>
              <a:buChar char="•"/>
            </a:pPr>
            <a:r>
              <a:rPr lang="en-US" sz="4000" b="1" dirty="0"/>
              <a:t>6/7.G.HI.4</a:t>
            </a:r>
            <a:r>
              <a:rPr lang="en-US" sz="4000" dirty="0"/>
              <a:t> - Identify and describe how the physical geography and human characteristics of places influence cultural attributes such as politics, law, religion, diet, architecture, and the construction of race, ethnicity, and gender.</a:t>
            </a:r>
          </a:p>
          <a:p>
            <a:pPr marL="285750" indent="-285750">
              <a:buFont typeface="Arial" panose="020B0604020202020204" pitchFamily="34" charset="0"/>
              <a:buChar char="•"/>
            </a:pPr>
            <a:r>
              <a:rPr lang="en-US" sz="4000" b="1" dirty="0"/>
              <a:t>6/7.G.HI.5</a:t>
            </a:r>
            <a:r>
              <a:rPr lang="en-US" sz="4000" dirty="0"/>
              <a:t> - Identify and explain the consequences of cultural conflict, interaction, exchange, and/or fusion.</a:t>
            </a:r>
          </a:p>
          <a:p>
            <a:pPr marL="285750" indent="-285750">
              <a:buFont typeface="Arial" panose="020B0604020202020204" pitchFamily="34" charset="0"/>
              <a:buChar char="•"/>
            </a:pPr>
            <a:r>
              <a:rPr lang="en-US" sz="4000" b="1" dirty="0"/>
              <a:t>HS.WR.CC.6</a:t>
            </a:r>
            <a:r>
              <a:rPr lang="en-US" sz="4000" dirty="0"/>
              <a:t> - Evaluate how perspectives and narratives shape historical understanding, including non-Western historical narratives.</a:t>
            </a:r>
            <a:endParaRPr lang="en-US" sz="2800" dirty="0"/>
          </a:p>
          <a:p>
            <a:pPr marL="0" indent="0">
              <a:buFont typeface="Arial" panose="020B0604020202020204" pitchFamily="34" charset="0"/>
              <a:buNone/>
            </a:pPr>
            <a:endParaRPr lang="en-US" sz="1800" b="1" i="0" dirty="0">
              <a:solidFill>
                <a:srgbClr val="000000"/>
              </a:solidFill>
              <a:effectLst/>
              <a:latin typeface="Calibri" panose="020F0502020204030204" pitchFamily="34" charset="0"/>
            </a:endParaRPr>
          </a:p>
          <a:p>
            <a:r>
              <a:rPr lang="en-US" sz="1800" b="1" i="0" dirty="0">
                <a:solidFill>
                  <a:srgbClr val="000000"/>
                </a:solidFill>
                <a:effectLst/>
                <a:latin typeface="Calibri" panose="020F0502020204030204" pitchFamily="34" charset="0"/>
              </a:rPr>
              <a:t>Student engagement and agency possible responses:</a:t>
            </a:r>
          </a:p>
          <a:p>
            <a:pPr marL="171450" indent="-171450">
              <a:buFont typeface="Arial" panose="020B0604020202020204" pitchFamily="34" charset="0"/>
              <a:buChar char="•"/>
            </a:pPr>
            <a:r>
              <a:rPr lang="en-US" b="0" dirty="0"/>
              <a:t>Instead of just reading about Mansa Musa, students examine and interpret a historical artifact (the 1375 Catalan Atlas map), engaging with history as historians rather than passive learners.</a:t>
            </a:r>
          </a:p>
          <a:p>
            <a:pPr marL="171450" indent="-171450">
              <a:buFont typeface="Arial" panose="020B0604020202020204" pitchFamily="34" charset="0"/>
              <a:buChar char="•"/>
            </a:pPr>
            <a:r>
              <a:rPr lang="en-US" b="0" dirty="0"/>
              <a:t>Students analyze how European perspectives shaped Mansa Musa’s depiction, encouraging critical thinking about historical narratives and bias.</a:t>
            </a:r>
          </a:p>
          <a:p>
            <a:pPr marL="171450" indent="-171450">
              <a:buFont typeface="Arial" panose="020B0604020202020204" pitchFamily="34" charset="0"/>
              <a:buChar char="•"/>
            </a:pPr>
            <a:r>
              <a:rPr lang="en-US" b="0" dirty="0"/>
              <a:t>Students engage in conversations about how history is constructed, making learning social and participatory.</a:t>
            </a:r>
          </a:p>
          <a:p>
            <a:pPr marL="171450" indent="-171450">
              <a:buFont typeface="Arial" panose="020B0604020202020204" pitchFamily="34" charset="0"/>
              <a:buChar char="•"/>
            </a:pPr>
            <a:r>
              <a:rPr lang="en-US" b="0" dirty="0"/>
              <a:t>The use of a graphic organizer allows students to organize, compare and construct knowledge, reinforcing agency in shaping their learning process.</a:t>
            </a:r>
          </a:p>
          <a:p>
            <a:pPr marL="171450" indent="-171450">
              <a:buFont typeface="Arial" panose="020B0604020202020204" pitchFamily="34" charset="0"/>
              <a:buChar char="•"/>
            </a:pPr>
            <a:r>
              <a:rPr lang="en-US" b="0" dirty="0"/>
              <a:t>The use of a historical map brings history to life, making abstract concepts tangible and visually engaging.</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20</a:t>
            </a:fld>
            <a:endParaRPr lang="en-US"/>
          </a:p>
        </p:txBody>
      </p:sp>
    </p:spTree>
    <p:extLst>
      <p:ext uri="{BB962C8B-B14F-4D97-AF65-F5344CB8AC3E}">
        <p14:creationId xmlns:p14="http://schemas.microsoft.com/office/powerpoint/2010/main" val="74532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reflecting on their own practices in their classrooms. </a:t>
            </a: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21</a:t>
            </a:fld>
            <a:endParaRPr lang="en-US"/>
          </a:p>
        </p:txBody>
      </p:sp>
    </p:spTree>
    <p:extLst>
      <p:ext uri="{BB962C8B-B14F-4D97-AF65-F5344CB8AC3E}">
        <p14:creationId xmlns:p14="http://schemas.microsoft.com/office/powerpoint/2010/main" val="2267324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questions on the slide with a partner.</a:t>
            </a: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22</a:t>
            </a:fld>
            <a:endParaRPr lang="en-US"/>
          </a:p>
        </p:txBody>
      </p:sp>
    </p:spTree>
    <p:extLst>
      <p:ext uri="{BB962C8B-B14F-4D97-AF65-F5344CB8AC3E}">
        <p14:creationId xmlns:p14="http://schemas.microsoft.com/office/powerpoint/2010/main" val="2778659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101EE-2B30-2F04-79D5-042490C0B7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22907-FFD6-FC76-D64C-0BDFE4203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9BE84-5060-0238-2304-F36F5B005E0C}"/>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sz="1200" b="0" i="0" u="none" strike="noStrike" dirty="0">
                <a:solidFill>
                  <a:srgbClr val="000000"/>
                </a:solidFill>
                <a:effectLst/>
                <a:latin typeface="+mn-lt"/>
              </a:rPr>
              <a:t>Provide an overview of additional resources for participants to learn more about </a:t>
            </a:r>
            <a:r>
              <a:rPr lang="en-US" dirty="0"/>
              <a:t>teaching civilizations, empires and colonialism </a:t>
            </a:r>
            <a:r>
              <a:rPr lang="en-US" dirty="0">
                <a:solidFill>
                  <a:srgbClr val="000000"/>
                </a:solidFill>
              </a:rPr>
              <a:t>in</a:t>
            </a:r>
            <a:r>
              <a:rPr lang="en-US" sz="1200" b="0" i="0" u="none" strike="noStrike" dirty="0">
                <a:solidFill>
                  <a:srgbClr val="000000"/>
                </a:solidFill>
                <a:effectLst/>
                <a:latin typeface="+mn-lt"/>
              </a:rPr>
              <a:t> grades 6</a:t>
            </a:r>
            <a:r>
              <a:rPr lang="en-US" b="0" dirty="0"/>
              <a:t>–</a:t>
            </a:r>
            <a:r>
              <a:rPr lang="en-US" sz="1200" b="0" i="0" u="none" strike="noStrike" dirty="0">
                <a:solidFill>
                  <a:srgbClr val="000000"/>
                </a:solidFill>
                <a:effectLst/>
                <a:latin typeface="+mn-lt"/>
              </a:rPr>
              <a:t>12.</a:t>
            </a:r>
            <a:endParaRPr lang="en-US" sz="1200" b="0" i="0" u="none" strike="noStrike" dirty="0">
              <a:solidFill>
                <a:srgbClr val="000000"/>
              </a:solidFill>
              <a:effectLst/>
              <a:latin typeface="+mn-lt"/>
              <a:ea typeface="Calibri"/>
              <a:cs typeface="Calibri"/>
            </a:endParaRPr>
          </a:p>
          <a:p>
            <a:endParaRPr lang="en-US" dirty="0"/>
          </a:p>
        </p:txBody>
      </p:sp>
      <p:sp>
        <p:nvSpPr>
          <p:cNvPr id="4" name="Slide Number Placeholder 3">
            <a:extLst>
              <a:ext uri="{FF2B5EF4-FFF2-40B4-BE49-F238E27FC236}">
                <a16:creationId xmlns:a16="http://schemas.microsoft.com/office/drawing/2014/main" id="{C5FB393A-AD7D-667C-6B73-058E91219C7B}"/>
              </a:ext>
            </a:extLst>
          </p:cNvPr>
          <p:cNvSpPr>
            <a:spLocks noGrp="1"/>
          </p:cNvSpPr>
          <p:nvPr>
            <p:ph type="sldNum" sz="quarter" idx="5"/>
          </p:nvPr>
        </p:nvSpPr>
        <p:spPr/>
        <p:txBody>
          <a:bodyPr/>
          <a:lstStyle/>
          <a:p>
            <a:pPr>
              <a:defRPr/>
            </a:pPr>
            <a:fld id="{DA88F034-55D3-4C47-BCFD-98903CE426D1}" type="slidenum">
              <a:rPr lang="en-US" smtClean="0"/>
              <a:pPr>
                <a:defRPr/>
              </a:pPr>
              <a:t>23</a:t>
            </a:fld>
            <a:endParaRPr lang="en-US"/>
          </a:p>
        </p:txBody>
      </p:sp>
    </p:spTree>
    <p:extLst>
      <p:ext uri="{BB962C8B-B14F-4D97-AF65-F5344CB8AC3E}">
        <p14:creationId xmlns:p14="http://schemas.microsoft.com/office/powerpoint/2010/main" val="2587735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3020ed1c89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3020ed1c899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400"/>
              </a:spcBef>
              <a:spcAft>
                <a:spcPts val="0"/>
              </a:spcAft>
              <a:buNone/>
            </a:pPr>
            <a:endParaRPr dirty="0"/>
          </a:p>
        </p:txBody>
      </p:sp>
      <p:sp>
        <p:nvSpPr>
          <p:cNvPr id="732" name="Google Shape;732;g3020ed1c899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3</a:t>
            </a:fld>
            <a:endParaRPr lang="en-US"/>
          </a:p>
        </p:txBody>
      </p:sp>
    </p:spTree>
    <p:extLst>
      <p:ext uri="{BB962C8B-B14F-4D97-AF65-F5344CB8AC3E}">
        <p14:creationId xmlns:p14="http://schemas.microsoft.com/office/powerpoint/2010/main" val="285716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own experiences with the topic of </a:t>
            </a:r>
            <a:r>
              <a:rPr lang="en-US" dirty="0"/>
              <a:t>civilizations</a:t>
            </a:r>
            <a:r>
              <a:rPr lang="en-US" b="0" dirty="0"/>
              <a:t>, empires and </a:t>
            </a:r>
            <a:r>
              <a:rPr lang="en-US" dirty="0"/>
              <a:t>colonialism</a:t>
            </a:r>
            <a:r>
              <a:rPr lang="en-US" b="0" dirty="0"/>
              <a:t>.</a:t>
            </a:r>
            <a:endParaRPr lang="en-US" b="0" dirty="0">
              <a:ea typeface="Calibri"/>
              <a:cs typeface="Calibri"/>
            </a:endParaRP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pPr marL="171450" indent="-171450">
              <a:buFont typeface="Arial" panose="020B0604020202020204" pitchFamily="34" charset="0"/>
              <a:buChar char="•"/>
            </a:pPr>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4</a:t>
            </a:fld>
            <a:endParaRPr lang="en-US"/>
          </a:p>
        </p:txBody>
      </p:sp>
    </p:spTree>
    <p:extLst>
      <p:ext uri="{BB962C8B-B14F-4D97-AF65-F5344CB8AC3E}">
        <p14:creationId xmlns:p14="http://schemas.microsoft.com/office/powerpoint/2010/main" val="325988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 topic of </a:t>
            </a:r>
            <a:r>
              <a:rPr lang="en-US" dirty="0"/>
              <a:t>civilizations</a:t>
            </a:r>
            <a:r>
              <a:rPr lang="en-US" b="0" dirty="0"/>
              <a:t>, empires and </a:t>
            </a:r>
            <a:r>
              <a:rPr lang="en-US" dirty="0"/>
              <a:t>colonialism in</a:t>
            </a:r>
            <a:r>
              <a:rPr lang="en-US" b="0" dirty="0"/>
              <a:t> their classroom. </a:t>
            </a:r>
            <a:endParaRPr lang="en-US" b="0" dirty="0">
              <a:ea typeface="Calibri"/>
              <a:cs typeface="Calibri"/>
            </a:endParaRPr>
          </a:p>
          <a:p>
            <a:pPr marL="171450" indent="-171450">
              <a:buFont typeface="Arial" panose="020B0604020202020204" pitchFamily="34" charset="0"/>
              <a:buChar char="•"/>
            </a:pPr>
            <a:r>
              <a:rPr lang="en-US" b="0" dirty="0"/>
              <a:t>You may encourage participants to reflect in a physical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5</a:t>
            </a:fld>
            <a:endParaRPr lang="en-US"/>
          </a:p>
        </p:txBody>
      </p:sp>
    </p:spTree>
    <p:extLst>
      <p:ext uri="{BB962C8B-B14F-4D97-AF65-F5344CB8AC3E}">
        <p14:creationId xmlns:p14="http://schemas.microsoft.com/office/powerpoint/2010/main" val="2758133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ABCF6-91B2-D49C-B564-563E5A953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E213D-2C12-D4F1-622E-6F39F9F8E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37384-AE38-142C-F3D7-42A756F41AC7}"/>
              </a:ext>
            </a:extLst>
          </p:cNvPr>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Transition the group to engage in reflection exercises before diving into reviewing the content. </a:t>
            </a:r>
          </a:p>
        </p:txBody>
      </p:sp>
      <p:sp>
        <p:nvSpPr>
          <p:cNvPr id="4" name="Slide Number Placeholder 3">
            <a:extLst>
              <a:ext uri="{FF2B5EF4-FFF2-40B4-BE49-F238E27FC236}">
                <a16:creationId xmlns:a16="http://schemas.microsoft.com/office/drawing/2014/main" id="{260DC434-77F8-195B-550D-7670A9218DAE}"/>
              </a:ext>
            </a:extLst>
          </p:cNvPr>
          <p:cNvSpPr>
            <a:spLocks noGrp="1"/>
          </p:cNvSpPr>
          <p:nvPr>
            <p:ph type="sldNum" sz="quarter" idx="5"/>
          </p:nvPr>
        </p:nvSpPr>
        <p:spPr/>
        <p:txBody>
          <a:bodyPr/>
          <a:lstStyle/>
          <a:p>
            <a:pPr>
              <a:defRPr/>
            </a:pPr>
            <a:fld id="{DA88F034-55D3-4C47-BCFD-98903CE426D1}" type="slidenum">
              <a:rPr lang="en-US" smtClean="0"/>
              <a:pPr>
                <a:defRPr/>
              </a:pPr>
              <a:t>6</a:t>
            </a:fld>
            <a:endParaRPr lang="en-US"/>
          </a:p>
        </p:txBody>
      </p:sp>
    </p:spTree>
    <p:extLst>
      <p:ext uri="{BB962C8B-B14F-4D97-AF65-F5344CB8AC3E}">
        <p14:creationId xmlns:p14="http://schemas.microsoft.com/office/powerpoint/2010/main" val="95095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Facilitator Notes:</a:t>
            </a:r>
            <a:r>
              <a:rPr lang="en-US"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Read the key terms and their definitions.</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7</a:t>
            </a:fld>
            <a:endParaRPr lang="en-US"/>
          </a:p>
        </p:txBody>
      </p:sp>
    </p:spTree>
    <p:extLst>
      <p:ext uri="{BB962C8B-B14F-4D97-AF65-F5344CB8AC3E}">
        <p14:creationId xmlns:p14="http://schemas.microsoft.com/office/powerpoint/2010/main" val="1736840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u="none" strike="noStrike" dirty="0">
                <a:solidFill>
                  <a:srgbClr val="000000"/>
                </a:solidFill>
                <a:effectLst/>
                <a:latin typeface="Calibri" panose="020F0502020204030204" pitchFamily="34" charset="0"/>
              </a:rPr>
              <a:t>Facilitator Notes:</a:t>
            </a:r>
            <a:r>
              <a:rPr lang="en-US" b="0" i="0" dirty="0">
                <a:solidFill>
                  <a:srgbClr val="444444"/>
                </a:solidFill>
                <a:effectLst/>
                <a:latin typeface="Calibri" panose="020F0502020204030204" pitchFamily="34" charset="0"/>
              </a:rPr>
              <a:t>​</a:t>
            </a: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Read the key terms and their definitions.</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8</a:t>
            </a:fld>
            <a:endParaRPr lang="en-US"/>
          </a:p>
        </p:txBody>
      </p:sp>
    </p:spTree>
    <p:extLst>
      <p:ext uri="{BB962C8B-B14F-4D97-AF65-F5344CB8AC3E}">
        <p14:creationId xmlns:p14="http://schemas.microsoft.com/office/powerpoint/2010/main" val="2815255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p>
          <a:p>
            <a:pPr marL="171450" indent="-171450">
              <a:buFont typeface="Arial" panose="020B0604020202020204" pitchFamily="34" charset="0"/>
              <a:buChar char="•"/>
            </a:pPr>
            <a:r>
              <a:rPr lang="en-US" b="0" dirty="0"/>
              <a:t>Have participants reflect on their experiences with the shared key terms. </a:t>
            </a:r>
          </a:p>
          <a:p>
            <a:pPr marL="171450" indent="-171450">
              <a:buFont typeface="Arial" panose="020B0604020202020204" pitchFamily="34" charset="0"/>
              <a:buChar char="•"/>
            </a:pPr>
            <a:r>
              <a:rPr lang="en-US" b="0" dirty="0"/>
              <a:t>You may encourage participants to reflect in writing or digital format.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0" dirty="0"/>
              <a:t>After reflecting independently, you may invite participants to engage in a whole-group discussion. </a:t>
            </a:r>
            <a:r>
              <a:rPr lang="en-US" sz="1200" b="0" i="0" u="none" strike="noStrike" dirty="0">
                <a:solidFill>
                  <a:srgbClr val="000000"/>
                </a:solidFill>
                <a:effectLst/>
                <a:latin typeface="+mn-lt"/>
              </a:rPr>
              <a:t>If online, it could be possible to post ideas in the chat</a:t>
            </a:r>
            <a:r>
              <a:rPr lang="en-US" sz="1200" b="1" i="0" u="none" strike="noStrike" dirty="0">
                <a:solidFill>
                  <a:srgbClr val="000000"/>
                </a:solidFill>
                <a:effectLst/>
                <a:latin typeface="+mn-lt"/>
              </a:rPr>
              <a:t>.</a:t>
            </a:r>
            <a:endParaRPr lang="en-US" sz="1200" b="0" i="0" u="none" strike="noStrike"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DA88F034-55D3-4C47-BCFD-98903CE426D1}" type="slidenum">
              <a:rPr lang="en-US" smtClean="0"/>
              <a:pPr>
                <a:defRPr/>
              </a:pPr>
              <a:t>9</a:t>
            </a:fld>
            <a:endParaRPr lang="en-US"/>
          </a:p>
        </p:txBody>
      </p:sp>
    </p:spTree>
    <p:extLst>
      <p:ext uri="{BB962C8B-B14F-4D97-AF65-F5344CB8AC3E}">
        <p14:creationId xmlns:p14="http://schemas.microsoft.com/office/powerpoint/2010/main" val="2798489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3" name="Graphic 4">
            <a:extLst>
              <a:ext uri="{FF2B5EF4-FFF2-40B4-BE49-F238E27FC236}">
                <a16:creationId xmlns:a16="http://schemas.microsoft.com/office/drawing/2014/main" id="{446328C6-B724-0018-D3E3-5E843338B8B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7" name="Title 11"/>
          <p:cNvSpPr>
            <a:spLocks noGrp="1"/>
          </p:cNvSpPr>
          <p:nvPr>
            <p:ph type="title"/>
          </p:nvPr>
        </p:nvSpPr>
        <p:spPr>
          <a:xfrm>
            <a:off x="1805940" y="2839301"/>
            <a:ext cx="8580120" cy="707886"/>
          </a:xfrm>
          <a:noFill/>
          <a:effectLst/>
        </p:spPr>
        <p:txBody>
          <a:bodyPr anchor="b"/>
          <a:lstStyle>
            <a:lvl1pPr algn="ctr">
              <a:defRPr sz="4000" b="1" i="0" spc="-100" baseline="0">
                <a:solidFill>
                  <a:srgbClr val="4D712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1805940" y="3647200"/>
            <a:ext cx="8580120" cy="413896"/>
          </a:xfrm>
        </p:spPr>
        <p:txBody>
          <a:bodyPr/>
          <a:lstStyle>
            <a:lvl1pPr marL="0" indent="0" algn="ctr">
              <a:buNone/>
              <a:defRPr sz="2000">
                <a:solidFill>
                  <a:srgbClr val="4D712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phic 16">
            <a:extLst>
              <a:ext uri="{FF2B5EF4-FFF2-40B4-BE49-F238E27FC236}">
                <a16:creationId xmlns:a16="http://schemas.microsoft.com/office/drawing/2014/main" id="{1AD5276D-C9D1-6750-B187-31D0CD9050E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pic>
        <p:nvPicPr>
          <p:cNvPr id="2" name="Graphic 1">
            <a:extLst>
              <a:ext uri="{FF2B5EF4-FFF2-40B4-BE49-F238E27FC236}">
                <a16:creationId xmlns:a16="http://schemas.microsoft.com/office/drawing/2014/main" id="{711C258D-0D0E-FED8-A4ED-5E950EC8DF29}"/>
              </a:ext>
            </a:extLst>
          </p:cNvPr>
          <p:cNvPicPr>
            <a:picLocks noChangeAspect="1"/>
          </p:cNvPicPr>
          <p:nvPr userDrawn="1"/>
        </p:nvPicPr>
        <p:blipFill>
          <a:blip r:embed="rId5">
            <a:extLst>
              <a:ext uri="{96DAC541-7B7A-43D3-8B79-37D633B846F1}">
                <asvg:svgBlip xmlns:asvg="http://schemas.microsoft.com/office/drawing/2016/SVG/main" r:embed="rId6"/>
              </a:ext>
            </a:extLst>
          </a:blip>
          <a:srcRect t="29031" r="14193" b="6517"/>
          <a:stretch/>
        </p:blipFill>
        <p:spPr>
          <a:xfrm flipH="1">
            <a:off x="0" y="0"/>
            <a:ext cx="4327684" cy="2585303"/>
          </a:xfrm>
          <a:prstGeom prst="rect">
            <a:avLst/>
          </a:prstGeom>
          <a:effectLst>
            <a:outerShdw blurRad="50800" dist="77078" dir="5400000" algn="t" rotWithShape="0">
              <a:prstClr val="black">
                <a:alpha val="16196"/>
              </a:prstClr>
            </a:outerShdw>
          </a:effectLst>
        </p:spPr>
      </p:pic>
    </p:spTree>
    <p:extLst>
      <p:ext uri="{BB962C8B-B14F-4D97-AF65-F5344CB8AC3E}">
        <p14:creationId xmlns:p14="http://schemas.microsoft.com/office/powerpoint/2010/main" val="29729852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9_Section Fuschia">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094" b="1094"/>
          <a:stretch/>
        </p:blipFill>
        <p:spPr>
          <a:xfrm>
            <a:off x="-1" y="-1"/>
            <a:ext cx="12192001"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0140447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ection Purpl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descr="A purple and grey striped background&#10;&#10;Description automatically generated">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b="760"/>
          <a:stretch/>
        </p:blipFill>
        <p:spPr>
          <a:xfrm>
            <a:off x="-2" y="1"/>
            <a:ext cx="12216384" cy="6857999"/>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30764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_SubSection OSS Brand Oliv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6550307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SubSection Civ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7230273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SubSection Economic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9303782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SubSection Geograph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5111970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SubSection Histor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03" b="170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9559039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ubSection Ochre Dar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192374"/>
            <a:ext cx="11557416" cy="65132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22403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SubSection Fuschi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3778713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ubSecti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654" b="1654"/>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6366723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SubSection White">
    <p:spTree>
      <p:nvGrpSpPr>
        <p:cNvPr id="1" name=""/>
        <p:cNvGrpSpPr/>
        <p:nvPr/>
      </p:nvGrpSpPr>
      <p:grpSpPr>
        <a:xfrm>
          <a:off x="0" y="0"/>
          <a:ext cx="0" cy="0"/>
          <a:chOff x="0" y="0"/>
          <a:chExt cx="0" cy="0"/>
        </a:xfrm>
      </p:grpSpPr>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sp>
        <p:nvSpPr>
          <p:cNvPr id="14" name="Rectangle 13">
            <a:extLst>
              <a:ext uri="{FF2B5EF4-FFF2-40B4-BE49-F238E27FC236}">
                <a16:creationId xmlns:a16="http://schemas.microsoft.com/office/drawing/2014/main" id="{23A6779F-DD67-D416-47E9-0EE10B4A5C1A}"/>
              </a:ext>
            </a:extLst>
          </p:cNvPr>
          <p:cNvSpPr/>
          <p:nvPr userDrawn="1"/>
        </p:nvSpPr>
        <p:spPr>
          <a:xfrm>
            <a:off x="317292" y="344775"/>
            <a:ext cx="11557416" cy="62084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rgbClr val="4B6D23"/>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0779797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ubSection Teal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A6779F-DD67-D416-47E9-0EE10B4A5C1A}"/>
              </a:ext>
            </a:extLst>
          </p:cNvPr>
          <p:cNvSpPr/>
          <p:nvPr userDrawn="1"/>
        </p:nvSpPr>
        <p:spPr>
          <a:xfrm>
            <a:off x="0" y="-1"/>
            <a:ext cx="12192000" cy="68237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white background with multicolored lines&#10;&#10;Description automatically generated">
            <a:extLst>
              <a:ext uri="{FF2B5EF4-FFF2-40B4-BE49-F238E27FC236}">
                <a16:creationId xmlns:a16="http://schemas.microsoft.com/office/drawing/2014/main" id="{1EFBDC69-B341-CF37-3845-EE570B86BE12}"/>
              </a:ext>
            </a:extLst>
          </p:cNvPr>
          <p:cNvPicPr>
            <a:picLocks noChangeAspect="1"/>
          </p:cNvPicPr>
          <p:nvPr userDrawn="1"/>
        </p:nvPicPr>
        <p:blipFill>
          <a:blip r:embed="rId2">
            <a:alphaModFix amt="50000"/>
          </a:blip>
          <a:stretch>
            <a:fillRect/>
          </a:stretch>
        </p:blipFill>
        <p:spPr>
          <a:xfrm>
            <a:off x="0" y="-34219"/>
            <a:ext cx="12192000" cy="6858001"/>
          </a:xfrm>
          <a:prstGeom prst="rect">
            <a:avLst/>
          </a:prstGeom>
        </p:spPr>
      </p:pic>
      <p:pic>
        <p:nvPicPr>
          <p:cNvPr id="2" name="Picture 1">
            <a:extLst>
              <a:ext uri="{FF2B5EF4-FFF2-40B4-BE49-F238E27FC236}">
                <a16:creationId xmlns:a16="http://schemas.microsoft.com/office/drawing/2014/main" id="{A04A38FC-B222-3EC4-44C4-F669BB92C0CD}"/>
              </a:ext>
            </a:extLst>
          </p:cNvPr>
          <p:cNvPicPr>
            <a:picLocks noChangeAspect="1"/>
          </p:cNvPicPr>
          <p:nvPr userDrawn="1"/>
        </p:nvPicPr>
        <p:blipFill>
          <a:blip r:embed="rId3"/>
          <a:srcRect t="1743" b="1743"/>
          <a:stretch/>
        </p:blipFill>
        <p:spPr>
          <a:xfrm>
            <a:off x="317292" y="344774"/>
            <a:ext cx="11557416" cy="6208426"/>
          </a:xfrm>
          <a:prstGeom prst="rect">
            <a:avLst/>
          </a:prstGeom>
        </p:spPr>
      </p:pic>
      <p:sp>
        <p:nvSpPr>
          <p:cNvPr id="7" name="Title 11"/>
          <p:cNvSpPr>
            <a:spLocks noGrp="1"/>
          </p:cNvSpPr>
          <p:nvPr>
            <p:ph type="title"/>
          </p:nvPr>
        </p:nvSpPr>
        <p:spPr>
          <a:xfrm>
            <a:off x="1805940" y="2686897"/>
            <a:ext cx="8580120" cy="707886"/>
          </a:xfrm>
          <a:noFill/>
          <a:effectLst/>
        </p:spPr>
        <p:txBody>
          <a:bodyPr anchor="b"/>
          <a:lstStyle>
            <a:lvl1pPr algn="ctr">
              <a:defRPr sz="40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8181575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929689"/>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9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514958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906591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82099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6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1" b="42621"/>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effectLst>
            <a:outerShdw blurRad="203200" dist="63500" dir="5400000" algn="t" rotWithShape="0">
              <a:prstClr val="black">
                <a:alpha val="30000"/>
              </a:prstClr>
            </a:outerShdw>
          </a:effectLst>
        </p:spPr>
        <p:txBody>
          <a:bodyPr lIns="274320" tIns="274320" rIns="274320" bIns="27432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926903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883705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1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710179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7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3927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8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627" b="42627"/>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591863"/>
          </a:xfrm>
          <a:solidFill>
            <a:schemeClr val="bg1"/>
          </a:solidFill>
          <a:ln>
            <a:noFill/>
          </a:ln>
          <a:effectLst>
            <a:outerShdw blurRad="203200" dist="63500" dir="5400000" algn="t" rotWithShape="0">
              <a:prstClr val="black">
                <a:alpha val="3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274320" tIns="274320" rIns="274320" bIns="274320" numCol="1" anchor="t" anchorCtr="0" compatLnSpc="1">
            <a:prstTxWarp prst="textNoShape">
              <a:avLst/>
            </a:prstTxWarp>
            <a:spAutoFit/>
          </a:bodyPr>
          <a:lstStyle>
            <a:lvl1pPr>
              <a:defRPr lang="en-US"/>
            </a:lvl1pPr>
            <a:lvl2pPr>
              <a:defRPr lang="en-US" sz="2000"/>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05896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_Section Civ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A312D15-5F07-4057-2917-2623E837C851}"/>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CIVICS</a:t>
            </a:r>
          </a:p>
        </p:txBody>
      </p:sp>
    </p:spTree>
    <p:extLst>
      <p:ext uri="{BB962C8B-B14F-4D97-AF65-F5344CB8AC3E}">
        <p14:creationId xmlns:p14="http://schemas.microsoft.com/office/powerpoint/2010/main" val="405494236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12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161BA81-ADC3-B9EE-9490-C8567F06B82D}"/>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een and black background&#10;&#10;Description automatically generated">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b="88307"/>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0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0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555943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3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1B8658-7EF6-BBBF-0C33-280FC46C36C9}"/>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een and black background&#10;&#10;Description automatically generated">
            <a:extLst>
              <a:ext uri="{FF2B5EF4-FFF2-40B4-BE49-F238E27FC236}">
                <a16:creationId xmlns:a16="http://schemas.microsoft.com/office/drawing/2014/main" id="{E6481E9A-D7FF-2BB1-854A-3B74A4FD600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417443" y="1631247"/>
            <a:ext cx="3352800" cy="2523511"/>
          </a:xfrm>
        </p:spPr>
        <p:txBody>
          <a:bodyPr/>
          <a:lstStyle>
            <a:lvl1pPr marL="22225" indent="0">
              <a:tabLst/>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4520"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411597" y="1631247"/>
            <a:ext cx="3352800" cy="2523511"/>
          </a:xfrm>
        </p:spPr>
        <p:txBody>
          <a:bodyPr/>
          <a:lstStyle>
            <a:lvl1pPr marL="22225" indent="0">
              <a:tabLst/>
              <a:defRPr lang="en-US" sz="2400" kern="120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2980268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2141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113643" y="1665114"/>
            <a:ext cx="3749173"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69411690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3_3column, panels">
    <p:spTree>
      <p:nvGrpSpPr>
        <p:cNvPr id="1" name=""/>
        <p:cNvGrpSpPr/>
        <p:nvPr/>
      </p:nvGrpSpPr>
      <p:grpSpPr>
        <a:xfrm>
          <a:off x="0" y="0"/>
          <a:ext cx="0" cy="0"/>
          <a:chOff x="0" y="0"/>
          <a:chExt cx="0" cy="0"/>
        </a:xfrm>
      </p:grpSpPr>
      <p:pic>
        <p:nvPicPr>
          <p:cNvPr id="5" name="Picture 4" descr="A green and black background&#10;&#10;Description automatically generated">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456027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3" name="Content Placeholder 2"/>
          <p:cNvSpPr>
            <a:spLocks noGrp="1"/>
          </p:cNvSpPr>
          <p:nvPr>
            <p:ph sz="half" idx="1"/>
          </p:nvPr>
        </p:nvSpPr>
        <p:spPr>
          <a:xfrm>
            <a:off x="32918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25795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a:extLst>
              <a:ext uri="{FF2B5EF4-FFF2-40B4-BE49-F238E27FC236}">
                <a16:creationId xmlns:a16="http://schemas.microsoft.com/office/drawing/2014/main" id="{ECEF01AD-7A47-7FFB-BE9F-DF7F7C6EB13E}"/>
              </a:ext>
            </a:extLst>
          </p:cNvPr>
          <p:cNvSpPr>
            <a:spLocks noGrp="1"/>
          </p:cNvSpPr>
          <p:nvPr>
            <p:ph type="body" sz="quarter" idx="13"/>
          </p:nvPr>
        </p:nvSpPr>
        <p:spPr>
          <a:xfrm>
            <a:off x="328613" y="1422400"/>
            <a:ext cx="11585575" cy="88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35593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1 column full-width">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72545F-9721-0FC4-0E2E-5C509A55CC43}"/>
              </a:ext>
            </a:extLst>
          </p:cNvPr>
          <p:cNvPicPr>
            <a:picLocks noChangeAspect="1"/>
          </p:cNvPicPr>
          <p:nvPr userDrawn="1"/>
        </p:nvPicPr>
        <p:blipFill>
          <a:blip r:embed="rId2"/>
          <a:srcRect t="42568" b="42568"/>
          <a:stretch/>
        </p:blipFill>
        <p:spPr>
          <a:xfrm>
            <a:off x="0" y="0"/>
            <a:ext cx="12188825"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Rectangle 2">
            <a:extLst>
              <a:ext uri="{FF2B5EF4-FFF2-40B4-BE49-F238E27FC236}">
                <a16:creationId xmlns:a16="http://schemas.microsoft.com/office/drawing/2014/main" id="{E535E940-6FD2-37F9-98C7-837D75F5FE8B}"/>
              </a:ext>
            </a:extLst>
          </p:cNvPr>
          <p:cNvSpPr/>
          <p:nvPr userDrawn="1"/>
        </p:nvSpPr>
        <p:spPr>
          <a:xfrm>
            <a:off x="0" y="1006474"/>
            <a:ext cx="12188825" cy="585152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85302"/>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170143-9380-BC9E-D817-6CCC1F5BF881}"/>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232107987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5_1 column full-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9AF5A0-EAA6-6737-A335-6024EEEC940A}"/>
              </a:ext>
            </a:extLst>
          </p:cNvPr>
          <p:cNvSpPr/>
          <p:nvPr userDrawn="1"/>
        </p:nvSpPr>
        <p:spPr>
          <a:xfrm>
            <a:off x="0" y="1463674"/>
            <a:ext cx="12188825" cy="5394326"/>
          </a:xfrm>
          <a:prstGeom prst="rect">
            <a:avLst/>
          </a:prstGeom>
          <a:solidFill>
            <a:schemeClr val="bg1">
              <a:alpha val="5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0E8219-6179-D477-0DFE-C8C27E8B0D7B}"/>
              </a:ext>
            </a:extLst>
          </p:cNvPr>
          <p:cNvPicPr>
            <a:picLocks noChangeAspect="1"/>
          </p:cNvPicPr>
          <p:nvPr userDrawn="1"/>
        </p:nvPicPr>
        <p:blipFill>
          <a:blip r:embed="rId2"/>
          <a:srcRect t="39258" b="39258"/>
          <a:stretch/>
        </p:blipFill>
        <p:spPr>
          <a:xfrm>
            <a:off x="0" y="0"/>
            <a:ext cx="12263130" cy="1463674"/>
          </a:xfrm>
          <a:prstGeom prst="rect">
            <a:avLst/>
          </a:prstGeom>
        </p:spPr>
      </p:pic>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70147"/>
            <a:ext cx="11364844" cy="2499530"/>
          </a:xfrm>
          <a:solidFill>
            <a:schemeClr val="bg1"/>
          </a:solidFill>
          <a:effectLst>
            <a:outerShdw blurRad="159154" dist="38100" dir="5400000" algn="t" rotWithShape="0">
              <a:prstClr val="black">
                <a:alpha val="21867"/>
              </a:prstClr>
            </a:outerShdw>
          </a:effectLst>
        </p:spPr>
        <p:txBody>
          <a:bodyPr wrap="square" lIns="274320" tIns="182880" rIns="365760" bIns="274320">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a:extLst>
              <a:ext uri="{FF2B5EF4-FFF2-40B4-BE49-F238E27FC236}">
                <a16:creationId xmlns:a16="http://schemas.microsoft.com/office/drawing/2014/main" id="{2E2AF6DC-B648-49C3-F35F-94EAEB4EFD22}"/>
              </a:ext>
            </a:extLst>
          </p:cNvPr>
          <p:cNvSpPr/>
          <p:nvPr userDrawn="1"/>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F8C9A8D-7873-CB2A-4950-B4D9696B3680}"/>
              </a:ext>
            </a:extLst>
          </p:cNvPr>
          <p:cNvSpPr/>
          <p:nvPr userDrawn="1"/>
        </p:nvSpPr>
        <p:spPr>
          <a:xfrm>
            <a:off x="152400" y="15240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97559868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6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3" b="42613"/>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EEDEBB"/>
          </a:solidFill>
          <a:ln>
            <a:noFill/>
          </a:ln>
          <a:effectLst>
            <a:outerShdw blurRad="342900" dist="101600" dir="5400000" algn="t" rotWithShape="0">
              <a:prstClr val="black">
                <a:alpha val="40000"/>
              </a:prstClr>
            </a:outerShdw>
          </a:effec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77854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4_1 column full-width">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CA7D9D-4CFA-F49E-7A0B-7E68E636AB00}"/>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F4B0E82-13F9-766F-C725-61861DA5CBD8}"/>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39202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797310"/>
            <a:ext cx="5599616" cy="3219728"/>
          </a:xfrm>
          <a:solidFill>
            <a:srgbClr val="DFD1E6"/>
          </a:solidFill>
          <a:ln>
            <a:noFill/>
          </a:ln>
          <a:effectLst>
            <a:outerShdw blurRad="342900" dist="1016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0" rIns="457200" bIns="685800" numCol="1" anchor="t" anchorCtr="0" compatLnSpc="1">
            <a:prstTxWarp prst="textNoShape">
              <a:avLst/>
            </a:prstTxWarp>
            <a:sp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7290072"/>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5_Section Economics">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2CBF46A6-BC3B-A713-C9CB-2D09EE7FB1B7}"/>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ECONOMICS</a:t>
            </a:r>
          </a:p>
        </p:txBody>
      </p:sp>
    </p:spTree>
    <p:extLst>
      <p:ext uri="{BB962C8B-B14F-4D97-AF65-F5344CB8AC3E}">
        <p14:creationId xmlns:p14="http://schemas.microsoft.com/office/powerpoint/2010/main" val="765672467"/>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1131639" y="2408064"/>
            <a:ext cx="4572000" cy="2510624"/>
          </a:xfrm>
          <a:solidFill>
            <a:schemeClr val="bg1"/>
          </a:solidFill>
          <a:effectLst>
            <a:outerShdw blurRad="165100" dist="76200" dir="5400000" algn="t" rotWithShape="0">
              <a:prstClr val="black">
                <a:alpha val="30000"/>
              </a:prstClr>
            </a:outerShdw>
          </a:effectLst>
        </p:spPr>
        <p:txBody>
          <a:bodyPr lIns="228600" tIns="228600" rIns="228600" bIns="30175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88362" y="2408064"/>
            <a:ext cx="4572000" cy="2556790"/>
          </a:xfrm>
          <a:solidFill>
            <a:schemeClr val="bg1"/>
          </a:solidFill>
          <a:effectLst>
            <a:outerShdw blurRad="165100" dist="76200" dir="5400000" algn="t" rotWithShape="0">
              <a:prstClr val="black">
                <a:alpha val="30000"/>
              </a:prstClr>
            </a:outerShdw>
          </a:effectLst>
        </p:spPr>
        <p:txBody>
          <a:bodyPr lIns="228600" tIns="228600" rIns="228600" bIns="347472"/>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63723A6-D088-F6AB-5E40-5C910C60677B}"/>
              </a:ext>
            </a:extLst>
          </p:cNvPr>
          <p:cNvSpPr>
            <a:spLocks noGrp="1"/>
          </p:cNvSpPr>
          <p:nvPr>
            <p:ph type="body" sz="quarter" idx="10"/>
          </p:nvPr>
        </p:nvSpPr>
        <p:spPr>
          <a:xfrm>
            <a:off x="1131640" y="1396408"/>
            <a:ext cx="9928474" cy="2193036"/>
          </a:xfrm>
        </p:spPr>
        <p:txBody>
          <a:bodyPr/>
          <a:lstStyle>
            <a:lvl1pPr algn="ctr">
              <a:defRPr sz="2600" b="1">
                <a:solidFill>
                  <a:srgbClr val="843A12"/>
                </a:solidFill>
              </a:defRPr>
            </a:lvl1pPr>
            <a:lvl2pPr algn="ctr">
              <a:defRPr/>
            </a:lvl2pPr>
            <a:lvl3pPr algn="ctr">
              <a:defRPr/>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0573466"/>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5_3column, panel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0DEF3A-C201-6EAD-8B69-B7EB580AE62C}"/>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3" name="Content Placeholder 2"/>
          <p:cNvSpPr>
            <a:spLocks noGrp="1"/>
          </p:cNvSpPr>
          <p:nvPr>
            <p:ph sz="half" idx="1"/>
          </p:nvPr>
        </p:nvSpPr>
        <p:spPr>
          <a:xfrm>
            <a:off x="32918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76291"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23398"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2" name="Content Placeholder 4">
            <a:extLst>
              <a:ext uri="{FF2B5EF4-FFF2-40B4-BE49-F238E27FC236}">
                <a16:creationId xmlns:a16="http://schemas.microsoft.com/office/drawing/2014/main" id="{89D82144-1B72-721A-CC17-2232A4449238}"/>
              </a:ext>
            </a:extLst>
          </p:cNvPr>
          <p:cNvSpPr>
            <a:spLocks noGrp="1"/>
          </p:cNvSpPr>
          <p:nvPr>
            <p:ph sz="half" idx="12"/>
          </p:nvPr>
        </p:nvSpPr>
        <p:spPr>
          <a:xfrm>
            <a:off x="9170504" y="1665114"/>
            <a:ext cx="2743200" cy="3053528"/>
          </a:xfrm>
          <a:solidFill>
            <a:schemeClr val="bg1"/>
          </a:solidFill>
          <a:effectLst>
            <a:outerShdw blurRad="165100" dist="76200" dir="5400000" algn="t" rotWithShape="0">
              <a:prstClr val="black">
                <a:alpha val="30000"/>
              </a:prstClr>
            </a:outerShdw>
          </a:effectLst>
        </p:spPr>
        <p:txBody>
          <a:bodyPr lIns="228600" tIns="228600" rIns="228600" bIns="457200"/>
          <a:lstStyle>
            <a:lvl1pPr marL="0" indent="0">
              <a:buFont typeface="Arial" panose="020B0604020202020204" pitchFamily="34" charset="0"/>
              <a:buNone/>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7929951"/>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7_2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D7E9F0-3657-B2AF-4D31-4CEF0AEE58BA}"/>
              </a:ext>
            </a:extLst>
          </p:cNvPr>
          <p:cNvSpPr/>
          <p:nvPr userDrawn="1"/>
        </p:nvSpPr>
        <p:spPr>
          <a:xfrm>
            <a:off x="0" y="1006474"/>
            <a:ext cx="12188825" cy="58515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18CB6C7-1B22-E125-9ADE-C94AE3E1A58A}"/>
              </a:ext>
            </a:extLst>
          </p:cNvPr>
          <p:cNvPicPr>
            <a:picLocks noChangeAspect="1"/>
          </p:cNvPicPr>
          <p:nvPr userDrawn="1"/>
        </p:nvPicPr>
        <p:blipFill>
          <a:blip r:embed="rId2"/>
          <a:srcRect t="42619" b="42619"/>
          <a:stretch/>
        </p:blipFill>
        <p:spPr>
          <a:xfrm>
            <a:off x="0" y="0"/>
            <a:ext cx="12263130" cy="10064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2471831"/>
          </a:xfrm>
          <a:solidFill>
            <a:schemeClr val="bg1"/>
          </a:solidFill>
        </p:spPr>
        <p:txBody>
          <a:bodyPr lIns="274320" tIns="182880" rIns="274320" bIns="274320"/>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2471831"/>
          </a:xfrm>
          <a:solidFill>
            <a:schemeClr val="bg1"/>
          </a:solidFill>
        </p:spPr>
        <p:txBody>
          <a:bodyPr lIns="274320" tIns="18288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22389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18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8E85C3-744D-8856-164B-1B66D4136977}"/>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550D49-45E5-4D1D-557F-A9F1014169F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2"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17443" y="1707382"/>
            <a:ext cx="5602357" cy="1949252"/>
          </a:xfrm>
        </p:spPr>
        <p:txBody>
          <a:bodyPr/>
          <a:lstStyle>
            <a:lvl1pPr>
              <a:lnSpc>
                <a:spcPct val="114000"/>
              </a:lnSpc>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707382"/>
            <a:ext cx="5635487" cy="1949252"/>
          </a:xfrm>
        </p:spPr>
        <p:txBody>
          <a:bodyPr/>
          <a:lstStyle>
            <a:lvl1pPr>
              <a:defRPr sz="20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8344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1 column full-widt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C4D0BA-B2FC-3EE1-4CAF-ED080E99EA10}"/>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4C2B4F-FFC4-17FA-4F7E-4D672B7CEB52}"/>
              </a:ext>
            </a:extLst>
          </p:cNvPr>
          <p:cNvPicPr>
            <a:picLocks noChangeAspect="1"/>
          </p:cNvPicPr>
          <p:nvPr userDrawn="1"/>
        </p:nvPicPr>
        <p:blipFill>
          <a:blip r:embed="rId2"/>
          <a:srcRect t="42620" b="35913"/>
          <a:stretch/>
        </p:blipFill>
        <p:spPr>
          <a:xfrm>
            <a:off x="0" y="0"/>
            <a:ext cx="12263130" cy="1463674"/>
          </a:xfrm>
          <a:prstGeom prst="rect">
            <a:avLst/>
          </a:prstGeom>
        </p:spPr>
      </p:pic>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noFill/>
          <a:ln>
            <a:noFill/>
          </a:ln>
          <a:effectLst>
            <a:innerShdw blurRad="120854" dist="74997" dir="5400000">
              <a:prstClr val="black">
                <a:alpha val="23835"/>
              </a:prstClr>
            </a:inn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53998"/>
          </a:xfrm>
        </p:spPr>
        <p:txBody>
          <a:bodyPr/>
          <a:lstStyle>
            <a:lvl1pPr>
              <a:defRPr sz="30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29184" y="1706986"/>
            <a:ext cx="5120640"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CFAD52D4-DFE4-9597-5CF9-4CA2C43C90C3}"/>
              </a:ext>
            </a:extLst>
          </p:cNvPr>
          <p:cNvSpPr>
            <a:spLocks noGrp="1"/>
          </p:cNvSpPr>
          <p:nvPr>
            <p:ph idx="10"/>
          </p:nvPr>
        </p:nvSpPr>
        <p:spPr>
          <a:xfrm>
            <a:off x="6094412" y="1706986"/>
            <a:ext cx="5599616" cy="2730363"/>
          </a:xfrm>
          <a:solidFill>
            <a:schemeClr val="bg1"/>
          </a:solidFill>
          <a:effectLst>
            <a:outerShdw blurRad="254000" dist="139700" dir="5400000" algn="t" rotWithShape="0">
              <a:prstClr val="black">
                <a:alpha val="14000"/>
              </a:prstClr>
            </a:outerShdw>
          </a:effectLst>
        </p:spPr>
        <p:txBody>
          <a:bodyPr lIns="228600" tIns="228600" rIns="228600" bIns="457200"/>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49886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7A67D-CCA6-A823-720F-61AA4F68A24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1404B1-6DF7-EA8F-84D0-7FB41AC8D5A1}"/>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521207"/>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353312"/>
            <a:ext cx="5766816" cy="2130199"/>
          </a:xfrm>
        </p:spPr>
        <p:txBody>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1645351"/>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1 column full-width">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CA96AF-D61A-0284-C780-8BB74C631ABB}"/>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313E6B-2D6E-277E-1985-D05AC32C44FC}"/>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312"/>
            <a:ext cx="11364844" cy="1015663"/>
          </a:xfrm>
        </p:spPr>
        <p:txBody>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29184" y="1770147"/>
            <a:ext cx="5766816" cy="2130199"/>
          </a:xfrm>
        </p:spPr>
        <p:txBody>
          <a:bodyPr>
            <a:spAutoFit/>
          </a:bodyPr>
          <a:lstStyle>
            <a:lvl1pPr>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262942"/>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1 column, halfWidth wHeader,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72CF1D-A270-8146-65FD-0C75534B62C9}"/>
              </a:ext>
            </a:extLst>
          </p:cNvPr>
          <p:cNvSpPr/>
          <p:nvPr userDrawn="1"/>
        </p:nvSpPr>
        <p:spPr>
          <a:xfrm>
            <a:off x="0" y="1128156"/>
            <a:ext cx="6556375" cy="5729844"/>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56B4A00-F4D9-3962-19E8-A913326859ED}"/>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343DD9C-2B72-0B45-8346-644FE25D1AF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331209"/>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1955060"/>
            <a:ext cx="5897880"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1474941238"/>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1 column, longTitle, halfWidth, fullBleed im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FE5F616-ACD5-9D03-7FC6-0EB96226F245}"/>
              </a:ext>
            </a:extLst>
          </p:cNvPr>
          <p:cNvSpPr/>
          <p:nvPr userDrawn="1"/>
        </p:nvSpPr>
        <p:spPr>
          <a:xfrm>
            <a:off x="1" y="1536700"/>
            <a:ext cx="6555834" cy="53213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365C6E-196E-114B-CD12-04AF77C21081}"/>
              </a:ext>
            </a:extLst>
          </p:cNvPr>
          <p:cNvSpPr/>
          <p:nvPr/>
        </p:nvSpPr>
        <p:spPr>
          <a:xfrm>
            <a:off x="6556375" y="0"/>
            <a:ext cx="290513" cy="6858000"/>
          </a:xfrm>
          <a:prstGeom prst="rect">
            <a:avLst/>
          </a:prstGeom>
          <a:gradFill>
            <a:gsLst>
              <a:gs pos="0">
                <a:schemeClr val="tx1">
                  <a:alpha val="2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BD57A95-0A9E-90B4-6296-D45BFE266DC0}"/>
              </a:ext>
            </a:extLst>
          </p:cNvPr>
          <p:cNvSpPr/>
          <p:nvPr/>
        </p:nvSpPr>
        <p:spPr>
          <a:xfrm>
            <a:off x="0" y="0"/>
            <a:ext cx="6556375" cy="15367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5897880" cy="602473"/>
          </a:xfrm>
        </p:spPr>
        <p:txBody>
          <a:bodyPr/>
          <a:lstStyle>
            <a:lvl1pPr>
              <a:lnSpc>
                <a:spcPct val="114000"/>
              </a:lnSpc>
              <a:defRPr sz="3000"/>
            </a:lvl1pPr>
          </a:lstStyle>
          <a:p>
            <a:r>
              <a:rPr lang="en-US"/>
              <a:t>Click to edit Master title style</a:t>
            </a:r>
            <a:endParaRPr lang="en-US" dirty="0"/>
          </a:p>
        </p:txBody>
      </p:sp>
      <p:sp>
        <p:nvSpPr>
          <p:cNvPr id="14" name="Text Placeholder 13"/>
          <p:cNvSpPr>
            <a:spLocks noGrp="1"/>
          </p:cNvSpPr>
          <p:nvPr>
            <p:ph type="body" sz="quarter" idx="14"/>
          </p:nvPr>
        </p:nvSpPr>
        <p:spPr>
          <a:xfrm>
            <a:off x="329184" y="1817094"/>
            <a:ext cx="5897880"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 name="Content Placeholder 2"/>
          <p:cNvSpPr>
            <a:spLocks noGrp="1"/>
          </p:cNvSpPr>
          <p:nvPr>
            <p:ph sz="half" idx="1"/>
          </p:nvPr>
        </p:nvSpPr>
        <p:spPr>
          <a:xfrm>
            <a:off x="329184" y="2440945"/>
            <a:ext cx="5897880" cy="2130199"/>
          </a:xfrm>
        </p:spPr>
        <p:txBody>
          <a:bodyPr/>
          <a:lstStyle>
            <a:lvl1pPr>
              <a:lnSpc>
                <a:spcPct val="114000"/>
              </a:lnSpc>
              <a:defRPr sz="24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3"/>
          </p:nvPr>
        </p:nvSpPr>
        <p:spPr>
          <a:xfrm>
            <a:off x="6556916" y="0"/>
            <a:ext cx="5635083" cy="6858000"/>
          </a:xfrm>
        </p:spPr>
        <p:txBody>
          <a:bodyPr rtlCol="0"/>
          <a:lstStyle/>
          <a:p>
            <a:pPr lvl="0"/>
            <a:r>
              <a:rPr lang="en-US" noProof="0"/>
              <a:t>Click icon to add picture</a:t>
            </a:r>
          </a:p>
        </p:txBody>
      </p:sp>
    </p:spTree>
    <p:extLst>
      <p:ext uri="{BB962C8B-B14F-4D97-AF65-F5344CB8AC3E}">
        <p14:creationId xmlns:p14="http://schemas.microsoft.com/office/powerpoint/2010/main" val="2656578489"/>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3_2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FF4C4A-3EA2-66F5-8BB7-8795B15F22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92053CA-8EA1-6D09-D57E-B29E027AE9C5}"/>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3" name="Content Placeholder 2"/>
          <p:cNvSpPr>
            <a:spLocks noGrp="1"/>
          </p:cNvSpPr>
          <p:nvPr>
            <p:ph sz="half" idx="1"/>
          </p:nvPr>
        </p:nvSpPr>
        <p:spPr>
          <a:xfrm>
            <a:off x="417443" y="1353312"/>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199" y="1353312"/>
            <a:ext cx="5635487"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02139170"/>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_Section Geograph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235"/>
          <a:stretch/>
        </p:blipFill>
        <p:spPr>
          <a:xfrm>
            <a:off x="-1" y="0"/>
            <a:ext cx="12192001"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A2BD6790-EFDA-2AFE-4EBE-A96BEE993C5F}"/>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GEOGRAPHY</a:t>
            </a:r>
          </a:p>
        </p:txBody>
      </p:sp>
    </p:spTree>
    <p:extLst>
      <p:ext uri="{BB962C8B-B14F-4D97-AF65-F5344CB8AC3E}">
        <p14:creationId xmlns:p14="http://schemas.microsoft.com/office/powerpoint/2010/main" val="181304901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3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C30197-EDD0-4512-DBA5-1C82CB3F28EA}"/>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13EA8-8C69-9861-2C27-60A8FF8F4C63}"/>
              </a:ext>
            </a:extLst>
          </p:cNvPr>
          <p:cNvSpPr/>
          <p:nvPr/>
        </p:nvSpPr>
        <p:spPr>
          <a:xfrm>
            <a:off x="0" y="0"/>
            <a:ext cx="1218882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695851"/>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273117"/>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695851"/>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273117"/>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03662003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DB8F8B-6EBE-C9B4-D5A2-8CA851D956D4}"/>
              </a:ext>
            </a:extLst>
          </p:cNvPr>
          <p:cNvSpPr/>
          <p:nvPr userDrawn="1"/>
        </p:nvSpPr>
        <p:spPr>
          <a:xfrm>
            <a:off x="0" y="1463674"/>
            <a:ext cx="12188825" cy="5394326"/>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3A2C330-A4AC-9FAC-5EA6-1CC57277F3C0}"/>
              </a:ext>
            </a:extLst>
          </p:cNvPr>
          <p:cNvSpPr/>
          <p:nvPr/>
        </p:nvSpPr>
        <p:spPr>
          <a:xfrm>
            <a:off x="0" y="0"/>
            <a:ext cx="12188825"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1915980"/>
            <a:ext cx="478231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493246"/>
            <a:ext cx="4782312"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1915980"/>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493246"/>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965470540"/>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8_2column w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4E567F-866E-4687-35CD-D839839121CD}"/>
              </a:ext>
            </a:extLst>
          </p:cNvPr>
          <p:cNvSpPr/>
          <p:nvPr userDrawn="1"/>
        </p:nvSpPr>
        <p:spPr>
          <a:xfrm>
            <a:off x="0" y="1920874"/>
            <a:ext cx="12188825" cy="49371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128BFA-8393-636A-7BA2-37EA469A596C}"/>
              </a:ext>
            </a:extLst>
          </p:cNvPr>
          <p:cNvSpPr/>
          <p:nvPr/>
        </p:nvSpPr>
        <p:spPr>
          <a:xfrm>
            <a:off x="0" y="0"/>
            <a:ext cx="12188825" cy="19208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839787" y="2254645"/>
            <a:ext cx="478208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7" y="2831911"/>
            <a:ext cx="4782312"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6188" y="2254645"/>
            <a:ext cx="5029200"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831911"/>
            <a:ext cx="5029200" cy="179472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23737741"/>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D7EA3F-EF52-252C-2F61-D16EF1A8B43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63560726"/>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CF2F1-5221-31AF-506D-E41162760179}"/>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0A396A-6CA1-8C2A-9634-04A02AFD7D3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1"/>
          <p:cNvSpPr>
            <a:spLocks noGrp="1"/>
          </p:cNvSpPr>
          <p:nvPr>
            <p:ph sz="half" idx="1"/>
          </p:nvPr>
        </p:nvSpPr>
        <p:spPr>
          <a:xfrm>
            <a:off x="329184" y="15137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8510016" y="15137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121945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3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2AD74C-1264-9B88-2306-3B097860BB33}"/>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EC29702-F0BA-96F3-D95D-17BF06767DAF}"/>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 Placeholder"/>
          <p:cNvSpPr>
            <a:spLocks noGrp="1"/>
          </p:cNvSpPr>
          <p:nvPr>
            <p:ph sz="half" idx="12"/>
          </p:nvPr>
        </p:nvSpPr>
        <p:spPr>
          <a:xfrm>
            <a:off x="914400" y="1463163"/>
            <a:ext cx="10353040" cy="478144"/>
          </a:xfrm>
        </p:spPr>
        <p:txBody>
          <a:bodyPr/>
          <a:lstStyle>
            <a:lvl1pPr marL="0" indent="0" algn="ctr">
              <a:buNone/>
              <a:tabLst/>
              <a:defRPr sz="2400"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23399"/>
            <a:ext cx="3352800" cy="2453364"/>
          </a:xfrm>
        </p:spPr>
        <p:txBody>
          <a:bodyPr/>
          <a:lstStyle>
            <a:lvl1pPr marL="15875" indent="-15875">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441452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7914640" y="2123399"/>
            <a:ext cx="3352800" cy="2453364"/>
          </a:xfrm>
        </p:spPr>
        <p:txBody>
          <a:bodyPr/>
          <a:lstStyle>
            <a:lvl1pPr marL="0" indent="0">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60281802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3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A64B82-A380-9130-27E8-9687EC93E99E}"/>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C21E812-5C52-42A2-783C-ED40383E3044}"/>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4520" y="1584315"/>
            <a:ext cx="3352800"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4520" y="2186199"/>
            <a:ext cx="3352800"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8411596" y="1584315"/>
            <a:ext cx="3362917" cy="830997"/>
          </a:xfrm>
        </p:spPr>
        <p:txBody>
          <a:bodyPr/>
          <a:lstStyle>
            <a:lvl1pPr marL="0" indent="0">
              <a:lnSpc>
                <a:spcPct val="100000"/>
              </a:lnSpc>
              <a:buNone/>
              <a:defRPr sz="2400" b="1">
                <a:solidFill>
                  <a:srgbClr val="2E6A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8411596" y="2186199"/>
            <a:ext cx="3362917" cy="2215735"/>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2579444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9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126D0E-FA88-F5D1-1DF1-2B52CBA436E6}"/>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1">
                <a:solidFill>
                  <a:srgbClr val="026CAA"/>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378413294"/>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2_3column, pane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3B6216-96F1-DAB1-08F0-BBADF1EFE4B0}"/>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Content Placeholder 3"/>
          <p:cNvSpPr>
            <a:spLocks noGrp="1"/>
          </p:cNvSpPr>
          <p:nvPr>
            <p:ph sz="half" idx="12"/>
          </p:nvPr>
        </p:nvSpPr>
        <p:spPr>
          <a:xfrm>
            <a:off x="417443" y="1297190"/>
            <a:ext cx="11390244" cy="2379498"/>
          </a:xfrm>
          <a:noFill/>
          <a:effectLst/>
        </p:spPr>
        <p:txBody>
          <a:bodyPr lIns="182880" tIns="182880" rIns="182880" bIns="182880"/>
          <a:lstStyle>
            <a:lvl1pPr marL="293688" indent="-293688" algn="ctr">
              <a:tabLst/>
              <a:defRPr sz="2400" b="0">
                <a:solidFill>
                  <a:srgbClr val="1E1E2D"/>
                </a:solidFill>
              </a:defRPr>
            </a:lvl1pPr>
            <a:lvl2pPr algn="ctr">
              <a:defRPr sz="2000"/>
            </a:lvl2pPr>
            <a:lvl3pPr algn="ctr">
              <a:defRPr sz="1800"/>
            </a:lvl3pPr>
            <a:lvl4pPr algn="ctr">
              <a:defRPr/>
            </a:lvl4pPr>
            <a:lvl5pPr algn="ct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54505" y="2093057"/>
            <a:ext cx="3352800" cy="2730363"/>
          </a:xfrm>
          <a:solidFill>
            <a:srgbClr val="FBF4F8"/>
          </a:solidFill>
          <a:effectLst>
            <a:outerShdw blurRad="165100" dist="76200" dir="5400000" algn="t" rotWithShape="0">
              <a:prstClr val="black">
                <a:alpha val="30000"/>
              </a:prstClr>
            </a:outerShdw>
          </a:effectLst>
        </p:spPr>
        <p:txBody>
          <a:bodyPr lIns="182880" tIns="182880" rIns="182880" bIns="182880"/>
          <a:lstStyle>
            <a:lvl1pPr marL="15875" indent="0">
              <a:tabLst/>
              <a:defRPr sz="22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2093057"/>
            <a:ext cx="3352800" cy="2730363"/>
          </a:xfrm>
          <a:solidFill>
            <a:srgbClr val="FEF7EA"/>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8200892" y="2093057"/>
            <a:ext cx="3352800" cy="2730363"/>
          </a:xfrm>
          <a:solidFill>
            <a:srgbClr val="F3FAFE"/>
          </a:solidFill>
          <a:effectLst>
            <a:outerShdw blurRad="165100" dist="76200" dir="5400000" algn="t" rotWithShape="0">
              <a:prstClr val="black">
                <a:alpha val="30000"/>
              </a:prstClr>
            </a:outerShdw>
          </a:effectLst>
        </p:spPr>
        <p:txBody>
          <a:bodyPr lIns="182880" tIns="182880" rIns="182880" bIns="182880"/>
          <a:lstStyle>
            <a:lvl1pPr marL="293688" indent="-293688">
              <a:tabLst/>
              <a:defRPr lang="en-US" sz="2200" kern="1200" dirty="0">
                <a:solidFill>
                  <a:srgbClr val="1E1E2D"/>
                </a:solidFill>
                <a:latin typeface="Arial" panose="020B0604020202020204" pitchFamily="34" charset="0"/>
                <a:ea typeface="+mn-ea"/>
                <a:cs typeface="Arial" panose="020B0604020202020204" pitchFamily="34" charset="0"/>
              </a:defRPr>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195367148"/>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4 colum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B44CEF-FBC8-3EDC-E826-B3F9F6CFE0C1}"/>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417443"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37516"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half" idx="11"/>
          </p:nvPr>
        </p:nvSpPr>
        <p:spPr>
          <a:xfrm>
            <a:off x="6257589" y="148449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5"/>
          <p:cNvSpPr>
            <a:spLocks noGrp="1"/>
          </p:cNvSpPr>
          <p:nvPr>
            <p:ph sz="half" idx="12"/>
          </p:nvPr>
        </p:nvSpPr>
        <p:spPr>
          <a:xfrm>
            <a:off x="9177661" y="148449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4598027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4_Section History">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r="1133"/>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 name="Text Placeholder 3">
            <a:extLst>
              <a:ext uri="{FF2B5EF4-FFF2-40B4-BE49-F238E27FC236}">
                <a16:creationId xmlns:a16="http://schemas.microsoft.com/office/drawing/2014/main" id="{63FFA512-4B1E-E39D-AF9D-496B06103B68}"/>
              </a:ext>
            </a:extLst>
          </p:cNvPr>
          <p:cNvSpPr>
            <a:spLocks noGrp="1"/>
          </p:cNvSpPr>
          <p:nvPr>
            <p:ph type="body" sz="quarter" idx="10" hasCustomPrompt="1"/>
          </p:nvPr>
        </p:nvSpPr>
        <p:spPr>
          <a:xfrm>
            <a:off x="712788" y="561975"/>
            <a:ext cx="2649537" cy="349583"/>
          </a:xfrm>
        </p:spPr>
        <p:txBody>
          <a:bodyPr/>
          <a:lstStyle>
            <a:lvl1pPr>
              <a:defRPr sz="1600" b="1">
                <a:solidFill>
                  <a:schemeClr val="bg1"/>
                </a:solidFill>
              </a:defRPr>
            </a:lvl1pPr>
          </a:lstStyle>
          <a:p>
            <a:pPr lvl="0"/>
            <a:r>
              <a:rPr lang="en-US" dirty="0"/>
              <a:t>HISTORY</a:t>
            </a:r>
          </a:p>
        </p:txBody>
      </p:sp>
    </p:spTree>
    <p:extLst>
      <p:ext uri="{BB962C8B-B14F-4D97-AF65-F5344CB8AC3E}">
        <p14:creationId xmlns:p14="http://schemas.microsoft.com/office/powerpoint/2010/main" val="3530941866"/>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1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C86CC2-2396-F6F4-581E-E3249039C322}"/>
              </a:ext>
            </a:extLst>
          </p:cNvPr>
          <p:cNvSpPr/>
          <p:nvPr userDrawn="1"/>
        </p:nvSpPr>
        <p:spPr>
          <a:xfrm>
            <a:off x="4706938" y="0"/>
            <a:ext cx="7481887"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D06407D-D0F5-725F-40E7-5BA56A988E40}"/>
              </a:ext>
            </a:extLst>
          </p:cNvPr>
          <p:cNvSpPr/>
          <p:nvPr/>
        </p:nvSpPr>
        <p:spPr>
          <a:xfrm>
            <a:off x="0" y="0"/>
            <a:ext cx="4706938" cy="685800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5074920" y="350161"/>
            <a:ext cx="6739466"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0" y="932452"/>
            <a:ext cx="6739467"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350161"/>
            <a:ext cx="4069080" cy="1938528"/>
          </a:xfrm>
        </p:spPr>
        <p:txBody>
          <a:bodyPr/>
          <a:lstStyle>
            <a:lvl1pPr>
              <a:defRPr sz="3000"/>
            </a:lvl1pPr>
          </a:lstStyle>
          <a:p>
            <a:r>
              <a:rPr lang="en-US"/>
              <a:t>Click to edit Master title style</a:t>
            </a:r>
            <a:endParaRPr lang="en-US" dirty="0"/>
          </a:p>
        </p:txBody>
      </p:sp>
      <p:sp>
        <p:nvSpPr>
          <p:cNvPr id="5" name="Text Placeholder 2"/>
          <p:cNvSpPr>
            <a:spLocks noGrp="1"/>
          </p:cNvSpPr>
          <p:nvPr>
            <p:ph type="body" idx="10"/>
          </p:nvPr>
        </p:nvSpPr>
        <p:spPr>
          <a:xfrm>
            <a:off x="5074920" y="4026154"/>
            <a:ext cx="4409710" cy="899157"/>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11"/>
          </p:nvPr>
        </p:nvSpPr>
        <p:spPr>
          <a:xfrm>
            <a:off x="5074920" y="4608445"/>
            <a:ext cx="4409711" cy="2102499"/>
          </a:xfrm>
        </p:spPr>
        <p:txBody>
          <a:bodyPr/>
          <a:lstStyle>
            <a:lvl1pPr>
              <a:defRPr sz="22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80405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5_2column wHeader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34EFDB-D7D2-6259-AB92-FDC6D3173463}"/>
              </a:ext>
            </a:extLst>
          </p:cNvPr>
          <p:cNvSpPr/>
          <p:nvPr userDrawn="1"/>
        </p:nvSpPr>
        <p:spPr>
          <a:xfrm>
            <a:off x="0" y="2101850"/>
            <a:ext cx="12188825" cy="475615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0863562-5D5D-993A-D1C2-58F1DE4998F0}"/>
              </a:ext>
            </a:extLst>
          </p:cNvPr>
          <p:cNvSpPr/>
          <p:nvPr/>
        </p:nvSpPr>
        <p:spPr>
          <a:xfrm>
            <a:off x="0" y="0"/>
            <a:ext cx="12192000" cy="2101850"/>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329184" y="2431796"/>
            <a:ext cx="6212292" cy="478144"/>
          </a:xfrm>
        </p:spPr>
        <p:txBody>
          <a:bodyPr/>
          <a:lstStyle>
            <a:lvl1pPr marL="0" indent="0">
              <a:buNone/>
              <a:defRPr sz="2400" b="1" i="0">
                <a:solidFill>
                  <a:srgbClr val="2E6A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29183" y="2920303"/>
            <a:ext cx="6212293" cy="2102499"/>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2" name="Content Placeholder 3"/>
          <p:cNvSpPr>
            <a:spLocks noGrp="1"/>
          </p:cNvSpPr>
          <p:nvPr>
            <p:ph sz="half" idx="10"/>
          </p:nvPr>
        </p:nvSpPr>
        <p:spPr>
          <a:xfrm>
            <a:off x="6963508" y="2431797"/>
            <a:ext cx="4501660" cy="2985176"/>
          </a:xfrm>
          <a:solidFill>
            <a:srgbClr val="EEDEBB"/>
          </a:solidFill>
          <a:effectLst>
            <a:outerShdw blurRad="101600" dist="76200" dir="5400000" algn="t" rotWithShape="0">
              <a:prstClr val="black">
                <a:alpha val="40000"/>
              </a:prstClr>
            </a:outerShdw>
          </a:effectLst>
        </p:spPr>
        <p:txBody>
          <a:bodyPr lIns="274320" tIns="274320" rIns="274320" bIns="274320"/>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2225506"/>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2 column Ochre Pan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20910-8DF9-00D2-2E60-F295A5B4D782}"/>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AE7706-2A11-B94A-5C2D-B8B39BFF8927}"/>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84313" y="1444543"/>
            <a:ext cx="5602357" cy="2797048"/>
          </a:xfrm>
          <a:solidFill>
            <a:srgbClr val="EEDEBB"/>
          </a:solidFill>
          <a:ln>
            <a:noFill/>
          </a:ln>
          <a:effectLst>
            <a:outerShdw blurRad="165100" dist="88900" dir="5400000" algn="t" rotWithShape="0">
              <a:prstClr val="black">
                <a:alpha val="20000"/>
              </a:prstClr>
            </a:outerShdw>
          </a:effectLst>
        </p:spPr>
        <p:txBody>
          <a:bodyPr spcFirstLastPara="1" lIns="274320" tIns="182880" rIns="274320" bIns="274320" rtlCol="0"/>
          <a:lstStyle>
            <a:lvl1pPr>
              <a:defRPr lang="en-US" sz="2400" b="0">
                <a:solidFill>
                  <a:srgbClr val="454545"/>
                </a:solidFill>
              </a:defRPr>
            </a:lvl1pPr>
            <a:lvl2pPr>
              <a:defRPr lang="en-US" sz="2200"/>
            </a:lvl2pPr>
            <a:lvl3pPr>
              <a:defRPr lang="en-US" sz="1800"/>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961" y="1779562"/>
            <a:ext cx="5396726" cy="1794722"/>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1075285"/>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wo Content" preserve="1" userDrawn="1">
  <p:cSld name="8_1 column, blu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45DECB5-EB34-21CF-A69B-B6C285DF8366}"/>
              </a:ext>
            </a:extLst>
          </p:cNvPr>
          <p:cNvSpPr/>
          <p:nvPr/>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C3A154C-06E3-254B-EA7C-F57D83C513EC}"/>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535753818"/>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96EA0A56-150B-8A14-F1ED-929F90DE9CAC}"/>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72F29BD-9728-08C6-13B3-130CB766CACF}"/>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71947686"/>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5" name="Rectangle 4">
            <a:extLst>
              <a:ext uri="{FF2B5EF4-FFF2-40B4-BE49-F238E27FC236}">
                <a16:creationId xmlns:a16="http://schemas.microsoft.com/office/drawing/2014/main" id="{700EB883-74AB-3432-A010-0892124C8343}"/>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B0BD442-F243-BBBA-1055-5DB56F71003A}"/>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532181988"/>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7" name="Rectangle 6">
            <a:extLst>
              <a:ext uri="{FF2B5EF4-FFF2-40B4-BE49-F238E27FC236}">
                <a16:creationId xmlns:a16="http://schemas.microsoft.com/office/drawing/2014/main" id="{C376E9AD-596B-65AE-96D9-E13997447D2E}"/>
              </a:ext>
            </a:extLst>
          </p:cNvPr>
          <p:cNvSpPr/>
          <p:nvPr userDrawn="1"/>
        </p:nvSpPr>
        <p:spPr>
          <a:xfrm>
            <a:off x="0" y="0"/>
            <a:ext cx="7772400" cy="6858000"/>
          </a:xfrm>
          <a:prstGeom prst="rect">
            <a:avLst/>
          </a:prstGeom>
          <a:gradFill>
            <a:gsLst>
              <a:gs pos="100000">
                <a:schemeClr val="accent1">
                  <a:lumMod val="5000"/>
                  <a:lumOff val="95000"/>
                </a:schemeClr>
              </a:gs>
              <a:gs pos="66500">
                <a:srgbClr val="F6F6F4"/>
              </a:gs>
              <a:gs pos="4000">
                <a:srgbClr val="EBDFC2"/>
              </a:gs>
            </a:gsLst>
            <a:lin ang="3600000" scaled="0"/>
          </a:gra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E0CCF69-3BF3-6428-142C-BD198096CF41}"/>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793186"/>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3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303313292"/>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5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5190263"/>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6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99302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6_Section OSS Brand Oliv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1"/>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62840575"/>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7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27" r="31227"/>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1247166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8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08" r="31208"/>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447233749"/>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9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459782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0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0050400"/>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1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752384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2_2column wHeader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C989A-5AD0-BACF-7EF6-F99A34943FDC}"/>
              </a:ext>
            </a:extLst>
          </p:cNvPr>
          <p:cNvPicPr>
            <a:picLocks noChangeAspect="1"/>
          </p:cNvPicPr>
          <p:nvPr userDrawn="1"/>
        </p:nvPicPr>
        <p:blipFill>
          <a:blip r:embed="rId2"/>
          <a:srcRect l="31212" r="31212"/>
          <a:stretch/>
        </p:blipFill>
        <p:spPr>
          <a:xfrm>
            <a:off x="0" y="0"/>
            <a:ext cx="4706938" cy="6964680"/>
          </a:xfrm>
          <a:prstGeom prst="rect">
            <a:avLst/>
          </a:prstGeom>
          <a:effectLst>
            <a:outerShdw blurRad="342900" dist="38100" algn="l" rotWithShape="0">
              <a:prstClr val="black">
                <a:alpha val="68082"/>
              </a:prstClr>
            </a:outerShdw>
          </a:effectLst>
        </p:spPr>
      </p:pic>
      <p:sp>
        <p:nvSpPr>
          <p:cNvPr id="4" name="Content Placeholder 3"/>
          <p:cNvSpPr>
            <a:spLocks noGrp="1"/>
          </p:cNvSpPr>
          <p:nvPr>
            <p:ph sz="half" idx="2"/>
          </p:nvPr>
        </p:nvSpPr>
        <p:spPr>
          <a:xfrm>
            <a:off x="5676901" y="1576980"/>
            <a:ext cx="5657850" cy="3078839"/>
          </a:xfrm>
          <a:solidFill>
            <a:schemeClr val="bg1"/>
          </a:solidFill>
          <a:ln>
            <a:noFill/>
          </a:ln>
          <a:effectLst>
            <a:outerShdw blurRad="146428" dist="127000" dir="5400000" algn="t" rotWithShape="0">
              <a:prstClr val="black">
                <a:alpha val="14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457200" tIns="228600" rIns="457200" bIns="457200" numCol="1" anchor="ctr" anchorCtr="0" compatLnSpc="1">
            <a:prstTxWarp prst="textNoShape">
              <a:avLst/>
            </a:prstTxWarp>
            <a:spAutoFit/>
          </a:bodyPr>
          <a:lstStyle>
            <a:lvl1pPr>
              <a:defRPr lang="en-US" b="1"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329183" y="2238286"/>
            <a:ext cx="4069080" cy="1200329"/>
          </a:xfrm>
        </p:spPr>
        <p:txBody>
          <a:bodyPr anchor="ctr" anchorCtr="0"/>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60153162"/>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4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9687F2-DEAA-EF4B-10DC-2B7AF97A6FD3}"/>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73716631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4 column">
    <p:spTree>
      <p:nvGrpSpPr>
        <p:cNvPr id="1" name=""/>
        <p:cNvGrpSpPr/>
        <p:nvPr/>
      </p:nvGrpSpPr>
      <p:grpSpPr>
        <a:xfrm>
          <a:off x="0" y="0"/>
          <a:ext cx="0" cy="0"/>
          <a:chOff x="0" y="0"/>
          <a:chExt cx="0" cy="0"/>
        </a:xfrm>
      </p:grpSpPr>
      <p:pic>
        <p:nvPicPr>
          <p:cNvPr id="9" name="Picture 8" descr="A green and black background&#10;&#10;Description automatically generated">
            <a:extLst>
              <a:ext uri="{FF2B5EF4-FFF2-40B4-BE49-F238E27FC236}">
                <a16:creationId xmlns:a16="http://schemas.microsoft.com/office/drawing/2014/main" id="{82EFBCBF-79C7-E0E8-C024-478A0071AD54}"/>
              </a:ext>
            </a:extLst>
          </p:cNvPr>
          <p:cNvPicPr>
            <a:picLocks noChangeAspect="1"/>
          </p:cNvPicPr>
          <p:nvPr userDrawn="1"/>
        </p:nvPicPr>
        <p:blipFill>
          <a:blip r:embed="rId2"/>
          <a:srcRect b="88307"/>
          <a:stretch/>
        </p:blipFill>
        <p:spPr>
          <a:xfrm>
            <a:off x="0" y="0"/>
            <a:ext cx="12263130" cy="1006474"/>
          </a:xfrm>
          <a:prstGeom prst="rect">
            <a:avLst/>
          </a:prstGeom>
        </p:spPr>
      </p:pic>
      <p:sp>
        <p:nvSpPr>
          <p:cNvPr id="3" name="Content Placeholder 2"/>
          <p:cNvSpPr>
            <a:spLocks noGrp="1"/>
          </p:cNvSpPr>
          <p:nvPr>
            <p:ph sz="half" idx="1"/>
          </p:nvPr>
        </p:nvSpPr>
        <p:spPr>
          <a:xfrm>
            <a:off x="32918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0" indent="0">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67200"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6" name="Content Placeholder 4"/>
          <p:cNvSpPr>
            <a:spLocks noGrp="1"/>
          </p:cNvSpPr>
          <p:nvPr>
            <p:ph sz="half" idx="11"/>
          </p:nvPr>
        </p:nvSpPr>
        <p:spPr>
          <a:xfrm>
            <a:off x="8256104" y="1217790"/>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7" name="Content Placeholder 5"/>
          <p:cNvSpPr>
            <a:spLocks noGrp="1"/>
          </p:cNvSpPr>
          <p:nvPr>
            <p:ph sz="half" idx="12"/>
          </p:nvPr>
        </p:nvSpPr>
        <p:spPr>
          <a:xfrm>
            <a:off x="32918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10" name="Title 1"/>
          <p:cNvSpPr>
            <a:spLocks noGrp="1"/>
          </p:cNvSpPr>
          <p:nvPr>
            <p:ph type="title"/>
          </p:nvPr>
        </p:nvSpPr>
        <p:spPr>
          <a:xfrm>
            <a:off x="329184" y="243708"/>
            <a:ext cx="11584520" cy="553998"/>
          </a:xfrm>
        </p:spPr>
        <p:txBody>
          <a:bodyPr/>
          <a:lstStyle>
            <a:lvl1pPr>
              <a:defRPr sz="3000">
                <a:solidFill>
                  <a:schemeClr val="bg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A83D260D-8D14-CD8C-CFEB-D6595660968F}"/>
              </a:ext>
            </a:extLst>
          </p:cNvPr>
          <p:cNvSpPr>
            <a:spLocks noGrp="1"/>
          </p:cNvSpPr>
          <p:nvPr>
            <p:ph sz="half" idx="13"/>
          </p:nvPr>
        </p:nvSpPr>
        <p:spPr>
          <a:xfrm>
            <a:off x="4292644" y="4037188"/>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
        <p:nvSpPr>
          <p:cNvPr id="8" name="Content Placeholder 5">
            <a:extLst>
              <a:ext uri="{FF2B5EF4-FFF2-40B4-BE49-F238E27FC236}">
                <a16:creationId xmlns:a16="http://schemas.microsoft.com/office/drawing/2014/main" id="{8FD1618B-3E18-AF82-CA4A-5620A0D072C9}"/>
              </a:ext>
            </a:extLst>
          </p:cNvPr>
          <p:cNvSpPr>
            <a:spLocks noGrp="1"/>
          </p:cNvSpPr>
          <p:nvPr>
            <p:ph sz="half" idx="14"/>
          </p:nvPr>
        </p:nvSpPr>
        <p:spPr>
          <a:xfrm>
            <a:off x="8256104" y="4029975"/>
            <a:ext cx="3657600" cy="2669449"/>
          </a:xfrm>
          <a:solidFill>
            <a:srgbClr val="C2D25B"/>
          </a:solidFill>
          <a:effectLst>
            <a:outerShdw blurRad="50800" dist="38100" dir="5400000" algn="t" rotWithShape="0">
              <a:prstClr val="black">
                <a:alpha val="40000"/>
              </a:prstClr>
            </a:outerShdw>
          </a:effectLst>
        </p:spPr>
        <p:txBody>
          <a:bodyPr lIns="228600" tIns="118872" rIns="228600" bIns="228600"/>
          <a:lstStyle>
            <a:lvl1pPr marL="233363" indent="-233363">
              <a:tabLst/>
              <a:defRPr lang="en-US" sz="2000" kern="1200" dirty="0">
                <a:solidFill>
                  <a:srgbClr val="1E1E2D"/>
                </a:solidFill>
                <a:latin typeface="Arial" panose="020B0604020202020204" pitchFamily="34" charset="0"/>
                <a:ea typeface="+mn-ea"/>
                <a:cs typeface="Arial" panose="020B0604020202020204" pitchFamily="34" charset="0"/>
              </a:defRPr>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marL="0" lvl="0" indent="0" algn="l" rtl="0" eaLnBrk="1" fontAlgn="base" hangingPunct="1">
              <a:lnSpc>
                <a:spcPct val="114000"/>
              </a:lnSpc>
              <a:spcBef>
                <a:spcPts val="1000"/>
              </a:spcBef>
              <a:spcAft>
                <a:spcPts val="600"/>
              </a:spcAft>
              <a:buFont typeface="Arial" panose="020B0604020202020204" pitchFamily="34" charset="0"/>
              <a:tabLst/>
            </a:pPr>
            <a:r>
              <a:rPr lang="en-US"/>
              <a:t>Click to edit Master text styles</a:t>
            </a:r>
          </a:p>
          <a:p>
            <a:pPr marL="0" lvl="1" indent="0" algn="l" rtl="0" eaLnBrk="1" fontAlgn="base" hangingPunct="1">
              <a:lnSpc>
                <a:spcPct val="114000"/>
              </a:lnSpc>
              <a:spcBef>
                <a:spcPts val="1000"/>
              </a:spcBef>
              <a:spcAft>
                <a:spcPts val="600"/>
              </a:spcAft>
              <a:buFont typeface="Arial" panose="020B0604020202020204" pitchFamily="34" charset="0"/>
              <a:tabLst/>
            </a:pPr>
            <a:r>
              <a:rPr lang="en-US"/>
              <a:t>Second level</a:t>
            </a:r>
          </a:p>
          <a:p>
            <a:pPr marL="0" lvl="2" indent="0" algn="l" rtl="0" eaLnBrk="1" fontAlgn="base" hangingPunct="1">
              <a:lnSpc>
                <a:spcPct val="114000"/>
              </a:lnSpc>
              <a:spcBef>
                <a:spcPts val="1000"/>
              </a:spcBef>
              <a:spcAft>
                <a:spcPts val="600"/>
              </a:spcAft>
              <a:buFont typeface="Arial" panose="020B0604020202020204" pitchFamily="34" charset="0"/>
              <a:tabLst/>
            </a:pPr>
            <a:r>
              <a:rPr lang="en-US"/>
              <a:t>Third level</a:t>
            </a:r>
          </a:p>
          <a:p>
            <a:pPr marL="0" lvl="3" indent="0" algn="l" rtl="0" eaLnBrk="1" fontAlgn="base" hangingPunct="1">
              <a:lnSpc>
                <a:spcPct val="114000"/>
              </a:lnSpc>
              <a:spcBef>
                <a:spcPts val="1000"/>
              </a:spcBef>
              <a:spcAft>
                <a:spcPts val="600"/>
              </a:spcAft>
              <a:buFont typeface="Arial" panose="020B0604020202020204" pitchFamily="34" charset="0"/>
              <a:tabLst/>
            </a:pPr>
            <a:r>
              <a:rPr lang="en-US"/>
              <a:t>Fourth level</a:t>
            </a:r>
          </a:p>
          <a:p>
            <a:pPr marL="0" lvl="4" indent="0" algn="l" rtl="0" eaLnBrk="1" fontAlgn="base" hangingPunct="1">
              <a:lnSpc>
                <a:spcPct val="114000"/>
              </a:lnSpc>
              <a:spcBef>
                <a:spcPts val="1000"/>
              </a:spcBef>
              <a:spcAft>
                <a:spcPts val="600"/>
              </a:spcAft>
              <a:buFont typeface="Arial" panose="020B0604020202020204" pitchFamily="34" charset="0"/>
              <a:tabLst/>
            </a:pPr>
            <a:r>
              <a:rPr lang="en-US"/>
              <a:t>Fifth level</a:t>
            </a:r>
            <a:endParaRPr lang="en-US" dirty="0"/>
          </a:p>
        </p:txBody>
      </p:sp>
    </p:spTree>
    <p:extLst>
      <p:ext uri="{BB962C8B-B14F-4D97-AF65-F5344CB8AC3E}">
        <p14:creationId xmlns:p14="http://schemas.microsoft.com/office/powerpoint/2010/main" val="2015589099"/>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2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0FDD376-746B-866B-5442-94F192570C8D}"/>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7A47E8-FAE0-CD97-79C4-92F1767E212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1">
                <a:solidFill>
                  <a:srgbClr val="026CAA"/>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737278204"/>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3_4 column, intr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B3C36F-64C7-E2A7-523B-946086BFC16C}"/>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AED1751-35DB-0637-E265-78AA82EB0F8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Text Placeholder"/>
          <p:cNvSpPr>
            <a:spLocks noGrp="1"/>
          </p:cNvSpPr>
          <p:nvPr>
            <p:ph type="body" sz="quarter" idx="13"/>
          </p:nvPr>
        </p:nvSpPr>
        <p:spPr>
          <a:xfrm>
            <a:off x="914400" y="1371600"/>
            <a:ext cx="10363200" cy="478144"/>
          </a:xfrm>
        </p:spPr>
        <p:txBody>
          <a:bodyPr/>
          <a:lstStyle>
            <a:lvl1pPr marL="0" indent="0" algn="ctr">
              <a:buNone/>
              <a:defRPr b="0">
                <a:solidFill>
                  <a:srgbClr val="1E1E2D"/>
                </a:solidFill>
              </a:defRPr>
            </a:lvl1pPr>
            <a:lvl2pPr marL="457188" indent="0" algn="ctr">
              <a:buNone/>
              <a:defRPr/>
            </a:lvl2pPr>
            <a:lvl3pPr marL="914377" indent="0" algn="ctr">
              <a:buNone/>
              <a:defRPr/>
            </a:lvl3pPr>
            <a:lvl4pPr marL="1371566" indent="0" algn="ctr">
              <a:buNone/>
              <a:defRPr/>
            </a:lvl4pPr>
            <a:lvl5pPr marL="1828755" indent="0" algn="ctr">
              <a:buNone/>
              <a:defRPr/>
            </a:lvl5pPr>
          </a:lstStyle>
          <a:p>
            <a:pPr lvl="0"/>
            <a:r>
              <a:rPr lang="en-US"/>
              <a:t>Click to edit Master text styles</a:t>
            </a:r>
          </a:p>
        </p:txBody>
      </p:sp>
      <p:sp>
        <p:nvSpPr>
          <p:cNvPr id="3" name="Content Placeholder 1"/>
          <p:cNvSpPr>
            <a:spLocks noGrp="1"/>
          </p:cNvSpPr>
          <p:nvPr>
            <p:ph sz="half" idx="1"/>
          </p:nvPr>
        </p:nvSpPr>
        <p:spPr>
          <a:xfrm>
            <a:off x="914400"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3375" indent="-276225">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
          <p:cNvSpPr>
            <a:spLocks noGrp="1"/>
          </p:cNvSpPr>
          <p:nvPr>
            <p:ph sz="half" idx="2"/>
          </p:nvPr>
        </p:nvSpPr>
        <p:spPr>
          <a:xfrm>
            <a:off x="35087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3375" indent="-276225">
              <a:tabLst/>
              <a:defRPr sz="180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half" idx="11"/>
          </p:nvPr>
        </p:nvSpPr>
        <p:spPr>
          <a:xfrm>
            <a:off x="6103000" y="2143120"/>
            <a:ext cx="2596896" cy="2352439"/>
          </a:xfrm>
        </p:spPr>
        <p:txBody>
          <a:bodyPr/>
          <a:lstStyle>
            <a:lvl1pPr marL="233363" indent="-233363">
              <a:tabLst/>
              <a:defRPr sz="2000" i="0"/>
            </a:lvl1pPr>
            <a:lvl2pPr marL="577850" indent="-263525">
              <a:tabLst/>
              <a:defRPr sz="2000" i="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4"/>
          <p:cNvSpPr>
            <a:spLocks noGrp="1"/>
          </p:cNvSpPr>
          <p:nvPr>
            <p:ph sz="half" idx="12"/>
          </p:nvPr>
        </p:nvSpPr>
        <p:spPr>
          <a:xfrm>
            <a:off x="8697299" y="2143120"/>
            <a:ext cx="2596896" cy="2352439"/>
          </a:xfrm>
        </p:spPr>
        <p:txBody>
          <a:bodyPr/>
          <a:lstStyle>
            <a:lvl1pPr marL="233363" indent="-233363">
              <a:tabLst/>
              <a:defRPr sz="2000"/>
            </a:lvl1pPr>
            <a:lvl2pPr marL="577850" indent="-263525">
              <a:tabLst/>
              <a:defRPr sz="2000"/>
            </a:lvl2pPr>
            <a:lvl3pPr marL="863600" indent="-203200">
              <a:tabLst/>
              <a:defRPr/>
            </a:lvl3pPr>
            <a:lvl4pPr marL="1208088" indent="-203200">
              <a:tabLst/>
              <a:defRPr sz="1800"/>
            </a:lvl4pPr>
            <a:lvl5pPr marL="1604963" indent="-2540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285372769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7_Section Ochre Dark">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l="523" t="1" b="522"/>
          <a:stretch/>
        </p:blipFill>
        <p:spPr>
          <a:xfrm>
            <a:off x="0" y="1"/>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9350085"/>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3_4 Column, Header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153648-0FA3-7AE5-5758-ACBF5E7E7544}"/>
              </a:ext>
            </a:extLst>
          </p:cNvPr>
          <p:cNvSpPr/>
          <p:nvPr userDrawn="1"/>
        </p:nvSpPr>
        <p:spPr>
          <a:xfrm>
            <a:off x="0" y="1006475"/>
            <a:ext cx="12188825" cy="5851525"/>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117EA0-859B-0C4B-3A52-81ECE184CABC}"/>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ext Placeholder 2"/>
          <p:cNvSpPr>
            <a:spLocks noGrp="1"/>
          </p:cNvSpPr>
          <p:nvPr>
            <p:ph type="body" idx="1"/>
          </p:nvPr>
        </p:nvSpPr>
        <p:spPr>
          <a:xfrm>
            <a:off x="417443"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443"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347054" y="1550449"/>
            <a:ext cx="2588223"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347054" y="2152333"/>
            <a:ext cx="2588223"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p:cNvSpPr>
            <a:spLocks noGrp="1"/>
          </p:cNvSpPr>
          <p:nvPr>
            <p:ph type="body" sz="quarter" idx="13"/>
          </p:nvPr>
        </p:nvSpPr>
        <p:spPr>
          <a:xfrm>
            <a:off x="6255380"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p:cNvSpPr>
            <a:spLocks noGrp="1"/>
          </p:cNvSpPr>
          <p:nvPr>
            <p:ph sz="quarter" idx="14"/>
          </p:nvPr>
        </p:nvSpPr>
        <p:spPr>
          <a:xfrm>
            <a:off x="6255380"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7"/>
          </p:nvPr>
        </p:nvSpPr>
        <p:spPr>
          <a:xfrm>
            <a:off x="9174849" y="1550449"/>
            <a:ext cx="2596896" cy="1200329"/>
          </a:xfrm>
        </p:spPr>
        <p:txBody>
          <a:bodyPr/>
          <a:lstStyle>
            <a:lvl1pPr marL="0" indent="0">
              <a:lnSpc>
                <a:spcPct val="100000"/>
              </a:lnSpc>
              <a:buNone/>
              <a:defRPr sz="2400" b="1">
                <a:solidFill>
                  <a:srgbClr val="026CA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18"/>
          </p:nvPr>
        </p:nvSpPr>
        <p:spPr>
          <a:xfrm>
            <a:off x="9174849" y="2152333"/>
            <a:ext cx="2596896" cy="3633944"/>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06108713"/>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25_Title Left,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1041737"/>
            <a:ext cx="3932237" cy="1015663"/>
          </a:xfrm>
        </p:spPr>
        <p:txBody>
          <a:bodyPr anchor="b"/>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839788" y="2260600"/>
            <a:ext cx="3932237" cy="899157"/>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p:cNvSpPr>
            <a:spLocks noGrp="1"/>
          </p:cNvSpPr>
          <p:nvPr>
            <p:ph type="pic" idx="1"/>
          </p:nvPr>
        </p:nvSpPr>
        <p:spPr>
          <a:xfrm>
            <a:off x="5183188" y="987425"/>
            <a:ext cx="6172200" cy="606833"/>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Tree>
    <p:extLst>
      <p:ext uri="{BB962C8B-B14F-4D97-AF65-F5344CB8AC3E}">
        <p14:creationId xmlns:p14="http://schemas.microsoft.com/office/powerpoint/2010/main" val="3804491840"/>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1 column half-widt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5621A9-4D62-ECFD-A17C-7B7B58430622}"/>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52120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243584"/>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356517"/>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7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71C1CD-0484-F4E6-7FE5-B136042A9152}"/>
              </a:ext>
            </a:extLst>
          </p:cNvPr>
          <p:cNvSpPr/>
          <p:nvPr/>
        </p:nvSpPr>
        <p:spPr>
          <a:xfrm>
            <a:off x="0" y="0"/>
            <a:ext cx="121920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Title 1"/>
          <p:cNvSpPr>
            <a:spLocks noGrp="1"/>
          </p:cNvSpPr>
          <p:nvPr>
            <p:ph type="title"/>
          </p:nvPr>
        </p:nvSpPr>
        <p:spPr>
          <a:xfrm>
            <a:off x="329184" y="243708"/>
            <a:ext cx="11584520"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293307014"/>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28_title only, noPanel">
    <p:spTree>
      <p:nvGrpSpPr>
        <p:cNvPr id="1" name=""/>
        <p:cNvGrpSpPr/>
        <p:nvPr/>
      </p:nvGrpSpPr>
      <p:grpSpPr>
        <a:xfrm>
          <a:off x="0" y="0"/>
          <a:ext cx="0" cy="0"/>
          <a:chOff x="0" y="0"/>
          <a:chExt cx="0" cy="0"/>
        </a:xfrm>
      </p:grpSpPr>
      <p:sp>
        <p:nvSpPr>
          <p:cNvPr id="2" name="Title 1"/>
          <p:cNvSpPr>
            <a:spLocks noGrp="1"/>
          </p:cNvSpPr>
          <p:nvPr>
            <p:ph type="title"/>
          </p:nvPr>
        </p:nvSpPr>
        <p:spPr>
          <a:xfrm>
            <a:off x="329184" y="243708"/>
            <a:ext cx="11435154"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4071812671"/>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96470"/>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0_quote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0341B9-E327-BA28-6B57-EBA2AD4A4AF3}"/>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858BFE5E-2173-11E1-103D-961F723534A0}"/>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1C8C91"/>
                </a:solidFill>
                <a:latin typeface="Arial Rounded MT Bold" panose="020F0704030504030204" pitchFamily="34" charset="77"/>
              </a:rPr>
              <a:t>“</a:t>
            </a:r>
          </a:p>
        </p:txBody>
      </p:sp>
      <p:sp>
        <p:nvSpPr>
          <p:cNvPr id="3"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9216352"/>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quote pi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99D2AA-A5AB-EA45-2D1F-2AF9620EA37F}"/>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3">
            <a:extLst>
              <a:ext uri="{FF2B5EF4-FFF2-40B4-BE49-F238E27FC236}">
                <a16:creationId xmlns:a16="http://schemas.microsoft.com/office/drawing/2014/main" id="{16160E9F-FEA8-BE89-AE7F-CE276AD79264}"/>
              </a:ext>
            </a:extLst>
          </p:cNvPr>
          <p:cNvSpPr txBox="1">
            <a:spLocks noChangeArrowheads="1"/>
          </p:cNvSpPr>
          <p:nvPr/>
        </p:nvSpPr>
        <p:spPr bwMode="auto">
          <a:xfrm>
            <a:off x="357188" y="-222250"/>
            <a:ext cx="1550987"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5000">
                <a:solidFill>
                  <a:srgbClr val="BF478A"/>
                </a:solidFill>
                <a:latin typeface="Arial Rounded MT Bold" panose="020F0704030504030204" pitchFamily="34" charset="77"/>
              </a:rPr>
              <a:t>“</a:t>
            </a:r>
          </a:p>
        </p:txBody>
      </p:sp>
      <p:sp>
        <p:nvSpPr>
          <p:cNvPr id="5" name="Text Placeholder 2"/>
          <p:cNvSpPr>
            <a:spLocks noGrp="1"/>
          </p:cNvSpPr>
          <p:nvPr>
            <p:ph type="body" idx="1"/>
          </p:nvPr>
        </p:nvSpPr>
        <p:spPr>
          <a:xfrm>
            <a:off x="2253342" y="5543240"/>
            <a:ext cx="9094107" cy="395173"/>
          </a:xfrm>
        </p:spPr>
        <p:txBody>
          <a:bodyPr/>
          <a:lstStyle>
            <a:lvl1pPr marL="0" indent="0" algn="l">
              <a:buNone/>
              <a:defRPr sz="18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Text Placeholder 5"/>
          <p:cNvSpPr>
            <a:spLocks noGrp="1"/>
          </p:cNvSpPr>
          <p:nvPr>
            <p:ph type="body" sz="quarter" idx="10"/>
          </p:nvPr>
        </p:nvSpPr>
        <p:spPr>
          <a:xfrm>
            <a:off x="2253342" y="768350"/>
            <a:ext cx="8349343" cy="2126480"/>
          </a:xfrm>
        </p:spPr>
        <p:txBody>
          <a:bodyPr/>
          <a:lstStyle>
            <a:lvl1pPr marL="0" indent="0">
              <a:spcAft>
                <a:spcPts val="600"/>
              </a:spcAft>
              <a:buNone/>
              <a:defRPr>
                <a:solidFill>
                  <a:srgbClr val="2E6AA6"/>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980910"/>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11_Quo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F8656-7CF3-03DD-5014-71FB9D48D3E8}"/>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780744"/>
            <a:ext cx="8842918" cy="776945"/>
          </a:xfrm>
        </p:spPr>
        <p:txBody>
          <a:bodyPr>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831850" y="1686000"/>
            <a:ext cx="10515600" cy="496098"/>
          </a:xfrm>
        </p:spPr>
        <p:txBody>
          <a:bodyPr/>
          <a:lstStyle>
            <a:lvl1pPr marL="0" indent="0" algn="ctr">
              <a:buNone/>
              <a:defRPr sz="2400">
                <a:solidFill>
                  <a:srgbClr val="2E6A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097483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14_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86672-531F-4C6E-BA12-42D494DDF077}"/>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74541" y="1314760"/>
            <a:ext cx="8842918" cy="3794125"/>
          </a:xfrm>
        </p:spPr>
        <p:txBody>
          <a:bodyPr>
            <a:normAutofit/>
          </a:bodyPr>
          <a:lstStyle>
            <a:lvl1pPr algn="ctr">
              <a:defRPr sz="3000" b="0" i="0">
                <a:solidFill>
                  <a:srgbClr val="2E6AA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831850" y="5543240"/>
            <a:ext cx="10515600" cy="428772"/>
          </a:xfrm>
        </p:spPr>
        <p:txBody>
          <a:bodyPr/>
          <a:lstStyle>
            <a:lvl1pPr marL="0" indent="0" algn="ctr">
              <a:buNone/>
              <a:defRPr sz="2000">
                <a:solidFill>
                  <a:srgbClr val="2E6AA6"/>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3293309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8_Section Teal Blue">
    <p:bg>
      <p:bgPr>
        <a:solidFill>
          <a:srgbClr val="4E7224"/>
        </a:solidFill>
        <a:effectLst/>
      </p:bgPr>
    </p:bg>
    <p:spTree>
      <p:nvGrpSpPr>
        <p:cNvPr id="1" name=""/>
        <p:cNvGrpSpPr/>
        <p:nvPr/>
      </p:nvGrpSpPr>
      <p:grpSpPr>
        <a:xfrm>
          <a:off x="0" y="0"/>
          <a:ext cx="0" cy="0"/>
          <a:chOff x="0" y="0"/>
          <a:chExt cx="0" cy="0"/>
        </a:xfrm>
      </p:grpSpPr>
      <p:pic>
        <p:nvPicPr>
          <p:cNvPr id="24" name="Picture 23" descr="A white background with multicolored lines&#10;&#10;Description automatically generated">
            <a:extLst>
              <a:ext uri="{FF2B5EF4-FFF2-40B4-BE49-F238E27FC236}">
                <a16:creationId xmlns:a16="http://schemas.microsoft.com/office/drawing/2014/main" id="{AD567864-5453-3D5E-070F-487B6D42B4A0}"/>
              </a:ext>
            </a:extLst>
          </p:cNvPr>
          <p:cNvPicPr>
            <a:picLocks noChangeAspect="1"/>
          </p:cNvPicPr>
          <p:nvPr userDrawn="1"/>
        </p:nvPicPr>
        <p:blipFill>
          <a:blip r:embed="rId2">
            <a:alphaModFix amt="68000"/>
          </a:blip>
          <a:stretch>
            <a:fillRect/>
          </a:stretch>
        </p:blipFill>
        <p:spPr>
          <a:xfrm>
            <a:off x="0" y="0"/>
            <a:ext cx="12192000" cy="6858001"/>
          </a:xfrm>
          <a:prstGeom prst="rect">
            <a:avLst/>
          </a:prstGeom>
          <a:effectLst>
            <a:outerShdw blurRad="50800" dist="50800" dir="5400000" algn="ctr" rotWithShape="0">
              <a:srgbClr val="000000">
                <a:alpha val="43475"/>
              </a:srgbClr>
            </a:outerShdw>
          </a:effectLst>
        </p:spPr>
      </p:pic>
      <p:pic>
        <p:nvPicPr>
          <p:cNvPr id="26" name="Picture 25">
            <a:extLst>
              <a:ext uri="{FF2B5EF4-FFF2-40B4-BE49-F238E27FC236}">
                <a16:creationId xmlns:a16="http://schemas.microsoft.com/office/drawing/2014/main" id="{C2D85CED-2A59-B063-70C3-35B2E3BC7F7F}"/>
              </a:ext>
            </a:extLst>
          </p:cNvPr>
          <p:cNvPicPr>
            <a:picLocks noChangeAspect="1"/>
          </p:cNvPicPr>
          <p:nvPr userDrawn="1"/>
        </p:nvPicPr>
        <p:blipFill>
          <a:blip r:embed="rId3"/>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632A8D5A-CF28-0F19-44B6-6DCFA027ECB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rot="10800000" flipH="1">
            <a:off x="7148512" y="2846805"/>
            <a:ext cx="5043488" cy="4011195"/>
          </a:xfrm>
          <a:prstGeom prst="rect">
            <a:avLst/>
          </a:prstGeom>
          <a:effectLst>
            <a:outerShdw blurRad="50800" dist="77078" dir="5400000" algn="t" rotWithShape="0">
              <a:prstClr val="black">
                <a:alpha val="16196"/>
              </a:prstClr>
            </a:outerShdw>
          </a:effectLst>
        </p:spPr>
      </p:pic>
      <p:sp>
        <p:nvSpPr>
          <p:cNvPr id="12" name="Title 11"/>
          <p:cNvSpPr>
            <a:spLocks noGrp="1"/>
          </p:cNvSpPr>
          <p:nvPr>
            <p:ph type="title"/>
          </p:nvPr>
        </p:nvSpPr>
        <p:spPr>
          <a:xfrm>
            <a:off x="712120" y="2099563"/>
            <a:ext cx="9644062" cy="1098095"/>
          </a:xfrm>
          <a:noFill/>
          <a:effectLst/>
        </p:spPr>
        <p:txBody>
          <a:bodyPr anchor="ctr" anchorCtr="0">
            <a:normAutofit/>
          </a:bodyPr>
          <a:lstStyle>
            <a:lvl1pPr algn="l">
              <a:defRPr sz="4800" b="1" i="0" spc="-100"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3452798"/>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1 Column Half-Width 2-line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420D3-D8C2-5B23-B1E4-48B33AE9755E}"/>
              </a:ext>
            </a:extLst>
          </p:cNvPr>
          <p:cNvSpPr/>
          <p:nvPr userDrawn="1"/>
        </p:nvSpPr>
        <p:spPr>
          <a:xfrm>
            <a:off x="0" y="0"/>
            <a:ext cx="12188825" cy="6858000"/>
          </a:xfrm>
          <a:prstGeom prst="rect">
            <a:avLst/>
          </a:prstGeom>
          <a:solidFill>
            <a:schemeClr val="bg1">
              <a:alpha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9184" y="283464"/>
            <a:ext cx="5602357" cy="108952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29184" y="1645920"/>
            <a:ext cx="5602357" cy="1794722"/>
          </a:xfrm>
        </p:spPr>
        <p:txBody>
          <a:bodyPr/>
          <a:lstStyle>
            <a:lvl1pPr>
              <a:lnSpc>
                <a:spcPct val="114000"/>
              </a:lnSpc>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6861242"/>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E27A721-3CEB-C27A-D38B-C965B72AFC2C}"/>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5E8A07E-0C9A-0CB4-4CF8-7199BF382184}"/>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363544"/>
            <a:ext cx="7086600"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87609683"/>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068B87A0-E0A1-4360-A85E-11B2C17D99A1}"/>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CEC6E8F-D961-D834-944B-1A763A8E34CC}"/>
              </a:ext>
            </a:extLst>
          </p:cNvPr>
          <p:cNvSpPr/>
          <p:nvPr/>
        </p:nvSpPr>
        <p:spPr>
          <a:xfrm>
            <a:off x="0" y="0"/>
            <a:ext cx="7772400" cy="14636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1615308"/>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01566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511917372"/>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A82E2949-829B-D0C5-959B-825CBE6E17CD}"/>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A535C53-F1C9-C575-DEE4-D627627DF005}"/>
              </a:ext>
            </a:extLst>
          </p:cNvPr>
          <p:cNvSpPr/>
          <p:nvPr/>
        </p:nvSpPr>
        <p:spPr>
          <a:xfrm>
            <a:off x="0" y="0"/>
            <a:ext cx="7772400" cy="1998663"/>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 name="Google Shape;34;p14"/>
          <p:cNvSpPr txBox="1">
            <a:spLocks noGrp="1"/>
          </p:cNvSpPr>
          <p:nvPr>
            <p:ph type="body" idx="2"/>
          </p:nvPr>
        </p:nvSpPr>
        <p:spPr>
          <a:xfrm>
            <a:off x="329184" y="2242629"/>
            <a:ext cx="7107936"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7107936" cy="1477328"/>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880316802"/>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wo Content" preserve="1" userDrawn="1">
  <p:cSld name="9_1 column, ochre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736E9E7C-289C-702A-64FE-3FBD5DB974F3}"/>
              </a:ext>
            </a:extLst>
          </p:cNvPr>
          <p:cNvSpPr/>
          <p:nvPr/>
        </p:nvSpPr>
        <p:spPr>
          <a:xfrm>
            <a:off x="0" y="0"/>
            <a:ext cx="6556375" cy="6858000"/>
          </a:xfrm>
          <a:prstGeom prst="rect">
            <a:avLst/>
          </a:prstGeom>
          <a:solidFill>
            <a:srgbClr val="FDFAF3"/>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F0375844-23DE-358B-9260-959988DCC64D}"/>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3135075307"/>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wo Content" preserve="1" userDrawn="1">
  <p:cSld name="10_1 column, green halfWidth, fullBleed img">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D9C3A0F0-F3A9-143A-B6B5-CCBB23709C44}"/>
              </a:ext>
            </a:extLst>
          </p:cNvPr>
          <p:cNvSpPr/>
          <p:nvPr/>
        </p:nvSpPr>
        <p:spPr>
          <a:xfrm>
            <a:off x="0" y="0"/>
            <a:ext cx="6556375" cy="6858000"/>
          </a:xfrm>
          <a:prstGeom prst="rect">
            <a:avLst/>
          </a:prstGeom>
          <a:solidFill>
            <a:srgbClr val="F0F7F7"/>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20D49B9-007D-52E2-4532-C05275DA3BA4}"/>
              </a:ext>
            </a:extLst>
          </p:cNvPr>
          <p:cNvSpPr/>
          <p:nvPr/>
        </p:nvSpPr>
        <p:spPr>
          <a:xfrm>
            <a:off x="0" y="0"/>
            <a:ext cx="6556375"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5" name="Google Shape;35;p14"/>
          <p:cNvSpPr>
            <a:spLocks noGrp="1"/>
          </p:cNvSpPr>
          <p:nvPr>
            <p:ph type="pic" idx="3"/>
          </p:nvPr>
        </p:nvSpPr>
        <p:spPr>
          <a:xfrm>
            <a:off x="6556916" y="0"/>
            <a:ext cx="5635083" cy="6858000"/>
          </a:xfrm>
          <a:prstGeom prst="rect">
            <a:avLst/>
          </a:prstGeom>
          <a:noFill/>
          <a:ln>
            <a:noFill/>
          </a:ln>
        </p:spPr>
      </p:sp>
      <p:sp>
        <p:nvSpPr>
          <p:cNvPr id="34" name="Google Shape;34;p14"/>
          <p:cNvSpPr txBox="1">
            <a:spLocks noGrp="1"/>
          </p:cNvSpPr>
          <p:nvPr>
            <p:ph type="body" idx="2"/>
          </p:nvPr>
        </p:nvSpPr>
        <p:spPr>
          <a:xfrm>
            <a:off x="329184" y="1363544"/>
            <a:ext cx="5602357" cy="606472"/>
          </a:xfrm>
          <a:prstGeom prst="rect">
            <a:avLst/>
          </a:prstGeom>
          <a:noFill/>
          <a:ln>
            <a:noFill/>
          </a:ln>
        </p:spPr>
        <p:txBody>
          <a:bodyPr spcFirstLastPara="1" lIns="91425" tIns="45700" rIns="91425" bIns="45700"/>
          <a:lstStyle>
            <a:lvl1pPr marL="290513" lvl="0" indent="-214313" algn="l">
              <a:lnSpc>
                <a:spcPct val="114000"/>
              </a:lnSpc>
              <a:spcBef>
                <a:spcPts val="1000"/>
              </a:spcBef>
              <a:spcAft>
                <a:spcPts val="0"/>
              </a:spcAft>
              <a:buClr>
                <a:srgbClr val="454545"/>
              </a:buClr>
              <a:buSzPts val="2400"/>
              <a:buChar char="•"/>
              <a:tabLst/>
              <a:defRPr sz="2200"/>
            </a:lvl1pPr>
            <a:lvl2pPr marL="914400" lvl="1" indent="-355600" algn="l">
              <a:lnSpc>
                <a:spcPct val="90000"/>
              </a:lnSpc>
              <a:spcBef>
                <a:spcPts val="500"/>
              </a:spcBef>
              <a:spcAft>
                <a:spcPts val="0"/>
              </a:spcAft>
              <a:buClr>
                <a:srgbClr val="454545"/>
              </a:buClr>
              <a:buSzPts val="2000"/>
              <a:buChar char="•"/>
              <a:defRPr sz="2000"/>
            </a:lvl2pPr>
            <a:lvl3pPr marL="1371600" lvl="2" indent="-342900" algn="l">
              <a:lnSpc>
                <a:spcPct val="90000"/>
              </a:lnSpc>
              <a:spcBef>
                <a:spcPts val="500"/>
              </a:spcBef>
              <a:spcAft>
                <a:spcPts val="0"/>
              </a:spcAft>
              <a:buClr>
                <a:srgbClr val="454545"/>
              </a:buClr>
              <a:buSzPts val="1800"/>
              <a:buChar char="•"/>
              <a:defRPr sz="1800"/>
            </a:lvl3pPr>
            <a:lvl4pPr marL="1828800" lvl="3" indent="-342900" algn="l">
              <a:lnSpc>
                <a:spcPct val="90000"/>
              </a:lnSpc>
              <a:spcBef>
                <a:spcPts val="500"/>
              </a:spcBef>
              <a:spcAft>
                <a:spcPts val="0"/>
              </a:spcAft>
              <a:buClr>
                <a:srgbClr val="454545"/>
              </a:buClr>
              <a:buSzPts val="1800"/>
              <a:buChar char="•"/>
              <a:defRPr/>
            </a:lvl4pPr>
            <a:lvl5pPr marL="2286000" lvl="4" indent="-342900" algn="l">
              <a:lnSpc>
                <a:spcPct val="90000"/>
              </a:lnSpc>
              <a:spcBef>
                <a:spcPts val="500"/>
              </a:spcBef>
              <a:spcAft>
                <a:spcPts val="0"/>
              </a:spcAft>
              <a:buClr>
                <a:srgbClr val="454545"/>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 name="Title 1"/>
          <p:cNvSpPr>
            <a:spLocks noGrp="1"/>
          </p:cNvSpPr>
          <p:nvPr>
            <p:ph type="title"/>
          </p:nvPr>
        </p:nvSpPr>
        <p:spPr>
          <a:xfrm>
            <a:off x="329184" y="243708"/>
            <a:ext cx="5897880" cy="519373"/>
          </a:xfrm>
        </p:spPr>
        <p:txBody>
          <a:bodyPr/>
          <a:lstStyle>
            <a:lvl1pPr>
              <a:defRPr sz="3000"/>
            </a:lvl1pPr>
          </a:lstStyle>
          <a:p>
            <a:r>
              <a:rPr lang="en-US"/>
              <a:t>Click to edit Master title style</a:t>
            </a:r>
            <a:endParaRPr lang="en-US" dirty="0"/>
          </a:p>
        </p:txBody>
      </p:sp>
    </p:spTree>
    <p:extLst>
      <p:ext uri="{BB962C8B-B14F-4D97-AF65-F5344CB8AC3E}">
        <p14:creationId xmlns:p14="http://schemas.microsoft.com/office/powerpoint/2010/main" val="194094633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31"/>
        <p:cNvGrpSpPr/>
        <p:nvPr/>
      </p:nvGrpSpPr>
      <p:grpSpPr>
        <a:xfrm>
          <a:off x="0" y="0"/>
          <a:ext cx="0" cy="0"/>
          <a:chOff x="0" y="0"/>
          <a:chExt cx="0" cy="0"/>
        </a:xfrm>
      </p:grpSpPr>
      <p:sp>
        <p:nvSpPr>
          <p:cNvPr id="3" name="Rectangle 2">
            <a:extLst>
              <a:ext uri="{FF2B5EF4-FFF2-40B4-BE49-F238E27FC236}">
                <a16:creationId xmlns:a16="http://schemas.microsoft.com/office/drawing/2014/main" id="{38CD1ED5-7268-4556-11AF-5E6661496BC0}"/>
              </a:ext>
            </a:extLst>
          </p:cNvPr>
          <p:cNvSpPr/>
          <p:nvPr/>
        </p:nvSpPr>
        <p:spPr>
          <a:xfrm>
            <a:off x="0" y="0"/>
            <a:ext cx="7772400" cy="6858000"/>
          </a:xfrm>
          <a:prstGeom prst="rect">
            <a:avLst/>
          </a:prstGeom>
          <a:solidFill>
            <a:srgbClr val="FBF4F8"/>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C40979F2-4191-2FA1-CD0B-8AACFFE75F4D}"/>
              </a:ext>
            </a:extLst>
          </p:cNvPr>
          <p:cNvSpPr/>
          <p:nvPr/>
        </p:nvSpPr>
        <p:spPr>
          <a:xfrm>
            <a:off x="0" y="0"/>
            <a:ext cx="7772400" cy="1006475"/>
          </a:xfrm>
          <a:prstGeom prst="rect">
            <a:avLst/>
          </a:prstGeom>
          <a:solidFill>
            <a:schemeClr val="bg1"/>
          </a:solidFill>
          <a:ln>
            <a:noFill/>
          </a:ln>
          <a:effectLst>
            <a:outerShdw blurRad="355142" dist="38100" dir="5400000" algn="t"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9184" y="243708"/>
            <a:ext cx="7107936" cy="553998"/>
          </a:xfrm>
        </p:spPr>
        <p:txBody>
          <a:bodyPr/>
          <a:lstStyle>
            <a:lvl1pPr>
              <a:defRPr sz="3000"/>
            </a:lvl1pPr>
          </a:lstStyle>
          <a:p>
            <a:r>
              <a:rPr lang="en-US"/>
              <a:t>Click to edit Master title style</a:t>
            </a:r>
            <a:endParaRPr lang="en-US" dirty="0"/>
          </a:p>
        </p:txBody>
      </p:sp>
      <p:sp>
        <p:nvSpPr>
          <p:cNvPr id="5" name="Text Placeholder 13"/>
          <p:cNvSpPr>
            <a:spLocks noGrp="1"/>
          </p:cNvSpPr>
          <p:nvPr>
            <p:ph type="body" sz="quarter" idx="14"/>
          </p:nvPr>
        </p:nvSpPr>
        <p:spPr>
          <a:xfrm>
            <a:off x="329184" y="1331209"/>
            <a:ext cx="7107936" cy="478144"/>
          </a:xfrm>
        </p:spPr>
        <p:txBody>
          <a:bodyPr/>
          <a:lstStyle>
            <a:lvl1pPr marL="0" indent="0">
              <a:buNone/>
              <a:defRPr sz="2400" b="1">
                <a:solidFill>
                  <a:srgbClr val="2E6AA6"/>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Content Placeholder 2"/>
          <p:cNvSpPr>
            <a:spLocks noGrp="1"/>
          </p:cNvSpPr>
          <p:nvPr>
            <p:ph sz="half" idx="1"/>
          </p:nvPr>
        </p:nvSpPr>
        <p:spPr>
          <a:xfrm>
            <a:off x="329184" y="1955060"/>
            <a:ext cx="7107936" cy="2098780"/>
          </a:xfrm>
        </p:spPr>
        <p:txBody>
          <a:bodyPr/>
          <a:lstStyle>
            <a:lvl1pPr>
              <a:lnSpc>
                <a:spcPct val="114000"/>
              </a:lnSpc>
              <a:defRPr sz="2200"/>
            </a:lvl1pPr>
            <a:lvl2pPr>
              <a:defRPr sz="2000"/>
            </a:lvl2pPr>
            <a:lvl3pPr>
              <a:defRPr sz="20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382125"/>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E7001119-A161-8AAD-76FD-995B733E20E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bwMode="auto">
          <a:xfrm>
            <a:off x="2358217" y="2513816"/>
            <a:ext cx="4549775" cy="915184"/>
          </a:xfrm>
          <a:prstGeom prst="rect">
            <a:avLst/>
          </a:prstGeom>
        </p:spPr>
      </p:pic>
      <p:pic>
        <p:nvPicPr>
          <p:cNvPr id="4" name="Graphic 3">
            <a:extLst>
              <a:ext uri="{FF2B5EF4-FFF2-40B4-BE49-F238E27FC236}">
                <a16:creationId xmlns:a16="http://schemas.microsoft.com/office/drawing/2014/main" id="{F6B3CA3A-F434-D3BF-1D8E-C1824047B3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37341" y="2217209"/>
            <a:ext cx="1697053" cy="1709531"/>
          </a:xfrm>
          <a:prstGeom prst="rect">
            <a:avLst/>
          </a:prstGeom>
        </p:spPr>
      </p:pic>
    </p:spTree>
    <p:extLst>
      <p:ext uri="{BB962C8B-B14F-4D97-AF65-F5344CB8AC3E}">
        <p14:creationId xmlns:p14="http://schemas.microsoft.com/office/powerpoint/2010/main" val="242325046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accent1">
                <a:lumMod val="5000"/>
                <a:lumOff val="95000"/>
              </a:schemeClr>
            </a:gs>
            <a:gs pos="0">
              <a:srgbClr val="F6F3EC"/>
            </a:gs>
          </a:gsLst>
          <a:lin ang="3600000" scaled="0"/>
        </a:gradFill>
        <a:effectLst/>
      </p:bgPr>
    </p:bg>
    <p:spTree>
      <p:nvGrpSpPr>
        <p:cNvPr id="1" name=""/>
        <p:cNvGrpSpPr/>
        <p:nvPr/>
      </p:nvGrpSpPr>
      <p:grpSpPr>
        <a:xfrm>
          <a:off x="0" y="0"/>
          <a:ext cx="0" cy="0"/>
          <a:chOff x="0" y="0"/>
          <a:chExt cx="0" cy="0"/>
        </a:xfrm>
      </p:grpSpPr>
      <p:pic>
        <p:nvPicPr>
          <p:cNvPr id="9" name="Picture 8" descr="A white background with multicolored lines&#10;&#10;Description automatically generated">
            <a:extLst>
              <a:ext uri="{FF2B5EF4-FFF2-40B4-BE49-F238E27FC236}">
                <a16:creationId xmlns:a16="http://schemas.microsoft.com/office/drawing/2014/main" id="{CEB9665F-ADC6-CBDC-FA0A-AC3AB8BDCCA6}"/>
              </a:ext>
            </a:extLst>
          </p:cNvPr>
          <p:cNvPicPr>
            <a:picLocks noChangeAspect="1"/>
          </p:cNvPicPr>
          <p:nvPr userDrawn="1"/>
        </p:nvPicPr>
        <p:blipFill>
          <a:blip r:embed="rId99">
            <a:alphaModFix amt="68000"/>
          </a:blip>
          <a:stretch>
            <a:fillRect/>
          </a:stretch>
        </p:blipFill>
        <p:spPr>
          <a:xfrm>
            <a:off x="0" y="0"/>
            <a:ext cx="12192000" cy="6858001"/>
          </a:xfrm>
          <a:prstGeom prst="rect">
            <a:avLst/>
          </a:prstGeom>
        </p:spPr>
      </p:pic>
      <p:sp>
        <p:nvSpPr>
          <p:cNvPr id="1026" name="Title Placeholder 1">
            <a:extLst>
              <a:ext uri="{FF2B5EF4-FFF2-40B4-BE49-F238E27FC236}">
                <a16:creationId xmlns:a16="http://schemas.microsoft.com/office/drawing/2014/main" id="{5FD6631E-8048-8570-35EC-D91669359E04}"/>
              </a:ext>
            </a:extLst>
          </p:cNvPr>
          <p:cNvSpPr>
            <a:spLocks noGrp="1" noChangeArrowheads="1"/>
          </p:cNvSpPr>
          <p:nvPr>
            <p:ph type="title"/>
          </p:nvPr>
        </p:nvSpPr>
        <p:spPr bwMode="auto">
          <a:xfrm>
            <a:off x="417513" y="303213"/>
            <a:ext cx="113903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endParaRPr lang="en-US" altLang="en-US" dirty="0"/>
          </a:p>
        </p:txBody>
      </p:sp>
      <p:sp>
        <p:nvSpPr>
          <p:cNvPr id="1027" name="Text Placeholder 2">
            <a:extLst>
              <a:ext uri="{FF2B5EF4-FFF2-40B4-BE49-F238E27FC236}">
                <a16:creationId xmlns:a16="http://schemas.microsoft.com/office/drawing/2014/main" id="{C7436420-057B-4904-92E8-DD57D56E0FB8}"/>
              </a:ext>
            </a:extLst>
          </p:cNvPr>
          <p:cNvSpPr>
            <a:spLocks noGrp="1" noChangeArrowheads="1"/>
          </p:cNvSpPr>
          <p:nvPr>
            <p:ph type="body" idx="1"/>
          </p:nvPr>
        </p:nvSpPr>
        <p:spPr bwMode="auto">
          <a:xfrm>
            <a:off x="417513" y="1195388"/>
            <a:ext cx="1139031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lt1" tx1="dk1" bg2="lt2" tx2="dk2" accent1="accent1" accent2="accent2" accent3="accent3" accent4="accent4" accent5="accent5" accent6="accent6" hlink="hlink" folHlink="folHlink"/>
  <p:sldLayoutIdLst>
    <p:sldLayoutId id="2147484034" r:id="rId1"/>
    <p:sldLayoutId id="2147484043" r:id="rId2"/>
    <p:sldLayoutId id="2147484040" r:id="rId3"/>
    <p:sldLayoutId id="2147484042" r:id="rId4"/>
    <p:sldLayoutId id="2147484039" r:id="rId5"/>
    <p:sldLayoutId id="2147484041" r:id="rId6"/>
    <p:sldLayoutId id="2147484014" r:id="rId7"/>
    <p:sldLayoutId id="2147484012" r:id="rId8"/>
    <p:sldLayoutId id="2147484013" r:id="rId9"/>
    <p:sldLayoutId id="2147484015" r:id="rId10"/>
    <p:sldLayoutId id="2147483991" r:id="rId11"/>
    <p:sldLayoutId id="2147484051" r:id="rId12"/>
    <p:sldLayoutId id="2147484047" r:id="rId13"/>
    <p:sldLayoutId id="2147484048" r:id="rId14"/>
    <p:sldLayoutId id="2147484049" r:id="rId15"/>
    <p:sldLayoutId id="2147484050" r:id="rId16"/>
    <p:sldLayoutId id="2147484031" r:id="rId17"/>
    <p:sldLayoutId id="2147484044" r:id="rId18"/>
    <p:sldLayoutId id="2147484045" r:id="rId19"/>
    <p:sldLayoutId id="2147484046" r:id="rId20"/>
    <p:sldLayoutId id="2147484016" r:id="rId21"/>
    <p:sldLayoutId id="2147484055" r:id="rId22"/>
    <p:sldLayoutId id="2147484056" r:id="rId23"/>
    <p:sldLayoutId id="2147484057" r:id="rId24"/>
    <p:sldLayoutId id="2147484002" r:id="rId25"/>
    <p:sldLayoutId id="2147484017" r:id="rId26"/>
    <p:sldLayoutId id="2147484018" r:id="rId27"/>
    <p:sldLayoutId id="2147484053" r:id="rId28"/>
    <p:sldLayoutId id="2147484054" r:id="rId29"/>
    <p:sldLayoutId id="2147483928" r:id="rId30"/>
    <p:sldLayoutId id="2147483940" r:id="rId31"/>
    <p:sldLayoutId id="2147484010" r:id="rId32"/>
    <p:sldLayoutId id="2147484003" r:id="rId33"/>
    <p:sldLayoutId id="2147484028" r:id="rId34"/>
    <p:sldLayoutId id="2147484029" r:id="rId35"/>
    <p:sldLayoutId id="2147483915" r:id="rId36"/>
    <p:sldLayoutId id="2147484036" r:id="rId37"/>
    <p:sldLayoutId id="2147484058" r:id="rId38"/>
    <p:sldLayoutId id="2147484035" r:id="rId39"/>
    <p:sldLayoutId id="2147484032" r:id="rId40"/>
    <p:sldLayoutId id="2147484027" r:id="rId41"/>
    <p:sldLayoutId id="2147484037" r:id="rId42"/>
    <p:sldLayoutId id="2147484038" r:id="rId43"/>
    <p:sldLayoutId id="2147484006" r:id="rId44"/>
    <p:sldLayoutId id="2147484001" r:id="rId45"/>
    <p:sldLayoutId id="2147484019" r:id="rId46"/>
    <p:sldLayoutId id="2147483916" r:id="rId47"/>
    <p:sldLayoutId id="2147483917" r:id="rId48"/>
    <p:sldLayoutId id="2147484011" r:id="rId49"/>
    <p:sldLayoutId id="2147483929" r:id="rId50"/>
    <p:sldLayoutId id="2147483930" r:id="rId51"/>
    <p:sldLayoutId id="2147483931" r:id="rId52"/>
    <p:sldLayoutId id="2147483941" r:id="rId53"/>
    <p:sldLayoutId id="2147484007" r:id="rId54"/>
    <p:sldLayoutId id="2147483942" r:id="rId55"/>
    <p:sldLayoutId id="2147483943" r:id="rId56"/>
    <p:sldLayoutId id="2147483945" r:id="rId57"/>
    <p:sldLayoutId id="2147483946" r:id="rId58"/>
    <p:sldLayoutId id="2147483947" r:id="rId59"/>
    <p:sldLayoutId id="2147483937" r:id="rId60"/>
    <p:sldLayoutId id="2147483932" r:id="rId61"/>
    <p:sldLayoutId id="2147483938" r:id="rId62"/>
    <p:sldLayoutId id="2147483918" r:id="rId63"/>
    <p:sldLayoutId id="2147483919" r:id="rId64"/>
    <p:sldLayoutId id="2147483920" r:id="rId65"/>
    <p:sldLayoutId id="2147483926" r:id="rId66"/>
    <p:sldLayoutId id="2147484000" r:id="rId67"/>
    <p:sldLayoutId id="2147484020" r:id="rId68"/>
    <p:sldLayoutId id="2147484021" r:id="rId69"/>
    <p:sldLayoutId id="2147484022" r:id="rId70"/>
    <p:sldLayoutId id="2147484023" r:id="rId71"/>
    <p:sldLayoutId id="2147484059" r:id="rId72"/>
    <p:sldLayoutId id="2147484060" r:id="rId73"/>
    <p:sldLayoutId id="2147484061" r:id="rId74"/>
    <p:sldLayoutId id="2147484062" r:id="rId75"/>
    <p:sldLayoutId id="2147484009" r:id="rId76"/>
    <p:sldLayoutId id="2147484033" r:id="rId77"/>
    <p:sldLayoutId id="2147483948" r:id="rId78"/>
    <p:sldLayoutId id="2147483949" r:id="rId79"/>
    <p:sldLayoutId id="2147483950" r:id="rId80"/>
    <p:sldLayoutId id="2147483905" r:id="rId81"/>
    <p:sldLayoutId id="2147483909" r:id="rId82"/>
    <p:sldLayoutId id="2147483952" r:id="rId83"/>
    <p:sldLayoutId id="2147483906" r:id="rId84"/>
    <p:sldLayoutId id="2147483907" r:id="rId85"/>
    <p:sldLayoutId id="2147483953" r:id="rId86"/>
    <p:sldLayoutId id="2147483954" r:id="rId87"/>
    <p:sldLayoutId id="2147483908" r:id="rId88"/>
    <p:sldLayoutId id="2147483955" r:id="rId89"/>
    <p:sldLayoutId id="2147483910" r:id="rId90"/>
    <p:sldLayoutId id="2147483921" r:id="rId91"/>
    <p:sldLayoutId id="2147483922" r:id="rId92"/>
    <p:sldLayoutId id="2147483923" r:id="rId93"/>
    <p:sldLayoutId id="2147483924" r:id="rId94"/>
    <p:sldLayoutId id="2147483925" r:id="rId95"/>
    <p:sldLayoutId id="2147483927" r:id="rId96"/>
    <p:sldLayoutId id="2147483966" r:id="rId97"/>
  </p:sldLayoutIdLst>
  <p:transition spd="med">
    <p:fade/>
  </p:transition>
  <p:txStyles>
    <p:titleStyle>
      <a:lvl1pPr algn="l" rtl="0" eaLnBrk="1" fontAlgn="base" hangingPunct="1">
        <a:spcBef>
          <a:spcPct val="0"/>
        </a:spcBef>
        <a:spcAft>
          <a:spcPct val="0"/>
        </a:spcAft>
        <a:defRPr sz="3000" b="1" kern="1200">
          <a:solidFill>
            <a:srgbClr val="4B6D23"/>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3000" b="1">
          <a:solidFill>
            <a:srgbClr val="D14F97"/>
          </a:solidFill>
          <a:latin typeface="Arial" panose="020B0604020202020204" pitchFamily="34" charset="0"/>
          <a:cs typeface="Arial" panose="020B0604020202020204" pitchFamily="34" charset="0"/>
        </a:defRPr>
      </a:lvl9pPr>
    </p:titleStyle>
    <p:body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www.oregon.gov/ode/educator-resources/standards/socialsciences/Documents/2024%20Oregon%20Social%20Studies%20Standards%20EDP.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8" Type="http://schemas.openxmlformats.org/officeDocument/2006/relationships/hyperlink" Target="https://www.worldhistory.org/" TargetMode="External"/><Relationship Id="rId3" Type="http://schemas.openxmlformats.org/officeDocument/2006/relationships/hyperlink" Target="https://oregoninstructionalframeworks.org/Tl0OI2a9" TargetMode="External"/><Relationship Id="rId7" Type="http://schemas.openxmlformats.org/officeDocument/2006/relationships/hyperlink" Target="https://orias.berkeley.edu/resources-teachers/monomyth-heros-journey-project/sundiata" TargetMode="External"/><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hyperlink" Target="https://oregoninstructionalframeworks.org/vZtTRrij" TargetMode="External"/><Relationship Id="rId5" Type="http://schemas.openxmlformats.org/officeDocument/2006/relationships/hyperlink" Target="http://oregoninstructionalframeworks.org/social-science-standards" TargetMode="External"/><Relationship Id="rId4" Type="http://schemas.openxmlformats.org/officeDocument/2006/relationships/hyperlink" Target="https://oregoninstructionalframeworks.org/social-science-standards/resources/" TargetMode="External"/><Relationship Id="rId9" Type="http://schemas.openxmlformats.org/officeDocument/2006/relationships/hyperlink" Target="https://oregoninstructionalframeworks.org/Qq7ZfQw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9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39583-CD20-6365-B360-DE61094455E6}"/>
            </a:ext>
          </a:extLst>
        </p:cNvPr>
        <p:cNvGrpSpPr/>
        <p:nvPr/>
      </p:nvGrpSpPr>
      <p:grpSpPr>
        <a:xfrm>
          <a:off x="0" y="0"/>
          <a:ext cx="0" cy="0"/>
          <a:chOff x="0" y="0"/>
          <a:chExt cx="0" cy="0"/>
        </a:xfrm>
      </p:grpSpPr>
      <p:pic>
        <p:nvPicPr>
          <p:cNvPr id="3" name="Graphic 4" descr="Oregon's Instructional Frameworks Social Sciences Logo">
            <a:extLst>
              <a:ext uri="{FF2B5EF4-FFF2-40B4-BE49-F238E27FC236}">
                <a16:creationId xmlns:a16="http://schemas.microsoft.com/office/drawing/2014/main" id="{CD404A47-F999-E749-1573-9D7E94EDC0F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3206" y="579706"/>
            <a:ext cx="4091293" cy="822960"/>
          </a:xfrm>
          <a:prstGeom prst="rect">
            <a:avLst/>
          </a:prstGeom>
        </p:spPr>
      </p:pic>
      <p:sp>
        <p:nvSpPr>
          <p:cNvPr id="2" name="Title 1">
            <a:extLst>
              <a:ext uri="{FF2B5EF4-FFF2-40B4-BE49-F238E27FC236}">
                <a16:creationId xmlns:a16="http://schemas.microsoft.com/office/drawing/2014/main" id="{A0A3B57C-3916-6C11-C5E4-9E9B811C6C0B}"/>
              </a:ext>
            </a:extLst>
          </p:cNvPr>
          <p:cNvSpPr>
            <a:spLocks noGrp="1"/>
          </p:cNvSpPr>
          <p:nvPr>
            <p:ph type="title"/>
          </p:nvPr>
        </p:nvSpPr>
        <p:spPr>
          <a:xfrm>
            <a:off x="1540562" y="2117831"/>
            <a:ext cx="9110876" cy="1412736"/>
          </a:xfrm>
        </p:spPr>
        <p:txBody>
          <a:bodyPr rtlCol="0">
            <a:noAutofit/>
          </a:bodyPr>
          <a:lstStyle/>
          <a:p>
            <a:r>
              <a:rPr lang="en-US" dirty="0">
                <a:latin typeface="Arial"/>
                <a:cs typeface="Arial"/>
              </a:rPr>
              <a:t>Civilizations, Empires and Colonialism: Grades 6–12</a:t>
            </a:r>
          </a:p>
        </p:txBody>
      </p:sp>
      <p:sp>
        <p:nvSpPr>
          <p:cNvPr id="61442" name="Subtitle 3">
            <a:extLst>
              <a:ext uri="{FF2B5EF4-FFF2-40B4-BE49-F238E27FC236}">
                <a16:creationId xmlns:a16="http://schemas.microsoft.com/office/drawing/2014/main" id="{E5DA2E53-67A3-945F-EC85-96514A3D5059}"/>
              </a:ext>
            </a:extLst>
          </p:cNvPr>
          <p:cNvSpPr>
            <a:spLocks noGrp="1" noChangeArrowheads="1"/>
          </p:cNvSpPr>
          <p:nvPr>
            <p:ph type="subTitle" idx="1"/>
          </p:nvPr>
        </p:nvSpPr>
        <p:spPr/>
        <p:txBody>
          <a:bodyPr>
            <a:noAutofit/>
          </a:bodyPr>
          <a:lstStyle/>
          <a:p>
            <a:pPr lvl="0"/>
            <a:r>
              <a:rPr lang="en-US" dirty="0">
                <a:sym typeface="Calibri"/>
              </a:rPr>
              <a:t>Oregon’s 2024 Social Science Standards</a:t>
            </a:r>
          </a:p>
        </p:txBody>
      </p:sp>
    </p:spTree>
    <p:extLst>
      <p:ext uri="{BB962C8B-B14F-4D97-AF65-F5344CB8AC3E}">
        <p14:creationId xmlns:p14="http://schemas.microsoft.com/office/powerpoint/2010/main" val="370297406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B592C-E8E3-481A-9DCA-FC16D0C0A6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0EA5C1-3876-206E-6E03-39334F6878AD}"/>
              </a:ext>
            </a:extLst>
          </p:cNvPr>
          <p:cNvSpPr>
            <a:spLocks noGrp="1"/>
          </p:cNvSpPr>
          <p:nvPr>
            <p:ph type="title"/>
          </p:nvPr>
        </p:nvSpPr>
        <p:spPr>
          <a:xfrm>
            <a:off x="712119" y="2099563"/>
            <a:ext cx="9943439" cy="1098095"/>
          </a:xfrm>
        </p:spPr>
        <p:txBody>
          <a:bodyPr>
            <a:normAutofit fontScale="90000"/>
          </a:bodyPr>
          <a:lstStyle/>
          <a:p>
            <a:r>
              <a:rPr lang="en-US" dirty="0">
                <a:latin typeface="Arial"/>
                <a:cs typeface="Arial"/>
              </a:rPr>
              <a:t>What does learning about civilizations</a:t>
            </a:r>
            <a:r>
              <a:rPr lang="en-US" sz="4800" dirty="0">
                <a:latin typeface="Arial"/>
                <a:cs typeface="Arial"/>
              </a:rPr>
              <a:t>, </a:t>
            </a:r>
            <a:r>
              <a:rPr lang="en-US" dirty="0">
                <a:latin typeface="Arial"/>
                <a:cs typeface="Arial"/>
              </a:rPr>
              <a:t>empires</a:t>
            </a:r>
            <a:r>
              <a:rPr lang="en-US" sz="4800" dirty="0">
                <a:latin typeface="Arial"/>
                <a:cs typeface="Arial"/>
              </a:rPr>
              <a:t> and </a:t>
            </a:r>
            <a:r>
              <a:rPr lang="en-US" dirty="0">
                <a:latin typeface="Arial"/>
                <a:cs typeface="Arial"/>
              </a:rPr>
              <a:t>colonialism look like in grades 6–12?</a:t>
            </a:r>
          </a:p>
        </p:txBody>
      </p:sp>
    </p:spTree>
    <p:extLst>
      <p:ext uri="{BB962C8B-B14F-4D97-AF65-F5344CB8AC3E}">
        <p14:creationId xmlns:p14="http://schemas.microsoft.com/office/powerpoint/2010/main" val="151399706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5CF4C3-7840-DB6A-9714-504521B1047E}"/>
              </a:ext>
            </a:extLst>
          </p:cNvPr>
          <p:cNvSpPr>
            <a:spLocks noGrp="1"/>
          </p:cNvSpPr>
          <p:nvPr>
            <p:ph type="title"/>
          </p:nvPr>
        </p:nvSpPr>
        <p:spPr>
          <a:xfrm>
            <a:off x="329184" y="243708"/>
            <a:ext cx="11584520" cy="584775"/>
          </a:xfrm>
        </p:spPr>
        <p:txBody>
          <a:bodyPr/>
          <a:lstStyle/>
          <a:p>
            <a:r>
              <a:rPr lang="en-US" sz="3200" dirty="0">
                <a:latin typeface="Arial"/>
                <a:cs typeface="Arial"/>
              </a:rPr>
              <a:t>Civilizations, Empires and Colonialism </a:t>
            </a:r>
            <a:r>
              <a:rPr lang="en-US" dirty="0">
                <a:latin typeface="Arial"/>
                <a:cs typeface="Arial"/>
              </a:rPr>
              <a:t>in Grades 6–12 </a:t>
            </a:r>
            <a:endParaRPr lang="en-US" dirty="0"/>
          </a:p>
        </p:txBody>
      </p:sp>
      <p:sp>
        <p:nvSpPr>
          <p:cNvPr id="6" name="Text Placeholder 6">
            <a:extLst>
              <a:ext uri="{FF2B5EF4-FFF2-40B4-BE49-F238E27FC236}">
                <a16:creationId xmlns:a16="http://schemas.microsoft.com/office/drawing/2014/main" id="{3E54A8A5-5294-6672-E44A-3DD180C68A91}"/>
              </a:ext>
            </a:extLst>
          </p:cNvPr>
          <p:cNvSpPr txBox="1">
            <a:spLocks/>
          </p:cNvSpPr>
          <p:nvPr/>
        </p:nvSpPr>
        <p:spPr>
          <a:xfrm>
            <a:off x="329554" y="1440833"/>
            <a:ext cx="11585575" cy="910377"/>
          </a:xfrm>
          <a:prstGeom prst="rect">
            <a:avLst/>
          </a:prstGeom>
        </p:spPr>
        <p:txBody>
          <a:bodyPr lIns="91440" tIns="45720" rIns="91440" bIns="45720" anchor="t"/>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4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2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3999"/>
              </a:lnSpc>
            </a:pPr>
            <a:r>
              <a:rPr lang="en-US" dirty="0">
                <a:solidFill>
                  <a:srgbClr val="000000"/>
                </a:solidFill>
                <a:latin typeface="Arial"/>
                <a:cs typeface="Arial"/>
              </a:rPr>
              <a:t>In Oregon’s 2024 Social Science Standards, the topic of colonialism, empires and civilizations is developed across multiple grade levels.</a:t>
            </a:r>
            <a:endParaRPr lang="en-US" dirty="0">
              <a:solidFill>
                <a:srgbClr val="000000"/>
              </a:solidFill>
            </a:endParaRPr>
          </a:p>
        </p:txBody>
      </p:sp>
      <p:sp>
        <p:nvSpPr>
          <p:cNvPr id="2" name="Content Placeholder 1">
            <a:extLst>
              <a:ext uri="{FF2B5EF4-FFF2-40B4-BE49-F238E27FC236}">
                <a16:creationId xmlns:a16="http://schemas.microsoft.com/office/drawing/2014/main" id="{7A52CD56-76F8-15CF-1258-552CEB9528B1}"/>
              </a:ext>
            </a:extLst>
          </p:cNvPr>
          <p:cNvSpPr>
            <a:spLocks noGrp="1"/>
          </p:cNvSpPr>
          <p:nvPr>
            <p:ph sz="half" idx="1"/>
          </p:nvPr>
        </p:nvSpPr>
        <p:spPr>
          <a:xfrm>
            <a:off x="329184" y="2704598"/>
            <a:ext cx="3749173" cy="2762359"/>
          </a:xfrm>
        </p:spPr>
        <p:txBody>
          <a:bodyPr/>
          <a:lstStyle/>
          <a:p>
            <a:r>
              <a:rPr lang="en-US" sz="2400" b="1" dirty="0">
                <a:solidFill>
                  <a:srgbClr val="000000"/>
                </a:solidFill>
                <a:latin typeface="Arial"/>
                <a:cs typeface="Arial"/>
              </a:rPr>
              <a:t>Grades 6–7: </a:t>
            </a:r>
            <a:r>
              <a:rPr lang="en-US" sz="2400" dirty="0">
                <a:solidFill>
                  <a:srgbClr val="000000"/>
                </a:solidFill>
                <a:latin typeface="Arial"/>
                <a:cs typeface="Arial"/>
              </a:rPr>
              <a:t>Students </a:t>
            </a:r>
            <a:r>
              <a:rPr lang="en-US" sz="2400" b="0" i="0" dirty="0">
                <a:solidFill>
                  <a:srgbClr val="000000"/>
                </a:solidFill>
                <a:effectLst/>
                <a:latin typeface="Arial"/>
                <a:cs typeface="Arial"/>
              </a:rPr>
              <a:t>focus on early to modern global cultures, civilizations and empires.</a:t>
            </a:r>
            <a:endParaRPr lang="en-US" dirty="0"/>
          </a:p>
        </p:txBody>
      </p:sp>
      <p:sp>
        <p:nvSpPr>
          <p:cNvPr id="3" name="Content Placeholder 2">
            <a:extLst>
              <a:ext uri="{FF2B5EF4-FFF2-40B4-BE49-F238E27FC236}">
                <a16:creationId xmlns:a16="http://schemas.microsoft.com/office/drawing/2014/main" id="{D3E4AE00-AB2A-9900-33B0-E7DF432E50D9}"/>
              </a:ext>
            </a:extLst>
          </p:cNvPr>
          <p:cNvSpPr>
            <a:spLocks noGrp="1"/>
          </p:cNvSpPr>
          <p:nvPr>
            <p:ph sz="half" idx="2"/>
          </p:nvPr>
        </p:nvSpPr>
        <p:spPr>
          <a:xfrm>
            <a:off x="4221413" y="2704598"/>
            <a:ext cx="3749173" cy="3604385"/>
          </a:xfrm>
        </p:spPr>
        <p:txBody>
          <a:bodyPr/>
          <a:lstStyle/>
          <a:p>
            <a:r>
              <a:rPr lang="en-US" sz="2400" b="1" i="0" dirty="0">
                <a:solidFill>
                  <a:srgbClr val="000000"/>
                </a:solidFill>
                <a:effectLst/>
                <a:latin typeface="Arial"/>
                <a:cs typeface="Arial"/>
              </a:rPr>
              <a:t>Grade 8: </a:t>
            </a:r>
            <a:r>
              <a:rPr lang="en-US" sz="2400" dirty="0">
                <a:solidFill>
                  <a:srgbClr val="000000"/>
                </a:solidFill>
                <a:latin typeface="Arial"/>
                <a:cs typeface="Arial"/>
              </a:rPr>
              <a:t>S</a:t>
            </a:r>
            <a:r>
              <a:rPr lang="en-US" sz="2400" b="0" i="0" dirty="0">
                <a:solidFill>
                  <a:srgbClr val="000000"/>
                </a:solidFill>
                <a:effectLst/>
                <a:latin typeface="Arial"/>
                <a:cs typeface="Arial"/>
              </a:rPr>
              <a:t>tudents build on knowledge of </a:t>
            </a:r>
            <a:r>
              <a:rPr lang="en-US" sz="2400" dirty="0">
                <a:solidFill>
                  <a:srgbClr val="000000"/>
                </a:solidFill>
                <a:latin typeface="Arial"/>
                <a:cs typeface="Arial"/>
              </a:rPr>
              <a:t>United States h</a:t>
            </a:r>
            <a:r>
              <a:rPr lang="en-US" sz="2400" b="0" i="0" dirty="0">
                <a:solidFill>
                  <a:srgbClr val="000000"/>
                </a:solidFill>
                <a:effectLst/>
                <a:latin typeface="Arial"/>
                <a:cs typeface="Arial"/>
              </a:rPr>
              <a:t>istory. </a:t>
            </a:r>
            <a:r>
              <a:rPr lang="en-US" sz="2400" dirty="0">
                <a:solidFill>
                  <a:srgbClr val="000000"/>
                </a:solidFill>
                <a:latin typeface="Arial"/>
                <a:cs typeface="Arial"/>
              </a:rPr>
              <a:t>W</a:t>
            </a:r>
            <a:r>
              <a:rPr lang="en-US" sz="2400" b="0" i="0" dirty="0">
                <a:solidFill>
                  <a:srgbClr val="000000"/>
                </a:solidFill>
                <a:effectLst/>
                <a:latin typeface="Arial"/>
                <a:cs typeface="Arial"/>
              </a:rPr>
              <a:t>orld h</a:t>
            </a:r>
            <a:r>
              <a:rPr lang="en-US" sz="2400" dirty="0">
                <a:solidFill>
                  <a:srgbClr val="000000"/>
                </a:solidFill>
                <a:latin typeface="Arial"/>
                <a:cs typeface="Arial"/>
              </a:rPr>
              <a:t>istory</a:t>
            </a:r>
            <a:r>
              <a:rPr lang="en-US" sz="2400" b="0" i="0" dirty="0">
                <a:solidFill>
                  <a:srgbClr val="000000"/>
                </a:solidFill>
                <a:effectLst/>
                <a:latin typeface="Arial"/>
                <a:cs typeface="Arial"/>
              </a:rPr>
              <a:t> is included with further exploration of </a:t>
            </a:r>
            <a:r>
              <a:rPr lang="en-US" sz="2400" dirty="0">
                <a:solidFill>
                  <a:srgbClr val="000000"/>
                </a:solidFill>
                <a:latin typeface="Arial"/>
                <a:cs typeface="Arial"/>
              </a:rPr>
              <a:t>United States</a:t>
            </a:r>
            <a:r>
              <a:rPr lang="en-US" sz="2400" b="0" i="0" dirty="0">
                <a:solidFill>
                  <a:srgbClr val="000000"/>
                </a:solidFill>
                <a:effectLst/>
                <a:latin typeface="Arial"/>
                <a:cs typeface="Arial"/>
              </a:rPr>
              <a:t> politics, economics and society.</a:t>
            </a:r>
            <a:endParaRPr lang="en-US" dirty="0"/>
          </a:p>
        </p:txBody>
      </p:sp>
      <p:sp>
        <p:nvSpPr>
          <p:cNvPr id="4" name="Content Placeholder 3">
            <a:extLst>
              <a:ext uri="{FF2B5EF4-FFF2-40B4-BE49-F238E27FC236}">
                <a16:creationId xmlns:a16="http://schemas.microsoft.com/office/drawing/2014/main" id="{C9EA7BBC-1A12-EFF4-0084-CAEE00EDC261}"/>
              </a:ext>
            </a:extLst>
          </p:cNvPr>
          <p:cNvSpPr>
            <a:spLocks noGrp="1"/>
          </p:cNvSpPr>
          <p:nvPr>
            <p:ph sz="half" idx="11"/>
          </p:nvPr>
        </p:nvSpPr>
        <p:spPr>
          <a:xfrm>
            <a:off x="8113642" y="2712738"/>
            <a:ext cx="3749040" cy="2762359"/>
          </a:xfrm>
        </p:spPr>
        <p:txBody>
          <a:bodyPr/>
          <a:lstStyle/>
          <a:p>
            <a:r>
              <a:rPr lang="en-US" sz="2400" b="1" dirty="0">
                <a:latin typeface="Arial"/>
                <a:cs typeface="Arial"/>
              </a:rPr>
              <a:t>Grades 9–12: </a:t>
            </a:r>
            <a:r>
              <a:rPr lang="en-US" sz="2400" dirty="0">
                <a:latin typeface="Arial"/>
                <a:cs typeface="Arial"/>
              </a:rPr>
              <a:t>Students learn about decolonization and responses to imperialism. </a:t>
            </a:r>
            <a:endParaRPr lang="en-US" sz="2400" b="1" dirty="0">
              <a:latin typeface="Arial"/>
              <a:cs typeface="Arial"/>
            </a:endParaRPr>
          </a:p>
        </p:txBody>
      </p:sp>
      <p:sp>
        <p:nvSpPr>
          <p:cNvPr id="5" name="Google Shape;735;p97">
            <a:extLst>
              <a:ext uri="{FF2B5EF4-FFF2-40B4-BE49-F238E27FC236}">
                <a16:creationId xmlns:a16="http://schemas.microsoft.com/office/drawing/2014/main" id="{2A767371-A53D-2819-30AB-40A429D7C868}"/>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11</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46328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C303-BCCB-F81F-6282-D8B4508F1745}"/>
              </a:ext>
            </a:extLst>
          </p:cNvPr>
          <p:cNvSpPr>
            <a:spLocks noGrp="1"/>
          </p:cNvSpPr>
          <p:nvPr>
            <p:ph type="title"/>
          </p:nvPr>
        </p:nvSpPr>
        <p:spPr>
          <a:xfrm>
            <a:off x="329184" y="0"/>
            <a:ext cx="11862816" cy="1077218"/>
          </a:xfrm>
        </p:spPr>
        <p:txBody>
          <a:bodyPr/>
          <a:lstStyle/>
          <a:p>
            <a:r>
              <a:rPr lang="en-US" sz="3200" dirty="0">
                <a:latin typeface="Arial"/>
                <a:cs typeface="Arial"/>
              </a:rPr>
              <a:t>Why is teaching about civilizations, empires and colonialism in 6–12 important? (1)</a:t>
            </a:r>
          </a:p>
        </p:txBody>
      </p:sp>
      <p:sp>
        <p:nvSpPr>
          <p:cNvPr id="3" name="Content Placeholder 2">
            <a:extLst>
              <a:ext uri="{FF2B5EF4-FFF2-40B4-BE49-F238E27FC236}">
                <a16:creationId xmlns:a16="http://schemas.microsoft.com/office/drawing/2014/main" id="{A6A687F2-3FB9-0AC2-0189-E94153A7D95C}"/>
              </a:ext>
            </a:extLst>
          </p:cNvPr>
          <p:cNvSpPr>
            <a:spLocks noGrp="1"/>
          </p:cNvSpPr>
          <p:nvPr>
            <p:ph idx="1"/>
          </p:nvPr>
        </p:nvSpPr>
        <p:spPr>
          <a:xfrm>
            <a:off x="329184" y="1283874"/>
            <a:ext cx="6871717" cy="5340501"/>
          </a:xfrm>
        </p:spPr>
        <p:txBody>
          <a:bodyPr/>
          <a:lstStyle/>
          <a:p>
            <a:pPr algn="l" rtl="0" fontAlgn="base">
              <a:lnSpc>
                <a:spcPct val="113000"/>
              </a:lnSpc>
            </a:pPr>
            <a:r>
              <a:rPr lang="en-US" b="1" i="0" dirty="0">
                <a:solidFill>
                  <a:srgbClr val="000000"/>
                </a:solidFill>
                <a:effectLst/>
              </a:rPr>
              <a:t>Understanding the impact of empire building and colonialism fosters global and cultural awareness, empathy and critical analysis of complex historical topics.</a:t>
            </a:r>
            <a:r>
              <a:rPr lang="en-US" b="0" i="0" dirty="0">
                <a:solidFill>
                  <a:srgbClr val="000000"/>
                </a:solidFill>
                <a:effectLst/>
              </a:rPr>
              <a:t> </a:t>
            </a:r>
          </a:p>
          <a:p>
            <a:pPr>
              <a:lnSpc>
                <a:spcPct val="113999"/>
              </a:lnSpc>
            </a:pPr>
            <a:r>
              <a:rPr lang="en-US" b="0" i="0" dirty="0">
                <a:solidFill>
                  <a:srgbClr val="000000"/>
                </a:solidFill>
                <a:effectLst/>
                <a:latin typeface="Arial"/>
                <a:cs typeface="Arial"/>
              </a:rPr>
              <a:t>Teaching students in grades 6–12 to critically examine </a:t>
            </a:r>
            <a:r>
              <a:rPr lang="en-US" dirty="0">
                <a:solidFill>
                  <a:srgbClr val="000000"/>
                </a:solidFill>
                <a:latin typeface="Arial"/>
                <a:cs typeface="Arial"/>
              </a:rPr>
              <a:t>historical governance structures</a:t>
            </a:r>
            <a:r>
              <a:rPr lang="en-US" b="0" i="0" dirty="0">
                <a:solidFill>
                  <a:srgbClr val="000000"/>
                </a:solidFill>
                <a:effectLst/>
                <a:latin typeface="Arial"/>
                <a:cs typeface="Arial"/>
              </a:rPr>
              <a:t>, </a:t>
            </a:r>
            <a:r>
              <a:rPr lang="en-US" dirty="0">
                <a:solidFill>
                  <a:srgbClr val="000000"/>
                </a:solidFill>
                <a:latin typeface="Arial"/>
                <a:cs typeface="Arial"/>
              </a:rPr>
              <a:t>international relationships</a:t>
            </a:r>
            <a:r>
              <a:rPr lang="en-US" b="0" i="0" dirty="0">
                <a:solidFill>
                  <a:srgbClr val="000000"/>
                </a:solidFill>
                <a:effectLst/>
                <a:latin typeface="Arial"/>
                <a:cs typeface="Arial"/>
              </a:rPr>
              <a:t>, cultural exchange and the legacies of civilizations, colonialism and empires provides a more comprehensive understanding of how these forces have shaped the modern world. </a:t>
            </a:r>
            <a:endParaRPr lang="en-US" dirty="0"/>
          </a:p>
        </p:txBody>
      </p:sp>
      <p:pic>
        <p:nvPicPr>
          <p:cNvPr id="5" name="Picture 4">
            <a:extLst>
              <a:ext uri="{FF2B5EF4-FFF2-40B4-BE49-F238E27FC236}">
                <a16:creationId xmlns:a16="http://schemas.microsoft.com/office/drawing/2014/main" id="{34B7F9F1-33C3-9CFA-DF8E-802A46D0AEFB}"/>
              </a:ext>
              <a:ext uri="{C183D7F6-B498-43B3-948B-1728B52AA6E4}">
                <adec:decorative xmlns:adec="http://schemas.microsoft.com/office/drawing/2017/decorative" val="1"/>
              </a:ext>
            </a:extLst>
          </p:cNvPr>
          <p:cNvPicPr>
            <a:picLocks noChangeAspect="1"/>
          </p:cNvPicPr>
          <p:nvPr/>
        </p:nvPicPr>
        <p:blipFill>
          <a:blip r:embed="rId3"/>
          <a:srcRect l="16362" t="811" r="26006"/>
          <a:stretch/>
        </p:blipFill>
        <p:spPr>
          <a:xfrm>
            <a:off x="7086600" y="1000125"/>
            <a:ext cx="5105400" cy="5857874"/>
          </a:xfrm>
          <a:prstGeom prst="rect">
            <a:avLst/>
          </a:prstGeom>
        </p:spPr>
      </p:pic>
    </p:spTree>
    <p:extLst>
      <p:ext uri="{BB962C8B-B14F-4D97-AF65-F5344CB8AC3E}">
        <p14:creationId xmlns:p14="http://schemas.microsoft.com/office/powerpoint/2010/main" val="196350482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B8D3D-8D3D-B20E-7D3E-9998CBCBDC63}"/>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6A4E9C1-6025-564A-8490-B001D3203665}"/>
              </a:ext>
            </a:extLst>
          </p:cNvPr>
          <p:cNvSpPr>
            <a:spLocks noGrp="1"/>
          </p:cNvSpPr>
          <p:nvPr>
            <p:ph type="title"/>
          </p:nvPr>
        </p:nvSpPr>
        <p:spPr>
          <a:xfrm>
            <a:off x="329184" y="0"/>
            <a:ext cx="11862816" cy="1077218"/>
          </a:xfrm>
        </p:spPr>
        <p:txBody>
          <a:bodyPr/>
          <a:lstStyle/>
          <a:p>
            <a:r>
              <a:rPr lang="en-US" sz="3200" dirty="0">
                <a:latin typeface="Arial"/>
                <a:cs typeface="Arial"/>
              </a:rPr>
              <a:t>Why is teaching about civilizations, empires and colonialism in 6–12 important? (2)</a:t>
            </a:r>
          </a:p>
        </p:txBody>
      </p:sp>
      <p:sp>
        <p:nvSpPr>
          <p:cNvPr id="3" name="Content Placeholder 2">
            <a:extLst>
              <a:ext uri="{FF2B5EF4-FFF2-40B4-BE49-F238E27FC236}">
                <a16:creationId xmlns:a16="http://schemas.microsoft.com/office/drawing/2014/main" id="{7502F1CC-26E8-816C-052F-405FCC25B174}"/>
              </a:ext>
            </a:extLst>
          </p:cNvPr>
          <p:cNvSpPr>
            <a:spLocks noGrp="1"/>
          </p:cNvSpPr>
          <p:nvPr>
            <p:ph idx="1"/>
          </p:nvPr>
        </p:nvSpPr>
        <p:spPr>
          <a:xfrm>
            <a:off x="267271" y="1072325"/>
            <a:ext cx="5766816" cy="5733173"/>
          </a:xfrm>
        </p:spPr>
        <p:txBody>
          <a:bodyPr/>
          <a:lstStyle/>
          <a:p>
            <a:pPr>
              <a:lnSpc>
                <a:spcPct val="113000"/>
              </a:lnSpc>
            </a:pPr>
            <a:r>
              <a:rPr lang="en-US" b="1" i="0" dirty="0">
                <a:solidFill>
                  <a:srgbClr val="000000"/>
                </a:solidFill>
                <a:effectLst/>
                <a:latin typeface="Arial"/>
                <a:cs typeface="Arial"/>
              </a:rPr>
              <a:t>Historical inquiry utilizing primary and secondary sources supports the examination of </a:t>
            </a:r>
            <a:r>
              <a:rPr lang="en-US" b="1" dirty="0">
                <a:solidFill>
                  <a:srgbClr val="000000"/>
                </a:solidFill>
                <a:latin typeface="Arial"/>
                <a:cs typeface="Arial"/>
              </a:rPr>
              <a:t>multiple perspectives</a:t>
            </a:r>
            <a:r>
              <a:rPr lang="en-US" b="1" i="0" dirty="0">
                <a:solidFill>
                  <a:srgbClr val="000000"/>
                </a:solidFill>
                <a:effectLst/>
                <a:latin typeface="Arial"/>
                <a:cs typeface="Arial"/>
              </a:rPr>
              <a:t>, </a:t>
            </a:r>
            <a:r>
              <a:rPr lang="en-US" b="1" dirty="0">
                <a:solidFill>
                  <a:srgbClr val="000000"/>
                </a:solidFill>
                <a:latin typeface="Arial"/>
                <a:cs typeface="Arial"/>
              </a:rPr>
              <a:t>conflicting interests</a:t>
            </a:r>
            <a:r>
              <a:rPr lang="en-US" b="1" i="0" dirty="0">
                <a:solidFill>
                  <a:srgbClr val="000000"/>
                </a:solidFill>
                <a:effectLst/>
                <a:latin typeface="Arial"/>
                <a:cs typeface="Arial"/>
              </a:rPr>
              <a:t> </a:t>
            </a:r>
            <a:r>
              <a:rPr lang="en-US" b="1" dirty="0">
                <a:solidFill>
                  <a:srgbClr val="000000"/>
                </a:solidFill>
                <a:latin typeface="Arial"/>
                <a:cs typeface="Arial"/>
              </a:rPr>
              <a:t>and various responses within</a:t>
            </a:r>
            <a:r>
              <a:rPr lang="en-US" b="1" i="0" dirty="0">
                <a:solidFill>
                  <a:srgbClr val="000000"/>
                </a:solidFill>
                <a:effectLst/>
                <a:latin typeface="Arial"/>
                <a:cs typeface="Arial"/>
              </a:rPr>
              <a:t> the context of colonialism and empire. </a:t>
            </a:r>
            <a:r>
              <a:rPr lang="en-US" b="0" i="0" dirty="0">
                <a:solidFill>
                  <a:srgbClr val="000000"/>
                </a:solidFill>
                <a:effectLst/>
                <a:latin typeface="Arial"/>
                <a:cs typeface="Arial"/>
              </a:rPr>
              <a:t> </a:t>
            </a:r>
          </a:p>
          <a:p>
            <a:pPr>
              <a:lnSpc>
                <a:spcPct val="113000"/>
              </a:lnSpc>
            </a:pPr>
            <a:r>
              <a:rPr lang="en-US" b="0" i="0" dirty="0">
                <a:solidFill>
                  <a:srgbClr val="000000"/>
                </a:solidFill>
                <a:effectLst/>
                <a:latin typeface="Arial"/>
                <a:cs typeface="Arial"/>
              </a:rPr>
              <a:t>By constructing and critically evaluating historical narratives using a </a:t>
            </a:r>
            <a:r>
              <a:rPr lang="en-US" dirty="0">
                <a:solidFill>
                  <a:srgbClr val="000000"/>
                </a:solidFill>
                <a:latin typeface="Arial"/>
                <a:cs typeface="Arial"/>
              </a:rPr>
              <a:t>wide range of</a:t>
            </a:r>
            <a:r>
              <a:rPr lang="en-US" b="0" i="0" dirty="0">
                <a:solidFill>
                  <a:srgbClr val="000000"/>
                </a:solidFill>
                <a:effectLst/>
                <a:latin typeface="Arial"/>
                <a:cs typeface="Arial"/>
              </a:rPr>
              <a:t> sources, students gain a deeper understanding of how </a:t>
            </a:r>
            <a:r>
              <a:rPr lang="en-US" dirty="0">
                <a:solidFill>
                  <a:srgbClr val="000000"/>
                </a:solidFill>
                <a:latin typeface="Arial"/>
                <a:cs typeface="Arial"/>
              </a:rPr>
              <a:t>different viewpoints</a:t>
            </a:r>
            <a:r>
              <a:rPr lang="en-US" b="0" i="0" dirty="0">
                <a:solidFill>
                  <a:srgbClr val="000000"/>
                </a:solidFill>
                <a:effectLst/>
                <a:latin typeface="Arial"/>
                <a:cs typeface="Arial"/>
              </a:rPr>
              <a:t> </a:t>
            </a:r>
            <a:r>
              <a:rPr lang="en-US" dirty="0">
                <a:solidFill>
                  <a:srgbClr val="000000"/>
                </a:solidFill>
                <a:latin typeface="Arial"/>
                <a:cs typeface="Arial"/>
              </a:rPr>
              <a:t>and experiences </a:t>
            </a:r>
            <a:r>
              <a:rPr lang="en-US" b="0" i="0" dirty="0">
                <a:solidFill>
                  <a:srgbClr val="000000"/>
                </a:solidFill>
                <a:effectLst/>
                <a:latin typeface="Arial"/>
                <a:cs typeface="Arial"/>
              </a:rPr>
              <a:t>shape historical accounts. </a:t>
            </a:r>
          </a:p>
        </p:txBody>
      </p:sp>
      <p:pic>
        <p:nvPicPr>
          <p:cNvPr id="4" name="Picture 3">
            <a:extLst>
              <a:ext uri="{FF2B5EF4-FFF2-40B4-BE49-F238E27FC236}">
                <a16:creationId xmlns:a16="http://schemas.microsoft.com/office/drawing/2014/main" id="{7BB4C888-DCEE-DA50-C9E8-94D81A3595AE}"/>
              </a:ext>
              <a:ext uri="{C183D7F6-B498-43B3-948B-1728B52AA6E4}">
                <adec:decorative xmlns:adec="http://schemas.microsoft.com/office/drawing/2017/decorative" val="1"/>
              </a:ext>
            </a:extLst>
          </p:cNvPr>
          <p:cNvPicPr>
            <a:picLocks noChangeAspect="1"/>
          </p:cNvPicPr>
          <p:nvPr/>
        </p:nvPicPr>
        <p:blipFill>
          <a:blip r:embed="rId3"/>
          <a:srcRect l="23908" r="24473"/>
          <a:stretch/>
        </p:blipFill>
        <p:spPr>
          <a:xfrm>
            <a:off x="6043613" y="1004727"/>
            <a:ext cx="6148387" cy="5853273"/>
          </a:xfrm>
          <a:prstGeom prst="rect">
            <a:avLst/>
          </a:prstGeom>
        </p:spPr>
      </p:pic>
    </p:spTree>
    <p:extLst>
      <p:ext uri="{BB962C8B-B14F-4D97-AF65-F5344CB8AC3E}">
        <p14:creationId xmlns:p14="http://schemas.microsoft.com/office/powerpoint/2010/main" val="18034119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E76A-D899-0A80-3616-1B26963190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9A566-0D42-E2EA-77CE-DE64975A3A6A}"/>
              </a:ext>
            </a:extLst>
          </p:cNvPr>
          <p:cNvSpPr>
            <a:spLocks noGrp="1"/>
          </p:cNvSpPr>
          <p:nvPr>
            <p:ph type="title"/>
          </p:nvPr>
        </p:nvSpPr>
        <p:spPr>
          <a:xfrm>
            <a:off x="329184" y="-1103"/>
            <a:ext cx="11862816" cy="1077218"/>
          </a:xfrm>
        </p:spPr>
        <p:txBody>
          <a:bodyPr/>
          <a:lstStyle/>
          <a:p>
            <a:r>
              <a:rPr lang="en-US" sz="3200" dirty="0">
                <a:latin typeface="Arial"/>
                <a:cs typeface="Arial"/>
              </a:rPr>
              <a:t>Why is teaching about civilizations, empires and colonialism in 6–12 important? (3)</a:t>
            </a:r>
            <a:endParaRPr lang="en-US" sz="3200" dirty="0"/>
          </a:p>
        </p:txBody>
      </p:sp>
      <p:sp>
        <p:nvSpPr>
          <p:cNvPr id="3" name="Content Placeholder 2">
            <a:extLst>
              <a:ext uri="{FF2B5EF4-FFF2-40B4-BE49-F238E27FC236}">
                <a16:creationId xmlns:a16="http://schemas.microsoft.com/office/drawing/2014/main" id="{14DF6CB3-498B-E105-3FD4-58BA5C26F692}"/>
              </a:ext>
            </a:extLst>
          </p:cNvPr>
          <p:cNvSpPr>
            <a:spLocks noGrp="1"/>
          </p:cNvSpPr>
          <p:nvPr>
            <p:ph idx="1"/>
          </p:nvPr>
        </p:nvSpPr>
        <p:spPr>
          <a:xfrm>
            <a:off x="417074" y="1076721"/>
            <a:ext cx="6206109" cy="5733173"/>
          </a:xfrm>
        </p:spPr>
        <p:txBody>
          <a:bodyPr/>
          <a:lstStyle/>
          <a:p>
            <a:pPr>
              <a:lnSpc>
                <a:spcPct val="113000"/>
              </a:lnSpc>
            </a:pPr>
            <a:r>
              <a:rPr lang="en-US" b="1" dirty="0">
                <a:solidFill>
                  <a:srgbClr val="000000"/>
                </a:solidFill>
                <a:latin typeface="Arial"/>
                <a:cs typeface="Arial"/>
              </a:rPr>
              <a:t>Studying</a:t>
            </a:r>
            <a:r>
              <a:rPr lang="en-US" b="1" i="0" dirty="0">
                <a:solidFill>
                  <a:srgbClr val="000000"/>
                </a:solidFill>
                <a:effectLst/>
                <a:latin typeface="Arial"/>
                <a:cs typeface="Arial"/>
              </a:rPr>
              <a:t> the histories of civilizations, empires and colonialism</a:t>
            </a:r>
            <a:r>
              <a:rPr lang="en-US" b="1" dirty="0">
                <a:solidFill>
                  <a:srgbClr val="000000"/>
                </a:solidFill>
                <a:latin typeface="Arial"/>
                <a:cs typeface="Arial"/>
              </a:rPr>
              <a:t> provides</a:t>
            </a:r>
            <a:r>
              <a:rPr lang="en-US" b="1" i="0" dirty="0">
                <a:solidFill>
                  <a:srgbClr val="000000"/>
                </a:solidFill>
                <a:effectLst/>
                <a:latin typeface="Arial"/>
                <a:cs typeface="Arial"/>
              </a:rPr>
              <a:t> </a:t>
            </a:r>
            <a:r>
              <a:rPr lang="en-US" b="1" dirty="0">
                <a:solidFill>
                  <a:srgbClr val="000000"/>
                </a:solidFill>
                <a:latin typeface="Arial"/>
                <a:cs typeface="Arial"/>
              </a:rPr>
              <a:t>insights</a:t>
            </a:r>
            <a:r>
              <a:rPr lang="en-US" b="1" i="0" dirty="0">
                <a:solidFill>
                  <a:srgbClr val="000000"/>
                </a:solidFill>
                <a:effectLst/>
                <a:latin typeface="Arial"/>
                <a:cs typeface="Arial"/>
              </a:rPr>
              <a:t> into </a:t>
            </a:r>
            <a:r>
              <a:rPr lang="en-US" b="1" dirty="0">
                <a:solidFill>
                  <a:srgbClr val="000000"/>
                </a:solidFill>
                <a:latin typeface="Arial"/>
                <a:cs typeface="Arial"/>
              </a:rPr>
              <a:t>patterns of territorial expansion, governance structures, societal adaptations, cultural exchanges and transformations.</a:t>
            </a:r>
            <a:r>
              <a:rPr lang="en-US" b="0" i="0" dirty="0">
                <a:solidFill>
                  <a:srgbClr val="000000"/>
                </a:solidFill>
                <a:effectLst/>
                <a:latin typeface="Arial"/>
                <a:cs typeface="Arial"/>
              </a:rPr>
              <a:t> </a:t>
            </a:r>
          </a:p>
          <a:p>
            <a:pPr>
              <a:lnSpc>
                <a:spcPct val="113000"/>
              </a:lnSpc>
            </a:pPr>
            <a:r>
              <a:rPr lang="en-US" b="0" i="0" dirty="0">
                <a:solidFill>
                  <a:srgbClr val="000000"/>
                </a:solidFill>
                <a:effectLst/>
                <a:latin typeface="Arial"/>
                <a:cs typeface="Arial"/>
              </a:rPr>
              <a:t>Understanding </a:t>
            </a:r>
            <a:r>
              <a:rPr lang="en-US" dirty="0">
                <a:solidFill>
                  <a:srgbClr val="000000"/>
                </a:solidFill>
                <a:latin typeface="Arial"/>
                <a:cs typeface="Arial"/>
              </a:rPr>
              <a:t>how different societies responded to these historical developments </a:t>
            </a:r>
            <a:r>
              <a:rPr lang="en-US" b="0" i="0" dirty="0">
                <a:solidFill>
                  <a:srgbClr val="000000"/>
                </a:solidFill>
                <a:effectLst/>
                <a:latin typeface="Arial"/>
                <a:cs typeface="Arial"/>
              </a:rPr>
              <a:t>prepares students to critically </a:t>
            </a:r>
            <a:r>
              <a:rPr lang="en-US" dirty="0">
                <a:solidFill>
                  <a:srgbClr val="000000"/>
                </a:solidFill>
                <a:latin typeface="Arial"/>
                <a:cs typeface="Arial"/>
              </a:rPr>
              <a:t>analyze complex international relationships both in historical contexts and the contemporary world.</a:t>
            </a:r>
            <a:endParaRPr lang="en-US" b="0" i="0" dirty="0">
              <a:solidFill>
                <a:srgbClr val="2F5496"/>
              </a:solidFill>
              <a:effectLst/>
              <a:latin typeface="Arial"/>
              <a:cs typeface="Arial"/>
            </a:endParaRPr>
          </a:p>
        </p:txBody>
      </p:sp>
      <p:pic>
        <p:nvPicPr>
          <p:cNvPr id="5" name="Picture 4">
            <a:extLst>
              <a:ext uri="{FF2B5EF4-FFF2-40B4-BE49-F238E27FC236}">
                <a16:creationId xmlns:a16="http://schemas.microsoft.com/office/drawing/2014/main" id="{F3C47C16-9152-4A81-6975-811CDF830FD4}"/>
              </a:ext>
              <a:ext uri="{C183D7F6-B498-43B3-948B-1728B52AA6E4}">
                <adec:decorative xmlns:adec="http://schemas.microsoft.com/office/drawing/2017/decorative" val="1"/>
              </a:ext>
            </a:extLst>
          </p:cNvPr>
          <p:cNvPicPr>
            <a:picLocks noChangeAspect="1"/>
          </p:cNvPicPr>
          <p:nvPr/>
        </p:nvPicPr>
        <p:blipFill>
          <a:blip r:embed="rId3"/>
          <a:srcRect l="33725" r="2110"/>
          <a:stretch/>
        </p:blipFill>
        <p:spPr>
          <a:xfrm>
            <a:off x="6543675" y="1002237"/>
            <a:ext cx="5648325" cy="5855763"/>
          </a:xfrm>
          <a:prstGeom prst="rect">
            <a:avLst/>
          </a:prstGeom>
        </p:spPr>
      </p:pic>
    </p:spTree>
    <p:extLst>
      <p:ext uri="{BB962C8B-B14F-4D97-AF65-F5344CB8AC3E}">
        <p14:creationId xmlns:p14="http://schemas.microsoft.com/office/powerpoint/2010/main" val="209298286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474D38-BF29-5132-511F-EEFFFDB2ABC4}"/>
              </a:ext>
            </a:extLst>
          </p:cNvPr>
          <p:cNvSpPr>
            <a:spLocks noGrp="1"/>
          </p:cNvSpPr>
          <p:nvPr>
            <p:ph type="title"/>
          </p:nvPr>
        </p:nvSpPr>
        <p:spPr>
          <a:xfrm>
            <a:off x="712119" y="2099563"/>
            <a:ext cx="10148713" cy="1098095"/>
          </a:xfrm>
        </p:spPr>
        <p:txBody>
          <a:bodyPr>
            <a:normAutofit fontScale="90000"/>
          </a:bodyPr>
          <a:lstStyle/>
          <a:p>
            <a:r>
              <a:rPr lang="en-US" dirty="0">
                <a:latin typeface="Arial"/>
                <a:cs typeface="Arial"/>
              </a:rPr>
              <a:t>Civilizations,</a:t>
            </a:r>
            <a:r>
              <a:rPr lang="en-US" sz="4800" dirty="0">
                <a:latin typeface="Arial"/>
                <a:cs typeface="Arial"/>
              </a:rPr>
              <a:t> Empires and </a:t>
            </a:r>
            <a:r>
              <a:rPr lang="en-US" dirty="0">
                <a:latin typeface="Arial"/>
                <a:cs typeface="Arial"/>
              </a:rPr>
              <a:t>Colonialism in Practice in Grades 6–12</a:t>
            </a:r>
            <a:endParaRPr lang="en-US" dirty="0"/>
          </a:p>
        </p:txBody>
      </p:sp>
    </p:spTree>
    <p:extLst>
      <p:ext uri="{BB962C8B-B14F-4D97-AF65-F5344CB8AC3E}">
        <p14:creationId xmlns:p14="http://schemas.microsoft.com/office/powerpoint/2010/main" val="347642480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dirty="0"/>
              <a:t>Ten Essential Disciplinary Practices </a:t>
            </a:r>
            <a:endParaRPr dirty="0"/>
          </a:p>
        </p:txBody>
      </p:sp>
      <p:sp>
        <p:nvSpPr>
          <p:cNvPr id="610" name="Google Shape;610;p5"/>
          <p:cNvSpPr txBox="1">
            <a:spLocks noGrp="1"/>
          </p:cNvSpPr>
          <p:nvPr>
            <p:ph type="body" idx="1"/>
          </p:nvPr>
        </p:nvSpPr>
        <p:spPr>
          <a:xfrm>
            <a:off x="143745" y="1316043"/>
            <a:ext cx="4629150" cy="5277060"/>
          </a:xfrm>
          <a:prstGeom prst="rect">
            <a:avLst/>
          </a:prstGeom>
          <a:solidFill>
            <a:schemeClr val="lt1"/>
          </a:solidFill>
          <a:ln>
            <a:noFill/>
          </a:ln>
        </p:spPr>
        <p:txBody>
          <a:bodyPr spcFirstLastPara="1" wrap="square" lIns="274300" tIns="182875" rIns="274300" bIns="274300" anchor="t" anchorCtr="0">
            <a:spAutoFit/>
          </a:bodyPr>
          <a:lstStyle/>
          <a:p>
            <a:pPr marL="403225" marR="0" lvl="0" indent="-403225" algn="l" rtl="0">
              <a:lnSpc>
                <a:spcPct val="114000"/>
              </a:lnSpc>
              <a:buSzPct val="90000"/>
              <a:buFont typeface="+mj-lt"/>
              <a:buAutoNum type="romanUcPeriod"/>
            </a:pPr>
            <a:r>
              <a:rPr lang="en-US" sz="1800" dirty="0">
                <a:solidFill>
                  <a:srgbClr val="000000"/>
                </a:solidFill>
              </a:rPr>
              <a:t>Develop questions for social science inquiry</a:t>
            </a:r>
            <a:endParaRPr lang="en-US" sz="1800" dirty="0"/>
          </a:p>
          <a:p>
            <a:pPr marL="403225" marR="0" lvl="0" indent="-403225" algn="l" rtl="0">
              <a:lnSpc>
                <a:spcPct val="114000"/>
              </a:lnSpc>
              <a:buSzPct val="90000"/>
              <a:buFont typeface="+mj-lt"/>
              <a:buAutoNum type="romanUcPeriod"/>
            </a:pPr>
            <a:r>
              <a:rPr lang="en-US" sz="1800" dirty="0">
                <a:solidFill>
                  <a:srgbClr val="000000"/>
                </a:solidFill>
              </a:rPr>
              <a:t>Use chronological thinking skills</a:t>
            </a:r>
          </a:p>
          <a:p>
            <a:pPr marL="403225" marR="0" lvl="0" indent="-403225" algn="l" rtl="0">
              <a:lnSpc>
                <a:spcPct val="114000"/>
              </a:lnSpc>
              <a:buSzPct val="90000"/>
              <a:buFont typeface="+mj-lt"/>
              <a:buAutoNum type="romanUcPeriod"/>
            </a:pPr>
            <a:r>
              <a:rPr lang="en-US" sz="1800" dirty="0">
                <a:solidFill>
                  <a:srgbClr val="000000"/>
                </a:solidFill>
              </a:rPr>
              <a:t>Collect, interpret, evaluate, and apply information from primary and secondary sources</a:t>
            </a:r>
          </a:p>
          <a:p>
            <a:pPr marL="403225" lvl="0" indent="-403225">
              <a:buSzPct val="90000"/>
              <a:buFont typeface="+mj-lt"/>
              <a:buAutoNum type="romanUcPeriod"/>
            </a:pPr>
            <a:r>
              <a:rPr lang="en-US" sz="1800" dirty="0">
                <a:solidFill>
                  <a:srgbClr val="000000"/>
                </a:solidFill>
              </a:rPr>
              <a:t>Seek and analyze diverse perspectives</a:t>
            </a:r>
          </a:p>
          <a:p>
            <a:pPr marL="403225" indent="-403225">
              <a:buSzPct val="90000"/>
              <a:buFont typeface="+mj-lt"/>
              <a:buAutoNum type="romanUcPeriod"/>
            </a:pPr>
            <a:r>
              <a:rPr lang="en-US" sz="1800" dirty="0">
                <a:solidFill>
                  <a:srgbClr val="000000"/>
                </a:solidFill>
                <a:latin typeface="Arial"/>
                <a:cs typeface="Arial"/>
              </a:rPr>
              <a:t>Evaluate and assess how discrimination, racism, and inequality shape historical narratives and diverse perspectives</a:t>
            </a:r>
          </a:p>
        </p:txBody>
      </p:sp>
      <p:sp>
        <p:nvSpPr>
          <p:cNvPr id="4" name="Google Shape;610;p5">
            <a:extLst>
              <a:ext uri="{FF2B5EF4-FFF2-40B4-BE49-F238E27FC236}">
                <a16:creationId xmlns:a16="http://schemas.microsoft.com/office/drawing/2014/main" id="{FBD159A0-B817-9AD9-E6C1-9B193FC89D46}"/>
              </a:ext>
            </a:extLst>
          </p:cNvPr>
          <p:cNvSpPr txBox="1">
            <a:spLocks/>
          </p:cNvSpPr>
          <p:nvPr/>
        </p:nvSpPr>
        <p:spPr bwMode="auto">
          <a:xfrm>
            <a:off x="4972050" y="1316043"/>
            <a:ext cx="4629150" cy="5276088"/>
          </a:xfrm>
          <a:prstGeom prst="rect">
            <a:avLst/>
          </a:prstGeom>
          <a:solidFill>
            <a:schemeClr val="lt1"/>
          </a:solidFill>
          <a:ln>
            <a:noFill/>
          </a:ln>
          <a:extLs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274300" tIns="182875" rIns="274300" bIns="274300" numCol="1" anchor="t" anchorCtr="0" compatLnSpc="1">
            <a:prstTxWarp prst="textNoShape">
              <a:avLst/>
            </a:prstTxWarp>
            <a:spAutoFit/>
          </a:bodyPr>
          <a:lstStyle>
            <a:lvl1pPr algn="l" rtl="0" eaLnBrk="1" fontAlgn="base" hangingPunct="1">
              <a:lnSpc>
                <a:spcPct val="114000"/>
              </a:lnSpc>
              <a:spcBef>
                <a:spcPts val="1000"/>
              </a:spcBef>
              <a:spcAft>
                <a:spcPts val="600"/>
              </a:spcAft>
              <a:buClr>
                <a:srgbClr val="4B6D23"/>
              </a:buClr>
              <a:buSzPct val="140000"/>
              <a:buFont typeface="Arial" panose="020B0604020202020204" pitchFamily="34" charset="0"/>
              <a:defRPr sz="2000" kern="1200">
                <a:solidFill>
                  <a:srgbClr val="1E1E2D"/>
                </a:solidFill>
                <a:latin typeface="Arial" panose="020B0604020202020204" pitchFamily="34" charset="0"/>
                <a:ea typeface="+mn-ea"/>
                <a:cs typeface="Arial" panose="020B0604020202020204" pitchFamily="34" charset="0"/>
              </a:defRPr>
            </a:lvl1pPr>
            <a:lvl2pPr marL="46037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2000" kern="1200">
                <a:solidFill>
                  <a:srgbClr val="1E1E2D"/>
                </a:solidFill>
                <a:latin typeface="Arial" panose="020B0604020202020204" pitchFamily="34" charset="0"/>
                <a:ea typeface="+mn-ea"/>
                <a:cs typeface="Arial" panose="020B0604020202020204" pitchFamily="34" charset="0"/>
              </a:defRPr>
            </a:lvl2pPr>
            <a:lvl3pPr marL="692150" indent="-2317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sz="1800" kern="1200">
                <a:solidFill>
                  <a:srgbClr val="1E1E2D"/>
                </a:solidFill>
                <a:latin typeface="Arial" panose="020B0604020202020204" pitchFamily="34" charset="0"/>
                <a:ea typeface="+mn-ea"/>
                <a:cs typeface="Arial" panose="020B0604020202020204" pitchFamily="34" charset="0"/>
              </a:defRPr>
            </a:lvl3pPr>
            <a:lvl4pPr marL="1038225" indent="-230188"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4pPr>
            <a:lvl5pPr marL="1500188" indent="-346075" algn="l" rtl="0" eaLnBrk="1" fontAlgn="base" hangingPunct="1">
              <a:lnSpc>
                <a:spcPct val="90000"/>
              </a:lnSpc>
              <a:spcBef>
                <a:spcPts val="500"/>
              </a:spcBef>
              <a:spcAft>
                <a:spcPts val="600"/>
              </a:spcAft>
              <a:buClr>
                <a:srgbClr val="4B6D23"/>
              </a:buClr>
              <a:buSzPct val="140000"/>
              <a:buFont typeface="Arial" panose="020B0604020202020204" pitchFamily="34" charset="0"/>
              <a:buChar char="•"/>
              <a:defRPr kern="1200">
                <a:solidFill>
                  <a:srgbClr val="1E1E2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rtl="0">
              <a:lnSpc>
                <a:spcPct val="114000"/>
              </a:lnSpc>
              <a:buSzPct val="90000"/>
              <a:buFont typeface="+mj-lt"/>
              <a:buAutoNum type="romanUcPeriod" startAt="6"/>
            </a:pPr>
            <a:r>
              <a:rPr lang="en-US" sz="1800" dirty="0">
                <a:solidFill>
                  <a:srgbClr val="000000"/>
                </a:solidFill>
              </a:rPr>
              <a:t>Construct well-reasoned and logically coherent explanations, arguments, and solutions</a:t>
            </a:r>
            <a:endParaRPr lang="en-US" sz="1800" dirty="0"/>
          </a:p>
          <a:p>
            <a:pPr marL="457200" marR="0" lvl="0" indent="-457200" algn="l" rtl="0">
              <a:lnSpc>
                <a:spcPct val="114000"/>
              </a:lnSpc>
              <a:buSzPct val="90000"/>
              <a:buFont typeface="+mj-lt"/>
              <a:buAutoNum type="romanUcPeriod" startAt="6"/>
            </a:pPr>
            <a:r>
              <a:rPr lang="en-US" sz="1800" dirty="0">
                <a:solidFill>
                  <a:srgbClr val="000000"/>
                </a:solidFill>
              </a:rPr>
              <a:t>Cultivate global awareness and cultural understanding </a:t>
            </a:r>
          </a:p>
          <a:p>
            <a:pPr marL="457200" marR="0" lvl="0" indent="-457200" algn="l" rtl="0">
              <a:lnSpc>
                <a:spcPct val="114000"/>
              </a:lnSpc>
              <a:buSzPct val="90000"/>
              <a:buFont typeface="+mj-lt"/>
              <a:buAutoNum type="romanUcPeriod" startAt="6"/>
            </a:pPr>
            <a:r>
              <a:rPr lang="en-US" sz="1800" dirty="0">
                <a:solidFill>
                  <a:srgbClr val="000000"/>
                </a:solidFill>
              </a:rPr>
              <a:t>Demonstrate empathy </a:t>
            </a:r>
          </a:p>
          <a:p>
            <a:pPr marL="457200" indent="-457200">
              <a:buSzPct val="90000"/>
              <a:buFont typeface="+mj-lt"/>
              <a:buAutoNum type="romanUcPeriod" startAt="6"/>
            </a:pPr>
            <a:r>
              <a:rPr lang="en-US" sz="1800" dirty="0">
                <a:solidFill>
                  <a:srgbClr val="000000"/>
                </a:solidFill>
                <a:latin typeface="Arial"/>
                <a:cs typeface="Arial"/>
              </a:rPr>
              <a:t>Develop skills to critically analyze and evaluate digital and social media content</a:t>
            </a:r>
          </a:p>
          <a:p>
            <a:pPr marL="457200" marR="0" lvl="0" indent="-457200" algn="l" rtl="0">
              <a:lnSpc>
                <a:spcPct val="114000"/>
              </a:lnSpc>
              <a:buSzPct val="90000"/>
              <a:buFont typeface="+mj-lt"/>
              <a:buAutoNum type="romanUcPeriod" startAt="6"/>
            </a:pPr>
            <a:r>
              <a:rPr lang="en-US" sz="1800" dirty="0">
                <a:solidFill>
                  <a:srgbClr val="000000"/>
                </a:solidFill>
              </a:rPr>
              <a:t>Apply the practices and knowledge of social science to take informed civic action</a:t>
            </a:r>
            <a:endParaRPr lang="en-US" sz="1800" dirty="0"/>
          </a:p>
        </p:txBody>
      </p:sp>
      <p:pic>
        <p:nvPicPr>
          <p:cNvPr id="1028" name="Picture 4" descr="QR Code Image">
            <a:extLst>
              <a:ext uri="{FF2B5EF4-FFF2-40B4-BE49-F238E27FC236}">
                <a16:creationId xmlns:a16="http://schemas.microsoft.com/office/drawing/2014/main" id="{3329947A-6223-AFF0-CAB3-68CD23E31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1200" y="2590800"/>
            <a:ext cx="2457450" cy="24574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79D0BE-F7AA-91CA-D0FC-F7F23F7F1565}"/>
              </a:ext>
            </a:extLst>
          </p:cNvPr>
          <p:cNvSpPr txBox="1"/>
          <p:nvPr/>
        </p:nvSpPr>
        <p:spPr>
          <a:xfrm>
            <a:off x="9802368" y="5303520"/>
            <a:ext cx="2111336" cy="1277273"/>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hlinkClick r:id="rId4"/>
              </a:rPr>
              <a:t>https://www.oregon.gov/ode/educator-resources/standards/socialsciences/Documents/2024%20Oregon%20Social%20Studies%20Standards%20EDP.pdf</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2" name="Google Shape;735;p97">
            <a:extLst>
              <a:ext uri="{FF2B5EF4-FFF2-40B4-BE49-F238E27FC236}">
                <a16:creationId xmlns:a16="http://schemas.microsoft.com/office/drawing/2014/main" id="{2F19A3A1-E6C0-B97F-DD81-CC44FA286D05}"/>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16</a:t>
            </a:fld>
            <a:endParaRPr lang="en-US"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EFCC-0F0F-9FF0-26E7-4C2BB9928913}"/>
              </a:ext>
            </a:extLst>
          </p:cNvPr>
          <p:cNvSpPr>
            <a:spLocks noGrp="1"/>
          </p:cNvSpPr>
          <p:nvPr>
            <p:ph type="title"/>
          </p:nvPr>
        </p:nvSpPr>
        <p:spPr>
          <a:xfrm>
            <a:off x="329184" y="243312"/>
            <a:ext cx="11364844" cy="584775"/>
          </a:xfrm>
        </p:spPr>
        <p:txBody>
          <a:bodyPr/>
          <a:lstStyle/>
          <a:p>
            <a:r>
              <a:rPr lang="en-US" dirty="0">
                <a:latin typeface="Arial"/>
                <a:cs typeface="Arial"/>
              </a:rPr>
              <a:t>Example 1: </a:t>
            </a:r>
            <a:r>
              <a:rPr lang="en-US" sz="3200" dirty="0">
                <a:latin typeface="Arial"/>
                <a:cs typeface="Arial"/>
              </a:rPr>
              <a:t>Civilizations, Empires and Colonialism</a:t>
            </a:r>
            <a:endParaRPr lang="en-US" dirty="0"/>
          </a:p>
        </p:txBody>
      </p:sp>
      <p:sp>
        <p:nvSpPr>
          <p:cNvPr id="3" name="Content Placeholder 2">
            <a:extLst>
              <a:ext uri="{FF2B5EF4-FFF2-40B4-BE49-F238E27FC236}">
                <a16:creationId xmlns:a16="http://schemas.microsoft.com/office/drawing/2014/main" id="{5B4E2134-3578-02EA-B7A9-BCE10F40A875}"/>
              </a:ext>
            </a:extLst>
          </p:cNvPr>
          <p:cNvSpPr>
            <a:spLocks noGrp="1"/>
          </p:cNvSpPr>
          <p:nvPr>
            <p:ph idx="1"/>
          </p:nvPr>
        </p:nvSpPr>
        <p:spPr>
          <a:xfrm>
            <a:off x="329184" y="1353312"/>
            <a:ext cx="11364844" cy="3886898"/>
          </a:xfrm>
        </p:spPr>
        <p:txBody>
          <a:bodyPr/>
          <a:lstStyle/>
          <a:p>
            <a:r>
              <a:rPr lang="en-US" b="0" i="0" dirty="0">
                <a:solidFill>
                  <a:srgbClr val="000000"/>
                </a:solidFill>
                <a:effectLst/>
              </a:rPr>
              <a:t>Within a lesson on the Mali Empire, the teacher introduces students to the Sundiata epic through a video of Malian musicians, emphasizing oral tradition as a primary source. Students watch the performance, guided by questions that encourage them to analyze the music, lyrics and cultural significance of the narrative. Afterward, students reflect on Sundiata Keita’s legacy, the role of oral histories in preserving cultural knowledge and the broader value of non-Western historical narratives. Through discussion and personal connections, students deepen their understanding of global traditions and historical storytelling.</a:t>
            </a:r>
            <a:endParaRPr lang="en-US" dirty="0"/>
          </a:p>
        </p:txBody>
      </p:sp>
      <p:sp>
        <p:nvSpPr>
          <p:cNvPr id="4" name="Google Shape;735;p97">
            <a:extLst>
              <a:ext uri="{FF2B5EF4-FFF2-40B4-BE49-F238E27FC236}">
                <a16:creationId xmlns:a16="http://schemas.microsoft.com/office/drawing/2014/main" id="{F62F2B02-F6D9-AEF3-077B-7F4B4D98AA78}"/>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96406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B850-99A7-1093-0843-62C8B799E0F7}"/>
              </a:ext>
            </a:extLst>
          </p:cNvPr>
          <p:cNvSpPr>
            <a:spLocks noGrp="1"/>
          </p:cNvSpPr>
          <p:nvPr>
            <p:ph type="title"/>
          </p:nvPr>
        </p:nvSpPr>
        <p:spPr/>
        <p:txBody>
          <a:bodyPr/>
          <a:lstStyle/>
          <a:p>
            <a:r>
              <a:rPr lang="en-US" dirty="0"/>
              <a:t>Reflection Activity (1)</a:t>
            </a:r>
          </a:p>
        </p:txBody>
      </p:sp>
      <p:sp>
        <p:nvSpPr>
          <p:cNvPr id="3" name="Content Placeholder 2">
            <a:extLst>
              <a:ext uri="{FF2B5EF4-FFF2-40B4-BE49-F238E27FC236}">
                <a16:creationId xmlns:a16="http://schemas.microsoft.com/office/drawing/2014/main" id="{B861FB31-A6D7-B66E-7CA5-1B9DBD7521A1}"/>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b="0" i="0" u="none" strike="noStrike" dirty="0">
                <a:solidFill>
                  <a:srgbClr val="000000"/>
                </a:solidFill>
                <a:effectLst/>
                <a:latin typeface="Arial" panose="020B0604020202020204" pitchFamily="34" charset="0"/>
              </a:rPr>
              <a:t>Which grade-level content standards relate to the example?</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2C093DEF-0F1D-6DFC-5638-CF338E3F429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13833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C9C4-1D0B-651A-91F6-1427DBA321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718B82-D979-1186-7FC2-5AD3BABAF2D9}"/>
              </a:ext>
            </a:extLst>
          </p:cNvPr>
          <p:cNvSpPr>
            <a:spLocks noGrp="1"/>
          </p:cNvSpPr>
          <p:nvPr>
            <p:ph type="title"/>
          </p:nvPr>
        </p:nvSpPr>
        <p:spPr>
          <a:xfrm>
            <a:off x="329184" y="243312"/>
            <a:ext cx="11364844" cy="584775"/>
          </a:xfrm>
        </p:spPr>
        <p:txBody>
          <a:bodyPr/>
          <a:lstStyle/>
          <a:p>
            <a:r>
              <a:rPr lang="en-US" dirty="0">
                <a:latin typeface="Arial"/>
                <a:cs typeface="Arial"/>
              </a:rPr>
              <a:t>Example 2: </a:t>
            </a:r>
            <a:r>
              <a:rPr lang="en-US" sz="3200" dirty="0">
                <a:latin typeface="Arial"/>
                <a:cs typeface="Arial"/>
              </a:rPr>
              <a:t>Civilizations, Empires and Colonialism</a:t>
            </a:r>
            <a:endParaRPr lang="en-US" dirty="0"/>
          </a:p>
        </p:txBody>
      </p:sp>
      <p:sp>
        <p:nvSpPr>
          <p:cNvPr id="3" name="Content Placeholder 2">
            <a:extLst>
              <a:ext uri="{FF2B5EF4-FFF2-40B4-BE49-F238E27FC236}">
                <a16:creationId xmlns:a16="http://schemas.microsoft.com/office/drawing/2014/main" id="{2814C972-D0B4-7EAC-85E4-A9E2A9C45D92}"/>
              </a:ext>
            </a:extLst>
          </p:cNvPr>
          <p:cNvSpPr>
            <a:spLocks noGrp="1"/>
          </p:cNvSpPr>
          <p:nvPr>
            <p:ph idx="1"/>
          </p:nvPr>
        </p:nvSpPr>
        <p:spPr>
          <a:xfrm>
            <a:off x="329184" y="1353312"/>
            <a:ext cx="11364844" cy="4307911"/>
          </a:xfrm>
        </p:spPr>
        <p:txBody>
          <a:bodyPr/>
          <a:lstStyle/>
          <a:p>
            <a:r>
              <a:rPr lang="en-US" b="0" i="0" dirty="0">
                <a:solidFill>
                  <a:srgbClr val="000000"/>
                </a:solidFill>
                <a:effectLst/>
              </a:rPr>
              <a:t>In a lesson on historical narratives, the teacher guides students in analyzing a 1375 CE Catalan Atlas map depicting Mansa Musa and trans-Saharan trade routes. Using primary sources, students examine how Mansa Musa is portrayed and consider how European perspectives may have influenced the depiction. Students then read about the Mali and Mongol Empires, collaborating to compare their political, economic and cultural structures using a graphic organizer. Through discussion and analysis, students critically evaluate historical narratives, exploring how different perspectives shape our understanding of the past.</a:t>
            </a:r>
            <a:endParaRPr lang="en-US" dirty="0"/>
          </a:p>
        </p:txBody>
      </p:sp>
      <p:sp>
        <p:nvSpPr>
          <p:cNvPr id="4" name="Google Shape;735;p97">
            <a:extLst>
              <a:ext uri="{FF2B5EF4-FFF2-40B4-BE49-F238E27FC236}">
                <a16:creationId xmlns:a16="http://schemas.microsoft.com/office/drawing/2014/main" id="{95187F0A-6666-998B-01D1-42EF99C4F292}"/>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19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3022582"/>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A0919-CDF2-DE8B-5D54-572A9C1D93FD}"/>
              </a:ext>
            </a:extLst>
          </p:cNvPr>
          <p:cNvSpPr>
            <a:spLocks noGrp="1"/>
          </p:cNvSpPr>
          <p:nvPr>
            <p:ph type="title"/>
          </p:nvPr>
        </p:nvSpPr>
        <p:spPr>
          <a:xfrm>
            <a:off x="329184" y="217714"/>
            <a:ext cx="11364844" cy="553998"/>
          </a:xfrm>
        </p:spPr>
        <p:txBody>
          <a:bodyPr/>
          <a:lstStyle/>
          <a:p>
            <a:r>
              <a:rPr lang="en-US" dirty="0"/>
              <a:t>How to Use These Slides</a:t>
            </a:r>
          </a:p>
        </p:txBody>
      </p:sp>
      <p:sp>
        <p:nvSpPr>
          <p:cNvPr id="3" name="Content Placeholder 2">
            <a:extLst>
              <a:ext uri="{FF2B5EF4-FFF2-40B4-BE49-F238E27FC236}">
                <a16:creationId xmlns:a16="http://schemas.microsoft.com/office/drawing/2014/main" id="{6196D96B-903B-C01D-E37D-8A570EFBED78}"/>
              </a:ext>
            </a:extLst>
          </p:cNvPr>
          <p:cNvSpPr>
            <a:spLocks noGrp="1"/>
          </p:cNvSpPr>
          <p:nvPr>
            <p:ph idx="1"/>
          </p:nvPr>
        </p:nvSpPr>
        <p:spPr>
          <a:xfrm>
            <a:off x="329184" y="1353312"/>
            <a:ext cx="11364844" cy="4312143"/>
          </a:xfrm>
        </p:spPr>
        <p:txBody>
          <a:bodyPr/>
          <a:lstStyle/>
          <a:p>
            <a:pPr marL="342900" indent="-342900">
              <a:buFont typeface="Arial" panose="020B0604020202020204" pitchFamily="34" charset="0"/>
              <a:buChar char="•"/>
            </a:pPr>
            <a:r>
              <a:rPr lang="en-US" dirty="0">
                <a:effectLst/>
                <a:latin typeface="Helvetica"/>
                <a:cs typeface="Arial"/>
              </a:rPr>
              <a:t>These slides are intended to be used by educators, educational leaders and those providing professional learning to educators to build understanding and application of c</a:t>
            </a:r>
            <a:r>
              <a:rPr lang="en-US" dirty="0">
                <a:latin typeface="Helvetica"/>
                <a:cs typeface="Arial"/>
              </a:rPr>
              <a:t>ivilizations, empires and colonialism in grades</a:t>
            </a:r>
            <a:r>
              <a:rPr lang="en-US" dirty="0">
                <a:effectLst/>
                <a:latin typeface="Helvetica"/>
                <a:cs typeface="Arial"/>
              </a:rPr>
              <a:t> </a:t>
            </a:r>
            <a:r>
              <a:rPr lang="en-US" dirty="0">
                <a:latin typeface="Helvetica"/>
                <a:cs typeface="Arial"/>
              </a:rPr>
              <a:t>6–12. </a:t>
            </a:r>
            <a:endParaRPr lang="en-US" dirty="0">
              <a:effectLst/>
              <a:latin typeface="Helvetica"/>
              <a:cs typeface="Arial"/>
            </a:endParaRPr>
          </a:p>
          <a:p>
            <a:pPr marL="342900" indent="-342900">
              <a:buFont typeface="Arial" panose="020B0604020202020204" pitchFamily="34" charset="0"/>
              <a:buChar char="•"/>
            </a:pPr>
            <a:r>
              <a:rPr lang="en-US" dirty="0">
                <a:effectLst/>
                <a:latin typeface="Helvetica" pitchFamily="2" charset="0"/>
              </a:rPr>
              <a:t>These slides may be used as is or adapted to meet the needs of educators in your local district. </a:t>
            </a:r>
          </a:p>
          <a:p>
            <a:pPr marL="342900" indent="-342900">
              <a:buFont typeface="Arial" panose="020B0604020202020204" pitchFamily="34" charset="0"/>
              <a:buChar char="•"/>
            </a:pPr>
            <a:r>
              <a:rPr lang="en-US" dirty="0">
                <a:effectLst/>
                <a:latin typeface="Helvetica" pitchFamily="2" charset="0"/>
              </a:rPr>
              <a:t>Facilitator notes are included to provide suggestions for how those leading professional learning can facilitate others’ learning and processing of new information.</a:t>
            </a:r>
          </a:p>
        </p:txBody>
      </p:sp>
      <p:sp>
        <p:nvSpPr>
          <p:cNvPr id="735" name="Google Shape;735;p97">
            <a:extLs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16744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C24F2-8546-0787-1237-30A128C99F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52F90-C450-22BB-A8B1-2B984635E253}"/>
              </a:ext>
            </a:extLst>
          </p:cNvPr>
          <p:cNvSpPr>
            <a:spLocks noGrp="1"/>
          </p:cNvSpPr>
          <p:nvPr>
            <p:ph type="title"/>
          </p:nvPr>
        </p:nvSpPr>
        <p:spPr/>
        <p:txBody>
          <a:bodyPr/>
          <a:lstStyle/>
          <a:p>
            <a:r>
              <a:rPr lang="en-US" dirty="0"/>
              <a:t>Reflection Activity (2)</a:t>
            </a:r>
          </a:p>
        </p:txBody>
      </p:sp>
      <p:sp>
        <p:nvSpPr>
          <p:cNvPr id="3" name="Content Placeholder 2">
            <a:extLst>
              <a:ext uri="{FF2B5EF4-FFF2-40B4-BE49-F238E27FC236}">
                <a16:creationId xmlns:a16="http://schemas.microsoft.com/office/drawing/2014/main" id="{1EEBA21E-2EA2-DDA1-F4D4-23F5D4FBB018}"/>
              </a:ext>
            </a:extLst>
          </p:cNvPr>
          <p:cNvSpPr>
            <a:spLocks noGrp="1"/>
          </p:cNvSpPr>
          <p:nvPr>
            <p:ph idx="1"/>
          </p:nvPr>
        </p:nvSpPr>
        <p:spPr>
          <a:xfrm>
            <a:off x="329184" y="1353312"/>
            <a:ext cx="11364844" cy="3660426"/>
          </a:xfrm>
        </p:spPr>
        <p:txBody>
          <a:bodyPr/>
          <a:lstStyle/>
          <a:p>
            <a:r>
              <a:rPr lang="en-US" b="1" dirty="0">
                <a:solidFill>
                  <a:srgbClr val="000000"/>
                </a:solidFill>
              </a:rPr>
              <a:t>Reflect on the example we just read. With a partner, discuss the following questions:</a:t>
            </a:r>
          </a:p>
          <a:p>
            <a:pPr marL="342900" indent="-342900">
              <a:buFont typeface="Arial" panose="020B0604020202020204" pitchFamily="34" charset="0"/>
              <a:buChar char="•"/>
            </a:pPr>
            <a:r>
              <a:rPr lang="en-US" dirty="0">
                <a:solidFill>
                  <a:srgbClr val="000000"/>
                </a:solidFill>
              </a:rPr>
              <a:t>W</a:t>
            </a:r>
            <a:r>
              <a:rPr lang="en-US" b="0" i="0" dirty="0">
                <a:solidFill>
                  <a:srgbClr val="000000"/>
                </a:solidFill>
                <a:effectLst/>
                <a:latin typeface="Arial" panose="020B0604020202020204" pitchFamily="34" charset="0"/>
              </a:rPr>
              <a:t>hich Essential Disciplinary Practices did you notice in the example? </a:t>
            </a:r>
          </a:p>
          <a:p>
            <a:pPr marL="342900" indent="-342900">
              <a:buFont typeface="Arial" panose="020B0604020202020204" pitchFamily="34" charset="0"/>
              <a:buChar char="•"/>
            </a:pPr>
            <a:r>
              <a:rPr lang="en-US" b="0" i="0" u="none" strike="noStrike" dirty="0">
                <a:solidFill>
                  <a:srgbClr val="000000"/>
                </a:solidFill>
                <a:effectLst/>
                <a:latin typeface="Arial" panose="020B0604020202020204" pitchFamily="34" charset="0"/>
              </a:rPr>
              <a:t>Which grade-level content standards relate to the example?</a:t>
            </a:r>
          </a:p>
          <a:p>
            <a:pPr marL="342900" indent="-342900">
              <a:buFont typeface="Arial" panose="020B0604020202020204" pitchFamily="34" charset="0"/>
              <a:buChar char="•"/>
            </a:pPr>
            <a:r>
              <a:rPr lang="en-US" dirty="0">
                <a:solidFill>
                  <a:srgbClr val="000000"/>
                </a:solidFill>
              </a:rPr>
              <a:t>H</a:t>
            </a:r>
            <a:r>
              <a:rPr lang="en-US" b="0" i="0" dirty="0">
                <a:solidFill>
                  <a:srgbClr val="000000"/>
                </a:solidFill>
                <a:effectLst/>
                <a:latin typeface="Arial" panose="020B0604020202020204" pitchFamily="34" charset="0"/>
              </a:rPr>
              <a:t>ow does this example </a:t>
            </a:r>
            <a:r>
              <a:rPr lang="en-US" dirty="0">
                <a:solidFill>
                  <a:srgbClr val="000000"/>
                </a:solidFill>
              </a:rPr>
              <a:t>demonstrate </a:t>
            </a:r>
            <a:r>
              <a:rPr lang="en-US" b="0" i="0" dirty="0">
                <a:solidFill>
                  <a:srgbClr val="000000"/>
                </a:solidFill>
                <a:effectLst/>
                <a:latin typeface="Arial" panose="020B0604020202020204" pitchFamily="34" charset="0"/>
              </a:rPr>
              <a:t>student engagement and agency in the classroom?</a:t>
            </a:r>
            <a:endParaRPr lang="en-US" dirty="0"/>
          </a:p>
        </p:txBody>
      </p:sp>
      <p:sp>
        <p:nvSpPr>
          <p:cNvPr id="4" name="Google Shape;735;p97">
            <a:extLst>
              <a:ext uri="{FF2B5EF4-FFF2-40B4-BE49-F238E27FC236}">
                <a16:creationId xmlns:a16="http://schemas.microsoft.com/office/drawing/2014/main" id="{43C19E74-87B5-11E0-AC20-03B804EE1CA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20</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97641"/>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C042-86E0-6399-60A2-B9D82D201F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38ED39-2FDF-D514-2E1B-CA3075C23B36}"/>
              </a:ext>
            </a:extLst>
          </p:cNvPr>
          <p:cNvSpPr>
            <a:spLocks noGrp="1"/>
          </p:cNvSpPr>
          <p:nvPr>
            <p:ph type="title"/>
          </p:nvPr>
        </p:nvSpPr>
        <p:spPr/>
        <p:txBody>
          <a:bodyPr/>
          <a:lstStyle/>
          <a:p>
            <a:r>
              <a:rPr lang="en-US" dirty="0"/>
              <a:t>Reflecting on Our Practice</a:t>
            </a:r>
          </a:p>
        </p:txBody>
      </p:sp>
    </p:spTree>
    <p:extLst>
      <p:ext uri="{BB962C8B-B14F-4D97-AF65-F5344CB8AC3E}">
        <p14:creationId xmlns:p14="http://schemas.microsoft.com/office/powerpoint/2010/main" val="351736809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D8FF9-D484-5545-FBEA-3104FBAE35F5}"/>
              </a:ext>
            </a:extLst>
          </p:cNvPr>
          <p:cNvSpPr>
            <a:spLocks noGrp="1"/>
          </p:cNvSpPr>
          <p:nvPr>
            <p:ph type="title"/>
          </p:nvPr>
        </p:nvSpPr>
        <p:spPr/>
        <p:txBody>
          <a:bodyPr/>
          <a:lstStyle/>
          <a:p>
            <a:r>
              <a:rPr lang="en-US" dirty="0"/>
              <a:t>Pair-share</a:t>
            </a:r>
          </a:p>
        </p:txBody>
      </p:sp>
      <p:sp>
        <p:nvSpPr>
          <p:cNvPr id="3" name="Content Placeholder 2">
            <a:extLst>
              <a:ext uri="{FF2B5EF4-FFF2-40B4-BE49-F238E27FC236}">
                <a16:creationId xmlns:a16="http://schemas.microsoft.com/office/drawing/2014/main" id="{E213A6D6-0B2C-2A8A-3446-781848444B75}"/>
              </a:ext>
            </a:extLst>
          </p:cNvPr>
          <p:cNvSpPr>
            <a:spLocks noGrp="1"/>
          </p:cNvSpPr>
          <p:nvPr>
            <p:ph idx="1"/>
          </p:nvPr>
        </p:nvSpPr>
        <p:spPr>
          <a:xfrm>
            <a:off x="329184" y="1353312"/>
            <a:ext cx="11364844" cy="4081438"/>
          </a:xfrm>
        </p:spPr>
        <p:txBody>
          <a:bodyPr/>
          <a:lstStyle/>
          <a:p>
            <a:r>
              <a:rPr lang="en-US" b="1" dirty="0"/>
              <a:t>Select one question to discuss with a partner:</a:t>
            </a:r>
          </a:p>
          <a:p>
            <a:pPr marL="342900" indent="-342900" rtl="0" fontAlgn="base">
              <a:spcAft>
                <a:spcPts val="600"/>
              </a:spcAft>
              <a:buFont typeface="Arial" panose="020B0604020202020204" pitchFamily="34" charset="0"/>
              <a:buChar char="•"/>
            </a:pPr>
            <a:r>
              <a:rPr lang="en-US" dirty="0">
                <a:latin typeface="Arial"/>
                <a:cs typeface="Arial"/>
              </a:rPr>
              <a:t>How has this learning challenged or expanded your understanding of civilizations, empires and colonialism?</a:t>
            </a:r>
          </a:p>
          <a:p>
            <a:pPr marL="342900" indent="-342900" rtl="0" fontAlgn="base">
              <a:spcAft>
                <a:spcPts val="600"/>
              </a:spcAft>
              <a:buFont typeface="Arial" panose="020B0604020202020204" pitchFamily="34" charset="0"/>
              <a:buChar char="•"/>
            </a:pPr>
            <a:r>
              <a:rPr lang="en-US" dirty="0"/>
              <a:t>What are additional ways to incorporate more primary sources, oral traditions and non-Western perspectives in your teaching?</a:t>
            </a:r>
          </a:p>
          <a:p>
            <a:pPr marL="342900" indent="-342900" rtl="0" fontAlgn="base">
              <a:spcAft>
                <a:spcPts val="600"/>
              </a:spcAft>
              <a:buFont typeface="Arial" panose="020B0604020202020204" pitchFamily="34" charset="0"/>
              <a:buChar char="•"/>
            </a:pPr>
            <a:r>
              <a:rPr lang="en-US" i="0" dirty="0">
                <a:solidFill>
                  <a:srgbClr val="000000"/>
                </a:solidFill>
                <a:effectLst/>
                <a:latin typeface="Arial"/>
                <a:cs typeface="Arial"/>
              </a:rPr>
              <a:t>What is one question</a:t>
            </a:r>
            <a:r>
              <a:rPr lang="en-US" i="0" dirty="0">
                <a:effectLst/>
                <a:latin typeface="Arial"/>
                <a:cs typeface="Arial"/>
              </a:rPr>
              <a:t> you still have about teaching about </a:t>
            </a:r>
            <a:r>
              <a:rPr lang="en-US" dirty="0">
                <a:latin typeface="Arial"/>
                <a:cs typeface="Arial"/>
              </a:rPr>
              <a:t>civilizations</a:t>
            </a:r>
            <a:r>
              <a:rPr lang="en-US" i="0" dirty="0">
                <a:effectLst/>
                <a:latin typeface="Arial"/>
                <a:cs typeface="Arial"/>
              </a:rPr>
              <a:t>, empires and </a:t>
            </a:r>
            <a:r>
              <a:rPr lang="en-US" dirty="0">
                <a:latin typeface="Arial"/>
                <a:cs typeface="Arial"/>
              </a:rPr>
              <a:t>colonialism</a:t>
            </a:r>
            <a:r>
              <a:rPr lang="en-US" i="0" dirty="0">
                <a:effectLst/>
                <a:latin typeface="Arial"/>
                <a:cs typeface="Arial"/>
              </a:rPr>
              <a:t>?</a:t>
            </a:r>
            <a:endParaRPr lang="en-US" i="0" dirty="0">
              <a:solidFill>
                <a:srgbClr val="000000"/>
              </a:solidFill>
              <a:effectLst/>
              <a:latin typeface="Arial"/>
              <a:cs typeface="Arial"/>
            </a:endParaRPr>
          </a:p>
        </p:txBody>
      </p:sp>
      <p:sp>
        <p:nvSpPr>
          <p:cNvPr id="4" name="Google Shape;735;p97">
            <a:extLst>
              <a:ext uri="{FF2B5EF4-FFF2-40B4-BE49-F238E27FC236}">
                <a16:creationId xmlns:a16="http://schemas.microsoft.com/office/drawing/2014/main" id="{3F50F710-5FDE-BE50-66BD-966F298E70FC}"/>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22</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468552"/>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80578-457B-8DB2-8BAF-913299A31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BB9B64-B466-D9E1-34DB-40433407A44B}"/>
              </a:ext>
            </a:extLst>
          </p:cNvPr>
          <p:cNvSpPr>
            <a:spLocks noGrp="1"/>
          </p:cNvSpPr>
          <p:nvPr>
            <p:ph type="title"/>
          </p:nvPr>
        </p:nvSpPr>
        <p:spPr/>
        <p:txBody>
          <a:bodyPr/>
          <a:lstStyle/>
          <a:p>
            <a:r>
              <a:rPr lang="en-US" dirty="0"/>
              <a:t>Learn More: Additional Resources</a:t>
            </a:r>
          </a:p>
        </p:txBody>
      </p:sp>
      <p:sp>
        <p:nvSpPr>
          <p:cNvPr id="3" name="Content Placeholder 2">
            <a:extLst>
              <a:ext uri="{FF2B5EF4-FFF2-40B4-BE49-F238E27FC236}">
                <a16:creationId xmlns:a16="http://schemas.microsoft.com/office/drawing/2014/main" id="{A246B789-76F3-26B7-9C5C-E2E953F2FA74}"/>
              </a:ext>
            </a:extLst>
          </p:cNvPr>
          <p:cNvSpPr>
            <a:spLocks noGrp="1"/>
          </p:cNvSpPr>
          <p:nvPr>
            <p:ph idx="1"/>
          </p:nvPr>
        </p:nvSpPr>
        <p:spPr>
          <a:xfrm>
            <a:off x="329184" y="1353312"/>
            <a:ext cx="10960139" cy="4030142"/>
          </a:xfrm>
        </p:spPr>
        <p:txBody>
          <a:bodyPr/>
          <a:lstStyle/>
          <a:p>
            <a:pPr marL="342900" indent="-342900">
              <a:buFont typeface="Arial" panose="020B0604020202020204" pitchFamily="34" charset="0"/>
              <a:buChar char="•"/>
            </a:pPr>
            <a:r>
              <a:rPr lang="en-US" dirty="0">
                <a:solidFill>
                  <a:schemeClr val="tx1"/>
                </a:solidFill>
                <a:latin typeface="Arial"/>
                <a:cs typeface="Arial"/>
              </a:rPr>
              <a:t>Online module: </a:t>
            </a:r>
            <a:r>
              <a:rPr lang="en-US" dirty="0">
                <a:solidFill>
                  <a:schemeClr val="tx1"/>
                </a:solidFill>
                <a:latin typeface="Arial"/>
                <a:cs typeface="Arial"/>
                <a:hlinkClick r:id="rId3"/>
              </a:rPr>
              <a:t>Civilizations</a:t>
            </a:r>
            <a:r>
              <a:rPr lang="en-US" dirty="0">
                <a:latin typeface="Arial"/>
                <a:cs typeface="Arial"/>
                <a:hlinkClick r:id="rId3"/>
              </a:rPr>
              <a:t>, Empires and Colonialism </a:t>
            </a:r>
            <a:r>
              <a:rPr lang="en-US" dirty="0">
                <a:solidFill>
                  <a:schemeClr val="tx1"/>
                </a:solidFill>
                <a:latin typeface="Arial"/>
                <a:cs typeface="Arial"/>
                <a:hlinkClick r:id="rId3"/>
              </a:rPr>
              <a:t>Grades 6–12</a:t>
            </a: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rPr>
              <a:t>Website: </a:t>
            </a:r>
            <a:r>
              <a:rPr lang="en-US" dirty="0">
                <a:solidFill>
                  <a:schemeClr val="tx1"/>
                </a:solidFill>
                <a:latin typeface="Arial"/>
                <a:cs typeface="Arial"/>
                <a:hlinkClick r:id="rId4"/>
              </a:rPr>
              <a:t>Social Science Standards Resources</a:t>
            </a:r>
            <a:endParaRPr lang="en-US" dirty="0">
              <a:solidFill>
                <a:schemeClr val="tx1"/>
              </a:solidFill>
              <a:latin typeface="Arial"/>
              <a:cs typeface="Arial"/>
              <a:hlinkClick r:id="rId5">
                <a:extLst>
                  <a:ext uri="{A12FA001-AC4F-418D-AE19-62706E023703}">
                    <ahyp:hlinkClr xmlns:ahyp="http://schemas.microsoft.com/office/drawing/2018/hyperlinkcolor" val="tx"/>
                  </a:ext>
                </a:extLst>
              </a:hlinkClick>
            </a:endParaRPr>
          </a:p>
          <a:p>
            <a:pPr marL="342900" indent="-342900">
              <a:buFont typeface="Arial" panose="020B0604020202020204" pitchFamily="34" charset="0"/>
              <a:buChar char="•"/>
            </a:pPr>
            <a:r>
              <a:rPr lang="en-US" dirty="0">
                <a:solidFill>
                  <a:schemeClr val="tx1"/>
                </a:solidFill>
                <a:latin typeface="Arial"/>
                <a:cs typeface="Arial"/>
                <a:hlinkClick r:id="rId6"/>
              </a:rPr>
              <a:t>Collaborative Learning Guide: Civilizations</a:t>
            </a:r>
            <a:r>
              <a:rPr lang="en-US" dirty="0">
                <a:latin typeface="Arial"/>
                <a:cs typeface="Arial"/>
                <a:hlinkClick r:id="rId6"/>
              </a:rPr>
              <a:t>, Empires and Colonialism  </a:t>
            </a:r>
            <a:r>
              <a:rPr lang="en-US" dirty="0">
                <a:solidFill>
                  <a:schemeClr val="tx1"/>
                </a:solidFill>
                <a:latin typeface="Arial"/>
                <a:cs typeface="Arial"/>
                <a:hlinkClick r:id="rId6"/>
              </a:rPr>
              <a:t>Grades 6–12</a:t>
            </a: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hlinkClick r:id="rId7"/>
              </a:rPr>
              <a:t>UC Berkley: Sundiata Webpage </a:t>
            </a: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hlinkClick r:id="rId8"/>
              </a:rPr>
              <a:t>World History Encyclopedia </a:t>
            </a:r>
            <a:endParaRPr lang="en-US" dirty="0">
              <a:solidFill>
                <a:schemeClr val="tx1"/>
              </a:solidFill>
              <a:latin typeface="Arial"/>
              <a:cs typeface="Arial"/>
            </a:endParaRPr>
          </a:p>
          <a:p>
            <a:pPr marL="342900" indent="-342900">
              <a:buFont typeface="Arial" panose="020B0604020202020204" pitchFamily="34" charset="0"/>
              <a:buChar char="•"/>
            </a:pPr>
            <a:r>
              <a:rPr lang="en-US" dirty="0">
                <a:solidFill>
                  <a:schemeClr val="tx1"/>
                </a:solidFill>
                <a:latin typeface="Arial"/>
                <a:cs typeface="Arial"/>
                <a:hlinkClick r:id="rId9"/>
              </a:rPr>
              <a:t>Facilitating Critical Classroom Conversations</a:t>
            </a:r>
            <a:endParaRPr lang="en-US" dirty="0">
              <a:solidFill>
                <a:schemeClr val="tx1"/>
              </a:solidFill>
              <a:latin typeface="Arial"/>
              <a:cs typeface="Arial"/>
            </a:endParaRPr>
          </a:p>
        </p:txBody>
      </p:sp>
      <p:sp>
        <p:nvSpPr>
          <p:cNvPr id="4" name="Google Shape;735;p97">
            <a:extLst>
              <a:ext uri="{FF2B5EF4-FFF2-40B4-BE49-F238E27FC236}">
                <a16:creationId xmlns:a16="http://schemas.microsoft.com/office/drawing/2014/main" id="{BF364565-B32D-9282-1A30-F00C50B757AB}"/>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23</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136009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67BFD-4EDF-00FA-A0EB-675FE5FFAE11}"/>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4D8843F-9A80-D1F4-3C97-A1F88BDDA610}"/>
              </a:ext>
            </a:extLst>
          </p:cNvPr>
          <p:cNvSpPr>
            <a:spLocks noGrp="1"/>
          </p:cNvSpPr>
          <p:nvPr>
            <p:ph idx="1"/>
          </p:nvPr>
        </p:nvSpPr>
        <p:spPr>
          <a:xfrm>
            <a:off x="329184" y="1353312"/>
            <a:ext cx="10881360" cy="478144"/>
          </a:xfrm>
        </p:spPr>
        <p:txBody>
          <a:bodyPr/>
          <a:lstStyle/>
          <a:p>
            <a:r>
              <a:rPr lang="en-US" dirty="0"/>
              <a:t>This slide can be adapted for the next steps at your site.</a:t>
            </a:r>
          </a:p>
        </p:txBody>
      </p:sp>
      <p:sp>
        <p:nvSpPr>
          <p:cNvPr id="4" name="Google Shape;735;p97">
            <a:extLst>
              <a:ext uri="{FF2B5EF4-FFF2-40B4-BE49-F238E27FC236}">
                <a16:creationId xmlns:a16="http://schemas.microsoft.com/office/drawing/2014/main" id="{C810771F-AC22-06D2-E936-E342104A72F1}"/>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24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53735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2" name="Title 1">
            <a:extLst>
              <a:ext uri="{FF2B5EF4-FFF2-40B4-BE49-F238E27FC236}">
                <a16:creationId xmlns:a16="http://schemas.microsoft.com/office/drawing/2014/main" id="{4B43C558-2B4B-F536-5251-B62733D0E693}"/>
              </a:ext>
            </a:extLst>
          </p:cNvPr>
          <p:cNvSpPr>
            <a:spLocks noGrp="1"/>
          </p:cNvSpPr>
          <p:nvPr>
            <p:ph type="title" idx="4294967295"/>
          </p:nvPr>
        </p:nvSpPr>
        <p:spPr>
          <a:xfrm>
            <a:off x="4657584" y="1630971"/>
            <a:ext cx="2876832" cy="574675"/>
          </a:xfrm>
        </p:spPr>
        <p:txBody>
          <a:bodyPr/>
          <a:lstStyle/>
          <a:p>
            <a:pPr algn="ctr"/>
            <a:r>
              <a:rPr lang="en-US" dirty="0"/>
              <a:t>Thank you!</a:t>
            </a:r>
          </a:p>
        </p:txBody>
      </p:sp>
      <p:pic>
        <p:nvPicPr>
          <p:cNvPr id="4" name="Graphic 6" descr="Oregon's Instructional Frameworks Social Sciences Logo">
            <a:extLst>
              <a:ext uri="{FF2B5EF4-FFF2-40B4-BE49-F238E27FC236}">
                <a16:creationId xmlns:a16="http://schemas.microsoft.com/office/drawing/2014/main" id="{52BA4EE7-20E7-623D-B0B3-4B28ED97468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bwMode="auto">
          <a:xfrm>
            <a:off x="2358217" y="2513816"/>
            <a:ext cx="4549775" cy="915184"/>
          </a:xfrm>
          <a:prstGeom prst="rect">
            <a:avLst/>
          </a:prstGeom>
        </p:spPr>
      </p:pic>
      <p:pic>
        <p:nvPicPr>
          <p:cNvPr id="3" name="Graphic 2" descr="Oregon Department of Education Logo.">
            <a:extLst>
              <a:ext uri="{FF2B5EF4-FFF2-40B4-BE49-F238E27FC236}">
                <a16:creationId xmlns:a16="http://schemas.microsoft.com/office/drawing/2014/main" id="{51207F7D-C0F1-65A4-8652-7E493BB12A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7341" y="2217209"/>
            <a:ext cx="1697053" cy="1709531"/>
          </a:xfrm>
          <a:prstGeom prst="rect">
            <a:avLst/>
          </a:prstGeom>
        </p:spPr>
      </p:pic>
      <p:sp>
        <p:nvSpPr>
          <p:cNvPr id="735" name="Google Shape;735;p97">
            <a:extLst>
              <a:ext uri="{C183D7F6-B498-43B3-948B-1728B52AA6E4}">
                <adec:decorative xmlns:adec="http://schemas.microsoft.com/office/drawing/2017/decorative" val="1"/>
              </a:ext>
            </a:extLst>
          </p:cNvPr>
          <p:cNvSpPr txBox="1">
            <a:spLocks noGrp="1"/>
          </p:cNvSpPr>
          <p:nvPr>
            <p:ph type="sldNum" idx="4294967295"/>
          </p:nvPr>
        </p:nvSpPr>
        <p:spPr>
          <a:xfrm>
            <a:off x="9301163" y="6492875"/>
            <a:ext cx="2890837"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latin typeface="Arial" panose="020B0604020202020204" pitchFamily="34" charset="0"/>
                <a:cs typeface="Arial" panose="020B0604020202020204" pitchFamily="34" charset="0"/>
              </a:rPr>
              <a:t>25</a:t>
            </a:fld>
            <a:endParaRPr sz="1400"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FB1A-B0CB-B1FA-49B5-151D9A68DF1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0403F2-F519-533F-9450-82F99C800EAB}"/>
              </a:ext>
            </a:extLst>
          </p:cNvPr>
          <p:cNvSpPr>
            <a:spLocks noGrp="1"/>
          </p:cNvSpPr>
          <p:nvPr>
            <p:ph type="title"/>
          </p:nvPr>
        </p:nvSpPr>
        <p:spPr/>
        <p:txBody>
          <a:bodyPr/>
          <a:lstStyle/>
          <a:p>
            <a:r>
              <a:rPr lang="en-US" dirty="0"/>
              <a:t>Making Connections</a:t>
            </a:r>
          </a:p>
        </p:txBody>
      </p:sp>
    </p:spTree>
    <p:extLst>
      <p:ext uri="{BB962C8B-B14F-4D97-AF65-F5344CB8AC3E}">
        <p14:creationId xmlns:p14="http://schemas.microsoft.com/office/powerpoint/2010/main" val="419722209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F223-680F-A9B5-B812-49B642D06B5C}"/>
              </a:ext>
            </a:extLst>
          </p:cNvPr>
          <p:cNvSpPr>
            <a:spLocks noGrp="1"/>
          </p:cNvSpPr>
          <p:nvPr>
            <p:ph type="title"/>
          </p:nvPr>
        </p:nvSpPr>
        <p:spPr/>
        <p:txBody>
          <a:bodyPr/>
          <a:lstStyle/>
          <a:p>
            <a:r>
              <a:rPr lang="en-US" dirty="0"/>
              <a:t>Reflect on Your Experience</a:t>
            </a:r>
          </a:p>
        </p:txBody>
      </p:sp>
      <p:sp>
        <p:nvSpPr>
          <p:cNvPr id="3" name="Content Placeholder 2">
            <a:extLst>
              <a:ext uri="{FF2B5EF4-FFF2-40B4-BE49-F238E27FC236}">
                <a16:creationId xmlns:a16="http://schemas.microsoft.com/office/drawing/2014/main" id="{C484A593-2A10-1CC8-8A41-BFC85D0E5572}"/>
              </a:ext>
            </a:extLst>
          </p:cNvPr>
          <p:cNvSpPr>
            <a:spLocks noGrp="1"/>
          </p:cNvSpPr>
          <p:nvPr>
            <p:ph idx="1"/>
          </p:nvPr>
        </p:nvSpPr>
        <p:spPr>
          <a:xfrm>
            <a:off x="329184" y="1353313"/>
            <a:ext cx="11364844" cy="3656770"/>
          </a:xfrm>
        </p:spPr>
        <p:txBody>
          <a:bodyPr/>
          <a:lstStyle/>
          <a:p>
            <a:pPr algn="l" rtl="0" fontAlgn="base">
              <a:lnSpc>
                <a:spcPct val="113000"/>
              </a:lnSpc>
            </a:pPr>
            <a:r>
              <a:rPr lang="en-US" b="1" i="0" dirty="0">
                <a:solidFill>
                  <a:srgbClr val="000000"/>
                </a:solidFill>
                <a:effectLst/>
              </a:rPr>
              <a:t>Consider one or more of the following questions</a:t>
            </a:r>
            <a:r>
              <a:rPr lang="en-US" b="0" i="0" dirty="0">
                <a:solidFill>
                  <a:srgbClr val="000000"/>
                </a:solidFill>
                <a:effectLst/>
              </a:rPr>
              <a:t>:</a:t>
            </a:r>
          </a:p>
          <a:p>
            <a:pPr marL="342900" indent="-342900">
              <a:buFont typeface="Arial" panose="020B0604020202020204" pitchFamily="34" charset="0"/>
              <a:buChar char="•"/>
            </a:pPr>
            <a:r>
              <a:rPr lang="en-US" i="0" dirty="0">
                <a:solidFill>
                  <a:srgbClr val="000000"/>
                </a:solidFill>
                <a:effectLst/>
              </a:rPr>
              <a:t>How do you currently understand and define the terms “empire” and “colonialism”?  </a:t>
            </a:r>
          </a:p>
          <a:p>
            <a:pPr marL="342900" indent="-342900">
              <a:buFont typeface="Arial" panose="020B0604020202020204" pitchFamily="34" charset="0"/>
              <a:buChar char="•"/>
            </a:pPr>
            <a:r>
              <a:rPr lang="en-US" dirty="0"/>
              <a:t>What narratives about colonialism did you encounter in your education? </a:t>
            </a:r>
          </a:p>
          <a:p>
            <a:pPr marL="342900" indent="-342900">
              <a:buFont typeface="Arial" panose="020B0604020202020204" pitchFamily="34" charset="0"/>
              <a:buChar char="•"/>
            </a:pPr>
            <a:r>
              <a:rPr lang="en-US" dirty="0"/>
              <a:t>How has your understanding of civilization been shaped by the way you were taught history and by your own background and experiences? </a:t>
            </a:r>
          </a:p>
        </p:txBody>
      </p:sp>
      <p:sp>
        <p:nvSpPr>
          <p:cNvPr id="4" name="Google Shape;735;p97">
            <a:extLst>
              <a:ext uri="{FF2B5EF4-FFF2-40B4-BE49-F238E27FC236}">
                <a16:creationId xmlns:a16="http://schemas.microsoft.com/office/drawing/2014/main" id="{A7CBCFDE-A855-1271-0AAF-E03A55F8BEEE}"/>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4</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41753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CB8E-9EB6-E801-103D-9BF6D095E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8B077-AD3A-5333-C50A-1A5D97166FBA}"/>
              </a:ext>
            </a:extLst>
          </p:cNvPr>
          <p:cNvSpPr>
            <a:spLocks noGrp="1"/>
          </p:cNvSpPr>
          <p:nvPr>
            <p:ph type="title"/>
          </p:nvPr>
        </p:nvSpPr>
        <p:spPr/>
        <p:txBody>
          <a:bodyPr/>
          <a:lstStyle/>
          <a:p>
            <a:r>
              <a:rPr lang="en-US" dirty="0"/>
              <a:t>Reflect on Your Classroom</a:t>
            </a:r>
          </a:p>
        </p:txBody>
      </p:sp>
      <p:sp>
        <p:nvSpPr>
          <p:cNvPr id="3" name="Content Placeholder 2">
            <a:extLst>
              <a:ext uri="{FF2B5EF4-FFF2-40B4-BE49-F238E27FC236}">
                <a16:creationId xmlns:a16="http://schemas.microsoft.com/office/drawing/2014/main" id="{A948F022-F39B-B63F-2CA7-7B7A5A060A18}"/>
              </a:ext>
            </a:extLst>
          </p:cNvPr>
          <p:cNvSpPr>
            <a:spLocks noGrp="1"/>
          </p:cNvSpPr>
          <p:nvPr>
            <p:ph idx="1"/>
          </p:nvPr>
        </p:nvSpPr>
        <p:spPr>
          <a:xfrm>
            <a:off x="329184" y="1353313"/>
            <a:ext cx="11364844" cy="4056752"/>
          </a:xfrm>
        </p:spPr>
        <p:txBody>
          <a:bodyPr/>
          <a:lstStyle/>
          <a:p>
            <a:pPr algn="l" rtl="0" fontAlgn="base">
              <a:lnSpc>
                <a:spcPct val="113000"/>
              </a:lnSpc>
            </a:pPr>
            <a:r>
              <a:rPr lang="en-US" b="1" i="0" dirty="0">
                <a:effectLst/>
              </a:rPr>
              <a:t>Consider one or more of the following questions</a:t>
            </a:r>
            <a:r>
              <a:rPr lang="en-US" b="0" i="0" dirty="0">
                <a:effectLst/>
              </a:rPr>
              <a:t>:</a:t>
            </a:r>
          </a:p>
          <a:p>
            <a:pPr marL="342900" indent="-342900" algn="l" rtl="0" fontAlgn="base">
              <a:lnSpc>
                <a:spcPct val="113000"/>
              </a:lnSpc>
              <a:buFont typeface="Arial" panose="020B0604020202020204" pitchFamily="34" charset="0"/>
              <a:buChar char="•"/>
            </a:pPr>
            <a:r>
              <a:rPr lang="en-US" b="0" i="0" dirty="0">
                <a:effectLst/>
              </a:rPr>
              <a:t>Why do you think it is important for students today to learn about global civilizations and empires? </a:t>
            </a:r>
          </a:p>
          <a:p>
            <a:pPr marL="342900" indent="-342900">
              <a:lnSpc>
                <a:spcPct val="113000"/>
              </a:lnSpc>
              <a:buFont typeface="Arial" panose="020B0604020202020204" pitchFamily="34" charset="0"/>
              <a:buChar char="•"/>
            </a:pPr>
            <a:r>
              <a:rPr lang="en-US" dirty="0">
                <a:latin typeface="Arial"/>
                <a:cs typeface="Arial"/>
              </a:rPr>
              <a:t>What resources, including texts, primary sources, media or community knowledge, do you currently use to teach about </a:t>
            </a:r>
            <a:r>
              <a:rPr lang="en-US" dirty="0">
                <a:latin typeface="Arial"/>
                <a:ea typeface="Calibri"/>
                <a:cs typeface="Arial"/>
              </a:rPr>
              <a:t>civilizations, empires and colonialism?</a:t>
            </a:r>
          </a:p>
          <a:p>
            <a:pPr marL="342900" indent="-342900">
              <a:lnSpc>
                <a:spcPct val="113000"/>
              </a:lnSpc>
              <a:buFont typeface="Arial" panose="020B0604020202020204" pitchFamily="34" charset="0"/>
              <a:buChar char="•"/>
            </a:pPr>
            <a:r>
              <a:rPr lang="en-US" dirty="0">
                <a:latin typeface="Arial"/>
                <a:cs typeface="Arial"/>
              </a:rPr>
              <a:t>How do you frame civilizations, empires and colonialism in your teaching?</a:t>
            </a:r>
          </a:p>
        </p:txBody>
      </p:sp>
      <p:sp>
        <p:nvSpPr>
          <p:cNvPr id="4" name="Google Shape;735;p97">
            <a:extLst>
              <a:ext uri="{FF2B5EF4-FFF2-40B4-BE49-F238E27FC236}">
                <a16:creationId xmlns:a16="http://schemas.microsoft.com/office/drawing/2014/main" id="{6A428694-5B87-81AE-1461-1445B0C1E13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5</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63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0E213-7FCE-6148-AAF1-E2017F79EE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CF3EFE-3143-C25D-7FEA-4BA0D3A54161}"/>
              </a:ext>
            </a:extLst>
          </p:cNvPr>
          <p:cNvSpPr>
            <a:spLocks noGrp="1"/>
          </p:cNvSpPr>
          <p:nvPr>
            <p:ph type="title"/>
          </p:nvPr>
        </p:nvSpPr>
        <p:spPr/>
        <p:txBody>
          <a:bodyPr/>
          <a:lstStyle/>
          <a:p>
            <a:r>
              <a:rPr lang="en-US" dirty="0"/>
              <a:t>Key Terms</a:t>
            </a:r>
          </a:p>
        </p:txBody>
      </p:sp>
    </p:spTree>
    <p:extLst>
      <p:ext uri="{BB962C8B-B14F-4D97-AF65-F5344CB8AC3E}">
        <p14:creationId xmlns:p14="http://schemas.microsoft.com/office/powerpoint/2010/main" val="305229333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9BD1-464D-112D-1484-D420B8430942}"/>
              </a:ext>
            </a:extLst>
          </p:cNvPr>
          <p:cNvSpPr>
            <a:spLocks noGrp="1"/>
          </p:cNvSpPr>
          <p:nvPr>
            <p:ph type="title"/>
          </p:nvPr>
        </p:nvSpPr>
        <p:spPr/>
        <p:txBody>
          <a:bodyPr/>
          <a:lstStyle/>
          <a:p>
            <a:r>
              <a:rPr lang="en-US" dirty="0"/>
              <a:t>Key Terms (1)</a:t>
            </a:r>
          </a:p>
        </p:txBody>
      </p:sp>
      <p:sp>
        <p:nvSpPr>
          <p:cNvPr id="5" name="Content Placeholder 4">
            <a:extLst>
              <a:ext uri="{FF2B5EF4-FFF2-40B4-BE49-F238E27FC236}">
                <a16:creationId xmlns:a16="http://schemas.microsoft.com/office/drawing/2014/main" id="{75F49E1F-F7ED-98B2-20CE-FB15BC674342}"/>
              </a:ext>
            </a:extLst>
          </p:cNvPr>
          <p:cNvSpPr>
            <a:spLocks noGrp="1"/>
          </p:cNvSpPr>
          <p:nvPr>
            <p:ph idx="1"/>
          </p:nvPr>
        </p:nvSpPr>
        <p:spPr>
          <a:xfrm>
            <a:off x="329184" y="1213506"/>
            <a:ext cx="11364844" cy="5103641"/>
          </a:xfrm>
        </p:spPr>
        <p:txBody>
          <a:bodyPr/>
          <a:lstStyle/>
          <a:p>
            <a:pPr marL="342900" indent="-342900" algn="l" rtl="0" fontAlgn="base">
              <a:lnSpc>
                <a:spcPct val="113000"/>
              </a:lnSpc>
              <a:buFont typeface="Arial" panose="020B0604020202020204" pitchFamily="34" charset="0"/>
              <a:buChar char="•"/>
            </a:pPr>
            <a:r>
              <a:rPr lang="en-US" b="1" i="0" dirty="0">
                <a:effectLst/>
              </a:rPr>
              <a:t>Civilization:</a:t>
            </a:r>
            <a:r>
              <a:rPr lang="en-US" b="0" i="0" dirty="0">
                <a:effectLst/>
              </a:rPr>
              <a:t> A term used to describe and organized society, culture and way of life of a particular area; it has been typically applied to societies characterized by production of surplus food, urban centers, stratified social classes, specialized occupations, economic systems, systems of government, religion</a:t>
            </a:r>
            <a:r>
              <a:rPr lang="en-US" dirty="0"/>
              <a:t>,</a:t>
            </a:r>
            <a:r>
              <a:rPr lang="en-US" b="0" i="0" dirty="0">
                <a:effectLst/>
              </a:rPr>
              <a:t> learning and advanced technology, including art and monumental architecture. </a:t>
            </a:r>
          </a:p>
          <a:p>
            <a:pPr marL="342900" indent="-342900" algn="l" rtl="0" fontAlgn="base">
              <a:lnSpc>
                <a:spcPct val="113000"/>
              </a:lnSpc>
              <a:buFont typeface="Arial" panose="020B0604020202020204" pitchFamily="34" charset="0"/>
              <a:buChar char="•"/>
            </a:pPr>
            <a:r>
              <a:rPr lang="en-US" b="1" i="0" dirty="0">
                <a:effectLst/>
              </a:rPr>
              <a:t>Empire:</a:t>
            </a:r>
            <a:r>
              <a:rPr lang="en-US" b="0" i="0" dirty="0">
                <a:effectLst/>
              </a:rPr>
              <a:t> An extensive group of peoples, territories, states or countries ruled by a single central person or entity, usually through conquest.   </a:t>
            </a:r>
          </a:p>
          <a:p>
            <a:pPr marL="342900" indent="-342900" algn="l" rtl="0" fontAlgn="base">
              <a:lnSpc>
                <a:spcPct val="113000"/>
              </a:lnSpc>
              <a:buFont typeface="Arial" panose="020B0604020202020204" pitchFamily="34" charset="0"/>
              <a:buChar char="•"/>
            </a:pPr>
            <a:r>
              <a:rPr lang="en-US" b="1" i="0" dirty="0">
                <a:effectLst/>
              </a:rPr>
              <a:t>Resistance:</a:t>
            </a:r>
            <a:r>
              <a:rPr lang="en-US" b="0" i="0" dirty="0">
                <a:effectLst/>
              </a:rPr>
              <a:t> Efforts by people and groups to protect their lands, rights and ways of life against outside forces. </a:t>
            </a:r>
            <a:r>
              <a:rPr lang="en-US" b="0" i="0" dirty="0">
                <a:solidFill>
                  <a:srgbClr val="000000"/>
                </a:solidFill>
                <a:effectLst/>
              </a:rPr>
              <a:t> </a:t>
            </a:r>
          </a:p>
        </p:txBody>
      </p:sp>
      <p:sp>
        <p:nvSpPr>
          <p:cNvPr id="3" name="Google Shape;735;p97">
            <a:extLst>
              <a:ext uri="{FF2B5EF4-FFF2-40B4-BE49-F238E27FC236}">
                <a16:creationId xmlns:a16="http://schemas.microsoft.com/office/drawing/2014/main" id="{75A67076-9D3D-6B5F-1B01-BC2B187CDA2E}"/>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7</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95041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C34B-4719-3D71-3A44-1812C4DCE6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8B0302-BA7F-E1BA-FC59-41B89DDBC42D}"/>
              </a:ext>
            </a:extLst>
          </p:cNvPr>
          <p:cNvSpPr>
            <a:spLocks noGrp="1"/>
          </p:cNvSpPr>
          <p:nvPr>
            <p:ph type="title"/>
          </p:nvPr>
        </p:nvSpPr>
        <p:spPr/>
        <p:txBody>
          <a:bodyPr/>
          <a:lstStyle/>
          <a:p>
            <a:r>
              <a:rPr lang="en-US" dirty="0"/>
              <a:t>Key Terms (2)</a:t>
            </a:r>
          </a:p>
        </p:txBody>
      </p:sp>
      <p:sp>
        <p:nvSpPr>
          <p:cNvPr id="5" name="Content Placeholder 4">
            <a:extLst>
              <a:ext uri="{FF2B5EF4-FFF2-40B4-BE49-F238E27FC236}">
                <a16:creationId xmlns:a16="http://schemas.microsoft.com/office/drawing/2014/main" id="{7C1AD813-4F29-8B19-A59C-4D07928CD64D}"/>
              </a:ext>
            </a:extLst>
          </p:cNvPr>
          <p:cNvSpPr>
            <a:spLocks noGrp="1"/>
          </p:cNvSpPr>
          <p:nvPr>
            <p:ph idx="1"/>
          </p:nvPr>
        </p:nvSpPr>
        <p:spPr>
          <a:xfrm>
            <a:off x="329184" y="1213506"/>
            <a:ext cx="11364844" cy="3229025"/>
          </a:xfrm>
        </p:spPr>
        <p:txBody>
          <a:bodyPr/>
          <a:lstStyle/>
          <a:p>
            <a:pPr marL="342900" indent="-342900" algn="l" rtl="0" fontAlgn="base">
              <a:lnSpc>
                <a:spcPct val="113000"/>
              </a:lnSpc>
              <a:buFont typeface="Arial" panose="020B0604020202020204" pitchFamily="34" charset="0"/>
              <a:buChar char="•"/>
            </a:pPr>
            <a:r>
              <a:rPr lang="en-US" b="1" i="0" dirty="0">
                <a:effectLst/>
              </a:rPr>
              <a:t>Colonialism:</a:t>
            </a:r>
            <a:r>
              <a:rPr lang="en-US" b="0" i="0" dirty="0">
                <a:effectLst/>
              </a:rPr>
              <a:t> A practice where a powerful country (the colonizer) takes control of another area (the colony) to gain land and expand territory to access and use the colony's natural resources for the economic benefits of the colonizing country. </a:t>
            </a:r>
          </a:p>
          <a:p>
            <a:pPr marL="342900" indent="-342900" algn="l" rtl="0" fontAlgn="base">
              <a:lnSpc>
                <a:spcPct val="113000"/>
              </a:lnSpc>
              <a:buFont typeface="Arial" panose="020B0604020202020204" pitchFamily="34" charset="0"/>
              <a:buChar char="•"/>
            </a:pPr>
            <a:r>
              <a:rPr lang="en-US" b="1" i="0" dirty="0">
                <a:effectLst/>
              </a:rPr>
              <a:t>Resilience:</a:t>
            </a:r>
            <a:r>
              <a:rPr lang="en-US" b="0" i="0" dirty="0">
                <a:effectLst/>
              </a:rPr>
              <a:t> How people or groups respond to change to preserve ways of life, including culture, tradition and language</a:t>
            </a:r>
            <a:r>
              <a:rPr lang="en-US" b="0" i="0" u="none" strike="noStrike" dirty="0">
                <a:effectLst/>
              </a:rPr>
              <a:t>.</a:t>
            </a:r>
            <a:endParaRPr lang="en-US" b="0" dirty="0">
              <a:effectLst/>
            </a:endParaRPr>
          </a:p>
        </p:txBody>
      </p:sp>
      <p:sp>
        <p:nvSpPr>
          <p:cNvPr id="2" name="Google Shape;735;p97">
            <a:extLst>
              <a:ext uri="{FF2B5EF4-FFF2-40B4-BE49-F238E27FC236}">
                <a16:creationId xmlns:a16="http://schemas.microsoft.com/office/drawing/2014/main" id="{C79B8CD7-537A-B7E7-0939-439E1A5AD829}"/>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8</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146925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76FB9-F5A0-80A8-6AAD-98A404E9E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C5AE1-70AD-5A24-2375-00409E9B527D}"/>
              </a:ext>
            </a:extLst>
          </p:cNvPr>
          <p:cNvSpPr>
            <a:spLocks noGrp="1"/>
          </p:cNvSpPr>
          <p:nvPr>
            <p:ph type="title"/>
          </p:nvPr>
        </p:nvSpPr>
        <p:spPr/>
        <p:txBody>
          <a:bodyPr/>
          <a:lstStyle/>
          <a:p>
            <a:r>
              <a:rPr lang="en-US" dirty="0"/>
              <a:t>Reflection</a:t>
            </a:r>
          </a:p>
        </p:txBody>
      </p:sp>
      <p:sp>
        <p:nvSpPr>
          <p:cNvPr id="5" name="Content Placeholder 4">
            <a:extLst>
              <a:ext uri="{FF2B5EF4-FFF2-40B4-BE49-F238E27FC236}">
                <a16:creationId xmlns:a16="http://schemas.microsoft.com/office/drawing/2014/main" id="{3A6BEE40-9F59-37F2-6DFD-5157748052E3}"/>
              </a:ext>
            </a:extLst>
          </p:cNvPr>
          <p:cNvSpPr>
            <a:spLocks noGrp="1"/>
          </p:cNvSpPr>
          <p:nvPr>
            <p:ph idx="1"/>
          </p:nvPr>
        </p:nvSpPr>
        <p:spPr>
          <a:xfrm>
            <a:off x="329184" y="1213506"/>
            <a:ext cx="11364844" cy="4049763"/>
          </a:xfrm>
        </p:spPr>
        <p:txBody>
          <a:bodyPr/>
          <a:lstStyle/>
          <a:p>
            <a:pPr algn="l" rtl="0" fontAlgn="base">
              <a:lnSpc>
                <a:spcPct val="113000"/>
              </a:lnSpc>
            </a:pPr>
            <a:r>
              <a:rPr lang="en-US" b="1" i="0" dirty="0">
                <a:effectLst/>
              </a:rPr>
              <a:t>Which of the terms we just reviewed are familiar? Which are new? </a:t>
            </a:r>
          </a:p>
          <a:p>
            <a:pPr marL="342900" indent="-342900" algn="l" rtl="0" fontAlgn="base">
              <a:lnSpc>
                <a:spcPct val="113000"/>
              </a:lnSpc>
              <a:buFont typeface="Arial" panose="020B0604020202020204" pitchFamily="34" charset="0"/>
              <a:buChar char="•"/>
            </a:pPr>
            <a:r>
              <a:rPr lang="en-US" i="0" dirty="0">
                <a:effectLst/>
              </a:rPr>
              <a:t>Civilization</a:t>
            </a:r>
          </a:p>
          <a:p>
            <a:pPr marL="342900" indent="-342900" algn="l" rtl="0" fontAlgn="base">
              <a:lnSpc>
                <a:spcPct val="113000"/>
              </a:lnSpc>
              <a:buFont typeface="Arial" panose="020B0604020202020204" pitchFamily="34" charset="0"/>
              <a:buChar char="•"/>
            </a:pPr>
            <a:r>
              <a:rPr lang="en-US" i="0" dirty="0">
                <a:effectLst/>
              </a:rPr>
              <a:t>Empire</a:t>
            </a:r>
          </a:p>
          <a:p>
            <a:pPr marL="342900" indent="-342900" algn="l" rtl="0" fontAlgn="base">
              <a:lnSpc>
                <a:spcPct val="113000"/>
              </a:lnSpc>
              <a:buFont typeface="Arial" panose="020B0604020202020204" pitchFamily="34" charset="0"/>
              <a:buChar char="•"/>
            </a:pPr>
            <a:r>
              <a:rPr lang="en-US" i="0" dirty="0">
                <a:effectLst/>
              </a:rPr>
              <a:t>Resistance</a:t>
            </a:r>
          </a:p>
          <a:p>
            <a:pPr marL="342900" indent="-342900" algn="l" rtl="0" fontAlgn="base">
              <a:lnSpc>
                <a:spcPct val="113000"/>
              </a:lnSpc>
              <a:buFont typeface="Arial" panose="020B0604020202020204" pitchFamily="34" charset="0"/>
              <a:buChar char="•"/>
            </a:pPr>
            <a:r>
              <a:rPr lang="en-US" i="0" dirty="0">
                <a:effectLst/>
              </a:rPr>
              <a:t>Colonialism</a:t>
            </a:r>
          </a:p>
          <a:p>
            <a:pPr marL="342900" indent="-342900" algn="l" rtl="0" fontAlgn="base">
              <a:lnSpc>
                <a:spcPct val="113000"/>
              </a:lnSpc>
              <a:buFont typeface="Arial" panose="020B0604020202020204" pitchFamily="34" charset="0"/>
              <a:buChar char="•"/>
            </a:pPr>
            <a:r>
              <a:rPr lang="en-US" i="0" dirty="0">
                <a:effectLst/>
              </a:rPr>
              <a:t>Resilience</a:t>
            </a:r>
          </a:p>
        </p:txBody>
      </p:sp>
      <p:sp>
        <p:nvSpPr>
          <p:cNvPr id="3" name="Google Shape;735;p97">
            <a:extLst>
              <a:ext uri="{FF2B5EF4-FFF2-40B4-BE49-F238E27FC236}">
                <a16:creationId xmlns:a16="http://schemas.microsoft.com/office/drawing/2014/main" id="{44A6E92F-7476-3021-30B4-78C5134A4F8D}"/>
              </a:ext>
              <a:ext uri="{C183D7F6-B498-43B3-948B-1728B52AA6E4}">
                <adec:decorative xmlns:adec="http://schemas.microsoft.com/office/drawing/2017/decorative" val="1"/>
              </a:ext>
            </a:extLst>
          </p:cNvPr>
          <p:cNvSpPr txBox="1">
            <a:spLocks/>
          </p:cNvSpPr>
          <p:nvPr/>
        </p:nvSpPr>
        <p:spPr>
          <a:xfrm>
            <a:off x="9301163" y="6492875"/>
            <a:ext cx="2890837" cy="365125"/>
          </a:xfrm>
          <a:prstGeom prst="rect">
            <a:avLst/>
          </a:prstGeom>
        </p:spPr>
        <p:txBody>
          <a:bodyPr spcFirstLastPara="1" wrap="square" lIns="91425" tIns="45700" rIns="91425" bIns="45700" anchor="ctr" anchorCtr="0">
            <a:no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spcBef>
                <a:spcPts val="0"/>
              </a:spcBef>
              <a:spcAft>
                <a:spcPts val="0"/>
              </a:spcAft>
              <a:buClr>
                <a:srgbClr val="000000"/>
              </a:buClr>
              <a:buFont typeface="Arial"/>
              <a:buNone/>
            </a:pPr>
            <a:fld id="{00000000-1234-1234-1234-123412341234}" type="slidenum">
              <a:rPr lang="en-US" sz="1400" smtClean="0">
                <a:latin typeface="Arial" panose="020B0604020202020204" pitchFamily="34" charset="0"/>
                <a:cs typeface="Arial" panose="020B0604020202020204" pitchFamily="34" charset="0"/>
              </a:rPr>
              <a:pPr algn="r">
                <a:spcBef>
                  <a:spcPts val="0"/>
                </a:spcBef>
                <a:spcAft>
                  <a:spcPts val="0"/>
                </a:spcAft>
                <a:buClr>
                  <a:srgbClr val="000000"/>
                </a:buClr>
                <a:buFont typeface="Arial"/>
                <a:buNone/>
              </a:pPr>
              <a:t>9</a:t>
            </a:fld>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10369"/>
      </p:ext>
    </p:extLst>
  </p:cSld>
  <p:clrMapOvr>
    <a:masterClrMapping/>
  </p:clrMapOvr>
  <p:transition spd="med">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25616E4-440B-0B48-8502-13480A4006EB}" vid="{CE4DEFFE-75B2-5D4D-861A-D8601812C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ff0242a-1408-43e5-9f62-3bcb689d00e1">
      <Terms xmlns="http://schemas.microsoft.com/office/infopath/2007/PartnerControls"/>
    </lcf76f155ced4ddcb4097134ff3c332f>
    <TaxCatchAll xmlns="1492efbd-0efb-4b2a-8de6-4df501ca36c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8F913F115B44A9E14E7DD122D037" ma:contentTypeVersion="15" ma:contentTypeDescription="Create a new document." ma:contentTypeScope="" ma:versionID="68171ea49e8f60a8e894681df61ed480">
  <xsd:schema xmlns:xsd="http://www.w3.org/2001/XMLSchema" xmlns:xs="http://www.w3.org/2001/XMLSchema" xmlns:p="http://schemas.microsoft.com/office/2006/metadata/properties" xmlns:ns2="1492efbd-0efb-4b2a-8de6-4df501ca36ce" xmlns:ns3="dff0242a-1408-43e5-9f62-3bcb689d00e1" targetNamespace="http://schemas.microsoft.com/office/2006/metadata/properties" ma:root="true" ma:fieldsID="51714159276351ab32b89d53be8ad6cb" ns2:_="" ns3:_="">
    <xsd:import namespace="1492efbd-0efb-4b2a-8de6-4df501ca36ce"/>
    <xsd:import namespace="dff0242a-1408-43e5-9f62-3bcb689d00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92efbd-0efb-4b2a-8de6-4df501ca36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3f1a6f9-d132-49b3-ae66-c2da0fdf21c7}" ma:internalName="TaxCatchAll" ma:showField="CatchAllData" ma:web="1492efbd-0efb-4b2a-8de6-4df501ca36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ff0242a-1408-43e5-9f62-3bcb689d00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564e3ee-bcff-4be1-9620-ba5d8a73680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800916-7DDA-4248-9A14-AF15C74216CB}">
  <ds:schemaRefs>
    <ds:schemaRef ds:uri="http://schemas.microsoft.com/sharepoint/v3/contenttype/forms"/>
  </ds:schemaRefs>
</ds:datastoreItem>
</file>

<file path=customXml/itemProps2.xml><?xml version="1.0" encoding="utf-8"?>
<ds:datastoreItem xmlns:ds="http://schemas.openxmlformats.org/officeDocument/2006/customXml" ds:itemID="{3A499489-8C91-4D00-BDE3-235D521819AC}">
  <ds:schemaRefs>
    <ds:schemaRef ds:uri="http://purl.org/dc/terms/"/>
    <ds:schemaRef ds:uri="http://schemas.microsoft.com/office/2006/documentManagement/types"/>
    <ds:schemaRef ds:uri="http://www.w3.org/XML/1998/namespace"/>
    <ds:schemaRef ds:uri="532e970c-339d-4a04-b36e-6a3e6e6031dc"/>
    <ds:schemaRef ds:uri="http://purl.org/dc/elements/1.1/"/>
    <ds:schemaRef ds:uri="http://schemas.microsoft.com/office/infopath/2007/PartnerControls"/>
    <ds:schemaRef ds:uri="http://schemas.openxmlformats.org/package/2006/metadata/core-properties"/>
    <ds:schemaRef ds:uri="f5374bca-3e73-4752-bc49-e5d08d4658ed"/>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F0E57A6A-068A-445F-B5B0-D836DAAE3F4D}"/>
</file>

<file path=docProps/app.xml><?xml version="1.0" encoding="utf-8"?>
<Properties xmlns="http://schemas.openxmlformats.org/officeDocument/2006/extended-properties" xmlns:vt="http://schemas.openxmlformats.org/officeDocument/2006/docPropsVTypes">
  <Template>Office Theme</Template>
  <TotalTime>236</TotalTime>
  <Words>2701</Words>
  <Application>Microsoft Office PowerPoint</Application>
  <PresentationFormat>Widescreen</PresentationFormat>
  <Paragraphs>222</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Arial Rounded MT Bold</vt:lpstr>
      <vt:lpstr>Calibri</vt:lpstr>
      <vt:lpstr>Helvetica</vt:lpstr>
      <vt:lpstr>WordVisi_MSFontService</vt:lpstr>
      <vt:lpstr>WordVisiPilcrow_MSFontService</vt:lpstr>
      <vt:lpstr>Office Theme</vt:lpstr>
      <vt:lpstr>Civilizations, Empires and Colonialism: Grades 6–12</vt:lpstr>
      <vt:lpstr>How to Use These Slides</vt:lpstr>
      <vt:lpstr>Making Connections</vt:lpstr>
      <vt:lpstr>Reflect on Your Experience</vt:lpstr>
      <vt:lpstr>Reflect on Your Classroom</vt:lpstr>
      <vt:lpstr>Key Terms</vt:lpstr>
      <vt:lpstr>Key Terms (1)</vt:lpstr>
      <vt:lpstr>Key Terms (2)</vt:lpstr>
      <vt:lpstr>Reflection</vt:lpstr>
      <vt:lpstr>What does learning about civilizations, empires and colonialism look like in grades 6–12?</vt:lpstr>
      <vt:lpstr>Civilizations, Empires and Colonialism in Grades 6–12 </vt:lpstr>
      <vt:lpstr>Why is teaching about civilizations, empires and colonialism in 6–12 important? (1)</vt:lpstr>
      <vt:lpstr>Why is teaching about civilizations, empires and colonialism in 6–12 important? (2)</vt:lpstr>
      <vt:lpstr>Why is teaching about civilizations, empires and colonialism in 6–12 important? (3)</vt:lpstr>
      <vt:lpstr>Civilizations, Empires and Colonialism in Practice in Grades 6–12</vt:lpstr>
      <vt:lpstr>Ten Essential Disciplinary Practices </vt:lpstr>
      <vt:lpstr>Example 1: Civilizations, Empires and Colonialism</vt:lpstr>
      <vt:lpstr>Reflection Activity (1)</vt:lpstr>
      <vt:lpstr>Example 2: Civilizations, Empires and Colonialism</vt:lpstr>
      <vt:lpstr>Reflection Activity (2)</vt:lpstr>
      <vt:lpstr>Reflecting on Our Practice</vt:lpstr>
      <vt:lpstr>Pair-share</vt:lpstr>
      <vt:lpstr>Learn More: Additional Resources</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Civilizations, Empires and Colonialism: Grades 6–12</dc:title>
  <dc:creator/>
  <cp:lastModifiedBy>Accessibiliy Specialist</cp:lastModifiedBy>
  <cp:revision>16</cp:revision>
  <dcterms:created xsi:type="dcterms:W3CDTF">2025-04-25T17:00:08Z</dcterms:created>
  <dcterms:modified xsi:type="dcterms:W3CDTF">2025-05-30T21:58:49Z</dcterms:modified>
  <cp:category>Civilizations, Empires and Colonialism: Grades 6–12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0x010100D9998F913F115B44A9E14E7DD122D037</vt:lpwstr>
  </property>
  <property fmtid="{D5CDD505-2E9C-101B-9397-08002B2CF9AE}" pid="3" name="MediaServiceImageTags">
    <vt:lpwstr/>
  </property>
</Properties>
</file>