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353" r:id="rId2"/>
    <p:sldId id="361" r:id="rId3"/>
    <p:sldId id="369" r:id="rId4"/>
    <p:sldId id="372" r:id="rId5"/>
    <p:sldId id="373" r:id="rId6"/>
    <p:sldId id="383" r:id="rId7"/>
    <p:sldId id="384" r:id="rId8"/>
    <p:sldId id="382" r:id="rId9"/>
    <p:sldId id="385" r:id="rId10"/>
    <p:sldId id="368" r:id="rId11"/>
    <p:sldId id="360" r:id="rId12"/>
    <p:sldId id="357" r:id="rId13"/>
    <p:sldId id="358" r:id="rId14"/>
    <p:sldId id="359" r:id="rId15"/>
    <p:sldId id="354" r:id="rId16"/>
    <p:sldId id="388" r:id="rId17"/>
    <p:sldId id="386" r:id="rId18"/>
    <p:sldId id="387" r:id="rId19"/>
    <p:sldId id="378" r:id="rId20"/>
    <p:sldId id="375" r:id="rId21"/>
    <p:sldId id="379" r:id="rId22"/>
    <p:sldId id="376" r:id="rId23"/>
    <p:sldId id="362" r:id="rId24"/>
    <p:sldId id="374" r:id="rId25"/>
    <p:sldId id="367" r:id="rId26"/>
    <p:sldId id="380" r:id="rId27"/>
    <p:sldId id="381" r:id="rId28"/>
    <p:sldId id="366" r:id="rId29"/>
    <p:sldId id="341" r:id="rId3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40F30C-3666-18B8-C1CD-0B462B0BA8C1}" name="Gabriela Mottesi" initials="" userId="S::gmottes@wested.org::567325f9-1976-4916-8d3e-d7dbaa86519f" providerId="AD"/>
  <p188:author id="{A6C9CB1F-0E65-BDF2-9959-F5E8A71BC8F1}" name="Christina Johnson" initials="CJ" userId="S::cjohnso2@wested.org::25489c12-e334-44ac-9e5c-f96f7032691a" providerId="AD"/>
  <p188:author id="{07D76596-1D8E-43EC-32F0-33A78EA755C4}" name="Andrea Browning" initials="AB" userId="MI7ulOtQ4gZEz3SREd/T5IdL1IQnEWvxgXT009vyEaE=" providerId="None"/>
  <p188:author id="{199476AF-D6C9-71B1-7C59-55C25258ACFA}" name="Kim Austin" initials="KA" userId="S::kaustin@wested.org::0c9f4bc9-f02b-4588-b845-d5ea20de6d3e" providerId="AD"/>
  <p188:author id="{29C0D8B0-7613-44FC-151B-9F4604297564}" name="Kim Austin" initials="KA" userId="ps/kO6BA9KWAjHLbsxv9pWngsZodD48B/mc8PTE1gFM=" providerId="None"/>
  <p188:author id="{1A9869BB-0D38-97FF-02AF-880CC101F64E}" name="Crystal Charity" initials="CC" userId="Y662WqlwhC7zb0ZoKxYtitSRGPdvg9gVGn2WVTec7lU="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EDEBB"/>
    <a:srgbClr val="F6F3EC"/>
    <a:srgbClr val="D3EA8B"/>
    <a:srgbClr val="4B6D23"/>
    <a:srgbClr val="762F84"/>
    <a:srgbClr val="025E86"/>
    <a:srgbClr val="026CAA"/>
    <a:srgbClr val="843A12"/>
    <a:srgbClr val="CD391D"/>
    <a:srgbClr val="C058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B74C83-8E57-497A-91E4-2ABC8C293777}" v="44" dt="2025-06-02T15:14:38.2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67" autoAdjust="0"/>
    <p:restoredTop sz="86387" autoAdjust="0"/>
  </p:normalViewPr>
  <p:slideViewPr>
    <p:cSldViewPr snapToGrid="0" snapToObjects="1">
      <p:cViewPr varScale="1">
        <p:scale>
          <a:sx n="69" d="100"/>
          <a:sy n="69" d="100"/>
        </p:scale>
        <p:origin x="65" y="228"/>
      </p:cViewPr>
      <p:guideLst/>
    </p:cSldViewPr>
  </p:slideViewPr>
  <p:outlineViewPr>
    <p:cViewPr>
      <p:scale>
        <a:sx n="33" d="100"/>
        <a:sy n="33" d="100"/>
      </p:scale>
      <p:origin x="0" y="-14824"/>
    </p:cViewPr>
  </p:outlin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viewProps" Target="viewProps.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6/11/relationships/changesInfo" Target="changesInfos/changesInfo1.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ystal Charity" userId="Y662WqlwhC7zb0ZoKxYtitSRGPdvg9gVGn2WVTec7lU=" providerId="None" clId="Web-{31D4E635-D2DE-4318-8078-218A49FD4527}"/>
    <pc:docChg chg="mod modSld">
      <pc:chgData name="Crystal Charity" userId="Y662WqlwhC7zb0ZoKxYtitSRGPdvg9gVGn2WVTec7lU=" providerId="None" clId="Web-{31D4E635-D2DE-4318-8078-218A49FD4527}" dt="2025-05-16T15:27:47.604" v="3" actId="20577"/>
      <pc:docMkLst>
        <pc:docMk/>
      </pc:docMkLst>
      <pc:sldChg chg="modSp">
        <pc:chgData name="Crystal Charity" userId="Y662WqlwhC7zb0ZoKxYtitSRGPdvg9gVGn2WVTec7lU=" providerId="None" clId="Web-{31D4E635-D2DE-4318-8078-218A49FD4527}" dt="2025-05-16T15:00:52.811" v="2" actId="20577"/>
        <pc:sldMkLst>
          <pc:docMk/>
          <pc:sldMk cId="2092982869" sldId="359"/>
        </pc:sldMkLst>
        <pc:spChg chg="mod">
          <ac:chgData name="Crystal Charity" userId="Y662WqlwhC7zb0ZoKxYtitSRGPdvg9gVGn2WVTec7lU=" providerId="None" clId="Web-{31D4E635-D2DE-4318-8078-218A49FD4527}" dt="2025-05-16T15:00:52.811" v="2" actId="20577"/>
          <ac:spMkLst>
            <pc:docMk/>
            <pc:sldMk cId="2092982869" sldId="359"/>
            <ac:spMk id="3" creationId="{14DF6CB3-498B-E105-3FD4-58BA5C26F692}"/>
          </ac:spMkLst>
        </pc:spChg>
      </pc:sldChg>
      <pc:sldChg chg="modSp">
        <pc:chgData name="Crystal Charity" userId="Y662WqlwhC7zb0ZoKxYtitSRGPdvg9gVGn2WVTec7lU=" providerId="None" clId="Web-{31D4E635-D2DE-4318-8078-218A49FD4527}" dt="2025-05-16T15:27:47.604" v="3" actId="20577"/>
        <pc:sldMkLst>
          <pc:docMk/>
          <pc:sldMk cId="3748289358" sldId="381"/>
        </pc:sldMkLst>
        <pc:spChg chg="mod">
          <ac:chgData name="Crystal Charity" userId="Y662WqlwhC7zb0ZoKxYtitSRGPdvg9gVGn2WVTec7lU=" providerId="None" clId="Web-{31D4E635-D2DE-4318-8078-218A49FD4527}" dt="2025-05-16T15:27:47.604" v="3" actId="20577"/>
          <ac:spMkLst>
            <pc:docMk/>
            <pc:sldMk cId="3748289358" sldId="381"/>
            <ac:spMk id="3" creationId="{BA84A3C0-494B-BDE3-E0EF-38F724EEDD41}"/>
          </ac:spMkLst>
        </pc:spChg>
      </pc:sldChg>
    </pc:docChg>
  </pc:docChgLst>
  <pc:docChgLst>
    <pc:chgData name="Kim Austin" userId="ps/kO6BA9KWAjHLbsxv9pWngsZodD48B/mc8PTE1gFM=" providerId="None" clId="Web-{4EDCCD8D-56FF-46FA-897C-073F4C780E15}"/>
    <pc:docChg chg="modSld">
      <pc:chgData name="Kim Austin" userId="ps/kO6BA9KWAjHLbsxv9pWngsZodD48B/mc8PTE1gFM=" providerId="None" clId="Web-{4EDCCD8D-56FF-46FA-897C-073F4C780E15}" dt="2025-05-20T00:08:31.831" v="3" actId="20577"/>
      <pc:docMkLst>
        <pc:docMk/>
      </pc:docMkLst>
      <pc:sldChg chg="modSp">
        <pc:chgData name="Kim Austin" userId="ps/kO6BA9KWAjHLbsxv9pWngsZodD48B/mc8PTE1gFM=" providerId="None" clId="Web-{4EDCCD8D-56FF-46FA-897C-073F4C780E15}" dt="2025-05-20T00:08:31.831" v="3" actId="20577"/>
        <pc:sldMkLst>
          <pc:docMk/>
          <pc:sldMk cId="3748289358" sldId="381"/>
        </pc:sldMkLst>
        <pc:spChg chg="mod">
          <ac:chgData name="Kim Austin" userId="ps/kO6BA9KWAjHLbsxv9pWngsZodD48B/mc8PTE1gFM=" providerId="None" clId="Web-{4EDCCD8D-56FF-46FA-897C-073F4C780E15}" dt="2025-05-20T00:08:31.831" v="3" actId="20577"/>
          <ac:spMkLst>
            <pc:docMk/>
            <pc:sldMk cId="3748289358" sldId="381"/>
            <ac:spMk id="3" creationId="{BA84A3C0-494B-BDE3-E0EF-38F724EEDD41}"/>
          </ac:spMkLst>
        </pc:spChg>
      </pc:sldChg>
    </pc:docChg>
  </pc:docChgLst>
  <pc:docChgLst>
    <pc:chgData name="Kim Austin" userId="ps/kO6BA9KWAjHLbsxv9pWngsZodD48B/mc8PTE1gFM=" providerId="None" clId="Web-{0234D508-BBD5-4B4A-981D-E5602EAB4DFC}"/>
    <pc:docChg chg="modSld">
      <pc:chgData name="Kim Austin" userId="ps/kO6BA9KWAjHLbsxv9pWngsZodD48B/mc8PTE1gFM=" providerId="None" clId="Web-{0234D508-BBD5-4B4A-981D-E5602EAB4DFC}" dt="2025-05-06T21:27:26.987" v="0" actId="20577"/>
      <pc:docMkLst>
        <pc:docMk/>
      </pc:docMkLst>
      <pc:sldChg chg="modSp modCm">
        <pc:chgData name="Kim Austin" userId="ps/kO6BA9KWAjHLbsxv9pWngsZodD48B/mc8PTE1gFM=" providerId="None" clId="Web-{0234D508-BBD5-4B4A-981D-E5602EAB4DFC}" dt="2025-05-06T21:27:26.987" v="0" actId="20577"/>
        <pc:sldMkLst>
          <pc:docMk/>
          <pc:sldMk cId="3912463289" sldId="360"/>
        </pc:sldMkLst>
        <pc:spChg chg="mod">
          <ac:chgData name="Kim Austin" userId="ps/kO6BA9KWAjHLbsxv9pWngsZodD48B/mc8PTE1gFM=" providerId="None" clId="Web-{0234D508-BBD5-4B4A-981D-E5602EAB4DFC}" dt="2025-05-06T21:27:26.987" v="0" actId="20577"/>
          <ac:spMkLst>
            <pc:docMk/>
            <pc:sldMk cId="3912463289" sldId="360"/>
            <ac:spMk id="3" creationId="{D3E4AE00-AB2A-9900-33B0-E7DF432E50D9}"/>
          </ac:spMkLst>
        </pc:spChg>
        <pc:extLst>
          <p:ext xmlns:p="http://schemas.openxmlformats.org/presentationml/2006/main" uri="{D6D511B9-2390-475A-947B-AFAB55BFBCF1}">
            <pc226:cmChg xmlns:pc226="http://schemas.microsoft.com/office/powerpoint/2022/06/main/command" chg="mod">
              <pc226:chgData name="Kim Austin" userId="ps/kO6BA9KWAjHLbsxv9pWngsZodD48B/mc8PTE1gFM=" providerId="None" clId="Web-{0234D508-BBD5-4B4A-981D-E5602EAB4DFC}" dt="2025-05-06T21:27:26.987" v="0" actId="20577"/>
              <pc2:cmMkLst xmlns:pc2="http://schemas.microsoft.com/office/powerpoint/2019/9/main/command">
                <pc:docMk/>
                <pc:sldMk cId="3912463289" sldId="360"/>
                <pc2:cmMk id="{CFDB7015-F8CA-49D5-ABB2-B9D5D2D2EA0D}"/>
              </pc2:cmMkLst>
            </pc226:cmChg>
          </p:ext>
        </pc:extLst>
      </pc:sldChg>
    </pc:docChg>
  </pc:docChgLst>
  <pc:docChgLst>
    <pc:chgData name="Kim Austin" userId="ps/kO6BA9KWAjHLbsxv9pWngsZodD48B/mc8PTE1gFM=" providerId="None" clId="Web-{6B0659AB-EBBA-476B-9D20-8D96F274A8A9}"/>
    <pc:docChg chg="modSld">
      <pc:chgData name="Kim Austin" userId="ps/kO6BA9KWAjHLbsxv9pWngsZodD48B/mc8PTE1gFM=" providerId="None" clId="Web-{6B0659AB-EBBA-476B-9D20-8D96F274A8A9}" dt="2025-05-05T21:30:49.485" v="0" actId="20577"/>
      <pc:docMkLst>
        <pc:docMk/>
      </pc:docMkLst>
      <pc:sldChg chg="modSp">
        <pc:chgData name="Kim Austin" userId="ps/kO6BA9KWAjHLbsxv9pWngsZodD48B/mc8PTE1gFM=" providerId="None" clId="Web-{6B0659AB-EBBA-476B-9D20-8D96F274A8A9}" dt="2025-05-05T21:30:49.485" v="0" actId="20577"/>
        <pc:sldMkLst>
          <pc:docMk/>
          <pc:sldMk cId="265797641" sldId="376"/>
        </pc:sldMkLst>
        <pc:spChg chg="mod">
          <ac:chgData name="Kim Austin" userId="ps/kO6BA9KWAjHLbsxv9pWngsZodD48B/mc8PTE1gFM=" providerId="None" clId="Web-{6B0659AB-EBBA-476B-9D20-8D96F274A8A9}" dt="2025-05-05T21:30:49.485" v="0" actId="20577"/>
          <ac:spMkLst>
            <pc:docMk/>
            <pc:sldMk cId="265797641" sldId="376"/>
            <ac:spMk id="3" creationId="{1EEBA21E-2EA2-DDA1-F4D4-23F5D4FBB018}"/>
          </ac:spMkLst>
        </pc:spChg>
      </pc:sldChg>
    </pc:docChg>
  </pc:docChgLst>
  <pc:docChgLst>
    <pc:chgData name="Kim Austin" userId="ps/kO6BA9KWAjHLbsxv9pWngsZodD48B/mc8PTE1gFM=" providerId="None" clId="Web-{06F870C7-FC9B-41F5-97E0-1127820AF25D}"/>
    <pc:docChg chg="modSld">
      <pc:chgData name="Kim Austin" userId="ps/kO6BA9KWAjHLbsxv9pWngsZodD48B/mc8PTE1gFM=" providerId="None" clId="Web-{06F870C7-FC9B-41F5-97E0-1127820AF25D}" dt="2025-05-20T00:06:29.810" v="25" actId="20577"/>
      <pc:docMkLst>
        <pc:docMk/>
      </pc:docMkLst>
      <pc:sldChg chg="modSp">
        <pc:chgData name="Kim Austin" userId="ps/kO6BA9KWAjHLbsxv9pWngsZodD48B/mc8PTE1gFM=" providerId="None" clId="Web-{06F870C7-FC9B-41F5-97E0-1127820AF25D}" dt="2025-05-20T00:04:10.737" v="3" actId="20577"/>
        <pc:sldMkLst>
          <pc:docMk/>
          <pc:sldMk cId="4199139414" sldId="380"/>
        </pc:sldMkLst>
        <pc:spChg chg="mod">
          <ac:chgData name="Kim Austin" userId="ps/kO6BA9KWAjHLbsxv9pWngsZodD48B/mc8PTE1gFM=" providerId="None" clId="Web-{06F870C7-FC9B-41F5-97E0-1127820AF25D}" dt="2025-05-20T00:04:10.737" v="3" actId="20577"/>
          <ac:spMkLst>
            <pc:docMk/>
            <pc:sldMk cId="4199139414" sldId="380"/>
            <ac:spMk id="3" creationId="{B982AE85-590E-F494-6B3F-98D77DE15962}"/>
          </ac:spMkLst>
        </pc:spChg>
      </pc:sldChg>
      <pc:sldChg chg="modSp">
        <pc:chgData name="Kim Austin" userId="ps/kO6BA9KWAjHLbsxv9pWngsZodD48B/mc8PTE1gFM=" providerId="None" clId="Web-{06F870C7-FC9B-41F5-97E0-1127820AF25D}" dt="2025-05-20T00:06:29.810" v="25" actId="20577"/>
        <pc:sldMkLst>
          <pc:docMk/>
          <pc:sldMk cId="3748289358" sldId="381"/>
        </pc:sldMkLst>
        <pc:spChg chg="mod">
          <ac:chgData name="Kim Austin" userId="ps/kO6BA9KWAjHLbsxv9pWngsZodD48B/mc8PTE1gFM=" providerId="None" clId="Web-{06F870C7-FC9B-41F5-97E0-1127820AF25D}" dt="2025-05-20T00:06:29.810" v="25" actId="20577"/>
          <ac:spMkLst>
            <pc:docMk/>
            <pc:sldMk cId="3748289358" sldId="381"/>
            <ac:spMk id="3" creationId="{BA84A3C0-494B-BDE3-E0EF-38F724EEDD41}"/>
          </ac:spMkLst>
        </pc:spChg>
      </pc:sldChg>
    </pc:docChg>
  </pc:docChgLst>
  <pc:docChgLst>
    <pc:chgData name="Kim Austin" userId="ps/kO6BA9KWAjHLbsxv9pWngsZodD48B/mc8PTE1gFM=" providerId="None" clId="Web-{AEB9B1C8-BD4F-4322-9E3F-BC210EE0616C}"/>
    <pc:docChg chg="modSld">
      <pc:chgData name="Kim Austin" userId="ps/kO6BA9KWAjHLbsxv9pWngsZodD48B/mc8PTE1gFM=" providerId="None" clId="Web-{AEB9B1C8-BD4F-4322-9E3F-BC210EE0616C}" dt="2025-05-20T00:09:51.065" v="0" actId="20577"/>
      <pc:docMkLst>
        <pc:docMk/>
      </pc:docMkLst>
      <pc:sldChg chg="modSp">
        <pc:chgData name="Kim Austin" userId="ps/kO6BA9KWAjHLbsxv9pWngsZodD48B/mc8PTE1gFM=" providerId="None" clId="Web-{AEB9B1C8-BD4F-4322-9E3F-BC210EE0616C}" dt="2025-05-20T00:09:51.065" v="0" actId="20577"/>
        <pc:sldMkLst>
          <pc:docMk/>
          <pc:sldMk cId="3748289358" sldId="381"/>
        </pc:sldMkLst>
        <pc:spChg chg="mod">
          <ac:chgData name="Kim Austin" userId="ps/kO6BA9KWAjHLbsxv9pWngsZodD48B/mc8PTE1gFM=" providerId="None" clId="Web-{AEB9B1C8-BD4F-4322-9E3F-BC210EE0616C}" dt="2025-05-20T00:09:51.065" v="0" actId="20577"/>
          <ac:spMkLst>
            <pc:docMk/>
            <pc:sldMk cId="3748289358" sldId="381"/>
            <ac:spMk id="3" creationId="{BA84A3C0-494B-BDE3-E0EF-38F724EEDD41}"/>
          </ac:spMkLst>
        </pc:spChg>
      </pc:sldChg>
    </pc:docChg>
  </pc:docChgLst>
  <pc:docChgLst>
    <pc:chgData name="Jennie Read" userId="ffc02e57-f60d-43bf-8c65-703c10ba8ea5" providerId="ADAL" clId="{56B74C83-8E57-497A-91E4-2ABC8C293777}"/>
    <pc:docChg chg="modSld">
      <pc:chgData name="Jennie Read" userId="ffc02e57-f60d-43bf-8c65-703c10ba8ea5" providerId="ADAL" clId="{56B74C83-8E57-497A-91E4-2ABC8C293777}" dt="2025-06-02T15:14:38.203" v="76" actId="13244"/>
      <pc:docMkLst>
        <pc:docMk/>
      </pc:docMkLst>
      <pc:sldChg chg="addSp modSp mod">
        <pc:chgData name="Jennie Read" userId="ffc02e57-f60d-43bf-8c65-703c10ba8ea5" providerId="ADAL" clId="{56B74C83-8E57-497A-91E4-2ABC8C293777}" dt="2025-06-02T15:14:38.203" v="76" actId="13244"/>
        <pc:sldMkLst>
          <pc:docMk/>
          <pc:sldMk cId="0" sldId="341"/>
        </pc:sldMkLst>
        <pc:spChg chg="add mod">
          <ac:chgData name="Jennie Read" userId="ffc02e57-f60d-43bf-8c65-703c10ba8ea5" providerId="ADAL" clId="{56B74C83-8E57-497A-91E4-2ABC8C293777}" dt="2025-06-02T15:14:38.203" v="76" actId="13244"/>
          <ac:spMkLst>
            <pc:docMk/>
            <pc:sldMk cId="0" sldId="341"/>
            <ac:spMk id="4" creationId="{446D1089-E9AC-562C-C9B2-CEA48B308FD1}"/>
          </ac:spMkLst>
        </pc:spChg>
        <pc:spChg chg="mod ord">
          <ac:chgData name="Jennie Read" userId="ffc02e57-f60d-43bf-8c65-703c10ba8ea5" providerId="ADAL" clId="{56B74C83-8E57-497A-91E4-2ABC8C293777}" dt="2025-06-02T15:12:44.210" v="40" actId="13244"/>
          <ac:spMkLst>
            <pc:docMk/>
            <pc:sldMk cId="0" sldId="341"/>
            <ac:spMk id="735" creationId="{00000000-0000-0000-0000-000000000000}"/>
          </ac:spMkLst>
        </pc:spChg>
        <pc:picChg chg="add mod">
          <ac:chgData name="Jennie Read" userId="ffc02e57-f60d-43bf-8c65-703c10ba8ea5" providerId="ADAL" clId="{56B74C83-8E57-497A-91E4-2ABC8C293777}" dt="2025-06-02T15:12:53.409" v="41" actId="962"/>
          <ac:picMkLst>
            <pc:docMk/>
            <pc:sldMk cId="0" sldId="341"/>
            <ac:picMk id="2" creationId="{41C249A3-762B-B383-F0C1-3E9D601F2C67}"/>
          </ac:picMkLst>
        </pc:picChg>
        <pc:picChg chg="add mod">
          <ac:chgData name="Jennie Read" userId="ffc02e57-f60d-43bf-8c65-703c10ba8ea5" providerId="ADAL" clId="{56B74C83-8E57-497A-91E4-2ABC8C293777}" dt="2025-06-02T15:12:58.390" v="42" actId="962"/>
          <ac:picMkLst>
            <pc:docMk/>
            <pc:sldMk cId="0" sldId="341"/>
            <ac:picMk id="3" creationId="{27EFB49A-7555-D915-061E-D016565C3A08}"/>
          </ac:picMkLst>
        </pc:picChg>
      </pc:sldChg>
      <pc:sldChg chg="addSp modSp mod">
        <pc:chgData name="Jennie Read" userId="ffc02e57-f60d-43bf-8c65-703c10ba8ea5" providerId="ADAL" clId="{56B74C83-8E57-497A-91E4-2ABC8C293777}" dt="2025-06-02T15:09:54.416" v="3" actId="962"/>
        <pc:sldMkLst>
          <pc:docMk/>
          <pc:sldMk cId="3702974069" sldId="353"/>
        </pc:sldMkLst>
        <pc:picChg chg="add mod ord">
          <ac:chgData name="Jennie Read" userId="ffc02e57-f60d-43bf-8c65-703c10ba8ea5" providerId="ADAL" clId="{56B74C83-8E57-497A-91E4-2ABC8C293777}" dt="2025-06-02T15:09:54.416" v="3" actId="962"/>
          <ac:picMkLst>
            <pc:docMk/>
            <pc:sldMk cId="3702974069" sldId="353"/>
            <ac:picMk id="3" creationId="{5C177C7C-33D4-04E2-55B6-544E0EEC1D0D}"/>
          </ac:picMkLst>
        </pc:picChg>
      </pc:sldChg>
      <pc:sldChg chg="modSp mod">
        <pc:chgData name="Jennie Read" userId="ffc02e57-f60d-43bf-8c65-703c10ba8ea5" providerId="ADAL" clId="{56B74C83-8E57-497A-91E4-2ABC8C293777}" dt="2025-06-02T15:10:45.980" v="16" actId="13244"/>
        <pc:sldMkLst>
          <pc:docMk/>
          <pc:sldMk cId="1963504823" sldId="357"/>
        </pc:sldMkLst>
        <pc:spChg chg="mod">
          <ac:chgData name="Jennie Read" userId="ffc02e57-f60d-43bf-8c65-703c10ba8ea5" providerId="ADAL" clId="{56B74C83-8E57-497A-91E4-2ABC8C293777}" dt="2025-06-02T15:10:42.476" v="14" actId="13244"/>
          <ac:spMkLst>
            <pc:docMk/>
            <pc:sldMk cId="1963504823" sldId="357"/>
            <ac:spMk id="2" creationId="{3111C303-BCCB-F81F-6282-D8B4508F1745}"/>
          </ac:spMkLst>
        </pc:spChg>
        <pc:spChg chg="mod">
          <ac:chgData name="Jennie Read" userId="ffc02e57-f60d-43bf-8c65-703c10ba8ea5" providerId="ADAL" clId="{56B74C83-8E57-497A-91E4-2ABC8C293777}" dt="2025-06-02T15:10:45.980" v="16" actId="13244"/>
          <ac:spMkLst>
            <pc:docMk/>
            <pc:sldMk cId="1963504823" sldId="357"/>
            <ac:spMk id="3" creationId="{A6A687F2-3FB9-0AC2-0189-E94153A7D95C}"/>
          </ac:spMkLst>
        </pc:spChg>
        <pc:picChg chg="mod">
          <ac:chgData name="Jennie Read" userId="ffc02e57-f60d-43bf-8c65-703c10ba8ea5" providerId="ADAL" clId="{56B74C83-8E57-497A-91E4-2ABC8C293777}" dt="2025-06-02T15:10:40.155" v="13" actId="962"/>
          <ac:picMkLst>
            <pc:docMk/>
            <pc:sldMk cId="1963504823" sldId="357"/>
            <ac:picMk id="5" creationId="{31B80A47-399D-E2BA-4530-49BCC6087608}"/>
          </ac:picMkLst>
        </pc:picChg>
      </pc:sldChg>
      <pc:sldChg chg="modSp mod">
        <pc:chgData name="Jennie Read" userId="ffc02e57-f60d-43bf-8c65-703c10ba8ea5" providerId="ADAL" clId="{56B74C83-8E57-497A-91E4-2ABC8C293777}" dt="2025-06-02T15:10:54.594" v="17" actId="962"/>
        <pc:sldMkLst>
          <pc:docMk/>
          <pc:sldMk cId="180341195" sldId="358"/>
        </pc:sldMkLst>
        <pc:picChg chg="mod">
          <ac:chgData name="Jennie Read" userId="ffc02e57-f60d-43bf-8c65-703c10ba8ea5" providerId="ADAL" clId="{56B74C83-8E57-497A-91E4-2ABC8C293777}" dt="2025-06-02T15:10:54.594" v="17" actId="962"/>
          <ac:picMkLst>
            <pc:docMk/>
            <pc:sldMk cId="180341195" sldId="358"/>
            <ac:picMk id="5" creationId="{A37EE614-8757-586D-9A76-F6118CE733AB}"/>
          </ac:picMkLst>
        </pc:picChg>
      </pc:sldChg>
      <pc:sldChg chg="modSp mod">
        <pc:chgData name="Jennie Read" userId="ffc02e57-f60d-43bf-8c65-703c10ba8ea5" providerId="ADAL" clId="{56B74C83-8E57-497A-91E4-2ABC8C293777}" dt="2025-06-02T15:10:59.247" v="18" actId="962"/>
        <pc:sldMkLst>
          <pc:docMk/>
          <pc:sldMk cId="2092982869" sldId="359"/>
        </pc:sldMkLst>
        <pc:spChg chg="mod">
          <ac:chgData name="Jennie Read" userId="ffc02e57-f60d-43bf-8c65-703c10ba8ea5" providerId="ADAL" clId="{56B74C83-8E57-497A-91E4-2ABC8C293777}" dt="2025-06-02T15:10:59.247" v="18" actId="962"/>
          <ac:spMkLst>
            <pc:docMk/>
            <pc:sldMk cId="2092982869" sldId="359"/>
            <ac:spMk id="4" creationId="{2BB97AB3-D375-91CB-0677-39C9306C91DA}"/>
          </ac:spMkLst>
        </pc:spChg>
      </pc:sldChg>
      <pc:sldChg chg="modSp mod">
        <pc:chgData name="Jennie Read" userId="ffc02e57-f60d-43bf-8c65-703c10ba8ea5" providerId="ADAL" clId="{56B74C83-8E57-497A-91E4-2ABC8C293777}" dt="2025-06-02T15:10:37.932" v="12" actId="962"/>
        <pc:sldMkLst>
          <pc:docMk/>
          <pc:sldMk cId="3912463289" sldId="360"/>
        </pc:sldMkLst>
        <pc:spChg chg="mod">
          <ac:chgData name="Jennie Read" userId="ffc02e57-f60d-43bf-8c65-703c10ba8ea5" providerId="ADAL" clId="{56B74C83-8E57-497A-91E4-2ABC8C293777}" dt="2025-06-02T15:10:37.932" v="12" actId="962"/>
          <ac:spMkLst>
            <pc:docMk/>
            <pc:sldMk cId="3912463289" sldId="360"/>
            <ac:spMk id="5" creationId="{50890A62-A284-60B2-374B-38778B7FDD7E}"/>
          </ac:spMkLst>
        </pc:spChg>
        <pc:spChg chg="ord">
          <ac:chgData name="Jennie Read" userId="ffc02e57-f60d-43bf-8c65-703c10ba8ea5" providerId="ADAL" clId="{56B74C83-8E57-497A-91E4-2ABC8C293777}" dt="2025-06-02T15:10:34.068" v="11" actId="13244"/>
          <ac:spMkLst>
            <pc:docMk/>
            <pc:sldMk cId="3912463289" sldId="360"/>
            <ac:spMk id="6" creationId="{3E54A8A5-5294-6672-E44A-3DD180C68A91}"/>
          </ac:spMkLst>
        </pc:spChg>
        <pc:spChg chg="mod">
          <ac:chgData name="Jennie Read" userId="ffc02e57-f60d-43bf-8c65-703c10ba8ea5" providerId="ADAL" clId="{56B74C83-8E57-497A-91E4-2ABC8C293777}" dt="2025-06-02T15:10:31.979" v="10" actId="13244"/>
          <ac:spMkLst>
            <pc:docMk/>
            <pc:sldMk cId="3912463289" sldId="360"/>
            <ac:spMk id="7" creationId="{545CF4C3-7840-DB6A-9714-504521B1047E}"/>
          </ac:spMkLst>
        </pc:spChg>
      </pc:sldChg>
      <pc:sldChg chg="modSp mod">
        <pc:chgData name="Jennie Read" userId="ffc02e57-f60d-43bf-8c65-703c10ba8ea5" providerId="ADAL" clId="{56B74C83-8E57-497A-91E4-2ABC8C293777}" dt="2025-06-02T15:10:04.022" v="4" actId="962"/>
        <pc:sldMkLst>
          <pc:docMk/>
          <pc:sldMk cId="1965167443" sldId="361"/>
        </pc:sldMkLst>
        <pc:spChg chg="mod">
          <ac:chgData name="Jennie Read" userId="ffc02e57-f60d-43bf-8c65-703c10ba8ea5" providerId="ADAL" clId="{56B74C83-8E57-497A-91E4-2ABC8C293777}" dt="2025-06-02T15:10:04.022" v="4" actId="962"/>
          <ac:spMkLst>
            <pc:docMk/>
            <pc:sldMk cId="1965167443" sldId="361"/>
            <ac:spMk id="4" creationId="{5976DDB9-F875-3212-31B4-58049466CCCF}"/>
          </ac:spMkLst>
        </pc:spChg>
      </pc:sldChg>
      <pc:sldChg chg="modSp mod">
        <pc:chgData name="Jennie Read" userId="ffc02e57-f60d-43bf-8c65-703c10ba8ea5" providerId="ADAL" clId="{56B74C83-8E57-497A-91E4-2ABC8C293777}" dt="2025-06-02T15:12:31.881" v="37" actId="962"/>
        <pc:sldMkLst>
          <pc:docMk/>
          <pc:sldMk cId="3642537350" sldId="366"/>
        </pc:sldMkLst>
        <pc:spChg chg="mod">
          <ac:chgData name="Jennie Read" userId="ffc02e57-f60d-43bf-8c65-703c10ba8ea5" providerId="ADAL" clId="{56B74C83-8E57-497A-91E4-2ABC8C293777}" dt="2025-06-02T15:12:31.881" v="37" actId="962"/>
          <ac:spMkLst>
            <pc:docMk/>
            <pc:sldMk cId="3642537350" sldId="366"/>
            <ac:spMk id="4" creationId="{B0BB1136-76BA-BFB0-6771-A96536F4617A}"/>
          </ac:spMkLst>
        </pc:spChg>
      </pc:sldChg>
      <pc:sldChg chg="modSp mod">
        <pc:chgData name="Jennie Read" userId="ffc02e57-f60d-43bf-8c65-703c10ba8ea5" providerId="ADAL" clId="{56B74C83-8E57-497A-91E4-2ABC8C293777}" dt="2025-06-02T15:14:00.798" v="65" actId="20577"/>
        <pc:sldMkLst>
          <pc:docMk/>
          <pc:sldMk cId="479385522" sldId="367"/>
        </pc:sldMkLst>
        <pc:spChg chg="mod">
          <ac:chgData name="Jennie Read" userId="ffc02e57-f60d-43bf-8c65-703c10ba8ea5" providerId="ADAL" clId="{56B74C83-8E57-497A-91E4-2ABC8C293777}" dt="2025-06-02T15:14:00.798" v="65" actId="20577"/>
          <ac:spMkLst>
            <pc:docMk/>
            <pc:sldMk cId="479385522" sldId="367"/>
            <ac:spMk id="3" creationId="{80023761-4532-FD26-31A6-581FBDD78AD6}"/>
          </ac:spMkLst>
        </pc:spChg>
        <pc:spChg chg="mod">
          <ac:chgData name="Jennie Read" userId="ffc02e57-f60d-43bf-8c65-703c10ba8ea5" providerId="ADAL" clId="{56B74C83-8E57-497A-91E4-2ABC8C293777}" dt="2025-06-02T15:12:22.642" v="34" actId="962"/>
          <ac:spMkLst>
            <pc:docMk/>
            <pc:sldMk cId="479385522" sldId="367"/>
            <ac:spMk id="4" creationId="{85EC2816-631E-AF30-2876-AAC3CE5AA13E}"/>
          </ac:spMkLst>
        </pc:spChg>
      </pc:sldChg>
      <pc:sldChg chg="modSp mod">
        <pc:chgData name="Jennie Read" userId="ffc02e57-f60d-43bf-8c65-703c10ba8ea5" providerId="ADAL" clId="{56B74C83-8E57-497A-91E4-2ABC8C293777}" dt="2025-06-02T15:13:32.561" v="58" actId="20577"/>
        <pc:sldMkLst>
          <pc:docMk/>
          <pc:sldMk cId="2449417538" sldId="372"/>
        </pc:sldMkLst>
        <pc:spChg chg="mod">
          <ac:chgData name="Jennie Read" userId="ffc02e57-f60d-43bf-8c65-703c10ba8ea5" providerId="ADAL" clId="{56B74C83-8E57-497A-91E4-2ABC8C293777}" dt="2025-06-02T15:13:32.561" v="58" actId="20577"/>
          <ac:spMkLst>
            <pc:docMk/>
            <pc:sldMk cId="2449417538" sldId="372"/>
            <ac:spMk id="3" creationId="{C484A593-2A10-1CC8-8A41-BFC85D0E5572}"/>
          </ac:spMkLst>
        </pc:spChg>
        <pc:spChg chg="mod">
          <ac:chgData name="Jennie Read" userId="ffc02e57-f60d-43bf-8c65-703c10ba8ea5" providerId="ADAL" clId="{56B74C83-8E57-497A-91E4-2ABC8C293777}" dt="2025-06-02T15:10:11.670" v="5" actId="962"/>
          <ac:spMkLst>
            <pc:docMk/>
            <pc:sldMk cId="2449417538" sldId="372"/>
            <ac:spMk id="4" creationId="{83579FD6-9C1D-DFBC-4E68-20BF22C3C78B}"/>
          </ac:spMkLst>
        </pc:spChg>
      </pc:sldChg>
      <pc:sldChg chg="modSp mod">
        <pc:chgData name="Jennie Read" userId="ffc02e57-f60d-43bf-8c65-703c10ba8ea5" providerId="ADAL" clId="{56B74C83-8E57-497A-91E4-2ABC8C293777}" dt="2025-06-02T15:13:35.402" v="59" actId="20577"/>
        <pc:sldMkLst>
          <pc:docMk/>
          <pc:sldMk cId="252560630" sldId="373"/>
        </pc:sldMkLst>
        <pc:spChg chg="mod">
          <ac:chgData name="Jennie Read" userId="ffc02e57-f60d-43bf-8c65-703c10ba8ea5" providerId="ADAL" clId="{56B74C83-8E57-497A-91E4-2ABC8C293777}" dt="2025-06-02T15:13:35.402" v="59" actId="20577"/>
          <ac:spMkLst>
            <pc:docMk/>
            <pc:sldMk cId="252560630" sldId="373"/>
            <ac:spMk id="3" creationId="{A948F022-F39B-B63F-2CA7-7B7A5A060A18}"/>
          </ac:spMkLst>
        </pc:spChg>
        <pc:spChg chg="mod">
          <ac:chgData name="Jennie Read" userId="ffc02e57-f60d-43bf-8c65-703c10ba8ea5" providerId="ADAL" clId="{56B74C83-8E57-497A-91E4-2ABC8C293777}" dt="2025-06-02T15:10:15.283" v="6" actId="962"/>
          <ac:spMkLst>
            <pc:docMk/>
            <pc:sldMk cId="252560630" sldId="373"/>
            <ac:spMk id="4" creationId="{87C50704-414C-7007-AA87-97DA2B9DC099}"/>
          </ac:spMkLst>
        </pc:spChg>
      </pc:sldChg>
      <pc:sldChg chg="modSp mod">
        <pc:chgData name="Jennie Read" userId="ffc02e57-f60d-43bf-8c65-703c10ba8ea5" providerId="ADAL" clId="{56B74C83-8E57-497A-91E4-2ABC8C293777}" dt="2025-06-02T15:13:56.011" v="63" actId="20577"/>
        <pc:sldMkLst>
          <pc:docMk/>
          <pc:sldMk cId="1600468552" sldId="374"/>
        </pc:sldMkLst>
        <pc:spChg chg="mod">
          <ac:chgData name="Jennie Read" userId="ffc02e57-f60d-43bf-8c65-703c10ba8ea5" providerId="ADAL" clId="{56B74C83-8E57-497A-91E4-2ABC8C293777}" dt="2025-06-02T15:13:56.011" v="63" actId="20577"/>
          <ac:spMkLst>
            <pc:docMk/>
            <pc:sldMk cId="1600468552" sldId="374"/>
            <ac:spMk id="3" creationId="{E213A6D6-0B2C-2A8A-3446-781848444B75}"/>
          </ac:spMkLst>
        </pc:spChg>
        <pc:spChg chg="mod">
          <ac:chgData name="Jennie Read" userId="ffc02e57-f60d-43bf-8c65-703c10ba8ea5" providerId="ADAL" clId="{56B74C83-8E57-497A-91E4-2ABC8C293777}" dt="2025-06-02T15:12:18.415" v="33" actId="962"/>
          <ac:spMkLst>
            <pc:docMk/>
            <pc:sldMk cId="1600468552" sldId="374"/>
            <ac:spMk id="4" creationId="{0511FC0C-1BC3-698D-A698-9721F0A539EB}"/>
          </ac:spMkLst>
        </pc:spChg>
      </pc:sldChg>
      <pc:sldChg chg="modSp mod">
        <pc:chgData name="Jennie Read" userId="ffc02e57-f60d-43bf-8c65-703c10ba8ea5" providerId="ADAL" clId="{56B74C83-8E57-497A-91E4-2ABC8C293777}" dt="2025-06-02T15:14:18.475" v="71" actId="20577"/>
        <pc:sldMkLst>
          <pc:docMk/>
          <pc:sldMk cId="1929138334" sldId="375"/>
        </pc:sldMkLst>
        <pc:spChg chg="mod">
          <ac:chgData name="Jennie Read" userId="ffc02e57-f60d-43bf-8c65-703c10ba8ea5" providerId="ADAL" clId="{56B74C83-8E57-497A-91E4-2ABC8C293777}" dt="2025-06-02T15:14:18.475" v="71" actId="20577"/>
          <ac:spMkLst>
            <pc:docMk/>
            <pc:sldMk cId="1929138334" sldId="375"/>
            <ac:spMk id="2" creationId="{9AABB850-99A7-1093-0843-62C8B799E0F7}"/>
          </ac:spMkLst>
        </pc:spChg>
        <pc:spChg chg="mod">
          <ac:chgData name="Jennie Read" userId="ffc02e57-f60d-43bf-8c65-703c10ba8ea5" providerId="ADAL" clId="{56B74C83-8E57-497A-91E4-2ABC8C293777}" dt="2025-06-02T15:11:31.204" v="25" actId="962"/>
          <ac:spMkLst>
            <pc:docMk/>
            <pc:sldMk cId="1929138334" sldId="375"/>
            <ac:spMk id="4" creationId="{43B2DC7E-5AFB-E0D0-97DE-1FD9C1B36BAB}"/>
          </ac:spMkLst>
        </pc:spChg>
      </pc:sldChg>
      <pc:sldChg chg="modSp mod">
        <pc:chgData name="Jennie Read" userId="ffc02e57-f60d-43bf-8c65-703c10ba8ea5" providerId="ADAL" clId="{56B74C83-8E57-497A-91E4-2ABC8C293777}" dt="2025-06-02T15:14:24.761" v="75" actId="20577"/>
        <pc:sldMkLst>
          <pc:docMk/>
          <pc:sldMk cId="265797641" sldId="376"/>
        </pc:sldMkLst>
        <pc:spChg chg="mod">
          <ac:chgData name="Jennie Read" userId="ffc02e57-f60d-43bf-8c65-703c10ba8ea5" providerId="ADAL" clId="{56B74C83-8E57-497A-91E4-2ABC8C293777}" dt="2025-06-02T15:14:24.761" v="75" actId="20577"/>
          <ac:spMkLst>
            <pc:docMk/>
            <pc:sldMk cId="265797641" sldId="376"/>
            <ac:spMk id="2" creationId="{43F52F90-C450-22BB-A8B1-2B984635E253}"/>
          </ac:spMkLst>
        </pc:spChg>
        <pc:spChg chg="mod">
          <ac:chgData name="Jennie Read" userId="ffc02e57-f60d-43bf-8c65-703c10ba8ea5" providerId="ADAL" clId="{56B74C83-8E57-497A-91E4-2ABC8C293777}" dt="2025-06-02T15:12:11.883" v="32" actId="962"/>
          <ac:spMkLst>
            <pc:docMk/>
            <pc:sldMk cId="265797641" sldId="376"/>
            <ac:spMk id="4" creationId="{3834BDB9-E4C5-4FF8-16E1-7BC28C5C4D63}"/>
          </ac:spMkLst>
        </pc:spChg>
      </pc:sldChg>
      <pc:sldChg chg="addSp modSp mod">
        <pc:chgData name="Jennie Read" userId="ffc02e57-f60d-43bf-8c65-703c10ba8ea5" providerId="ADAL" clId="{56B74C83-8E57-497A-91E4-2ABC8C293777}" dt="2025-06-02T15:12:00.733" v="31" actId="962"/>
        <pc:sldMkLst>
          <pc:docMk/>
          <pc:sldMk cId="3422964060" sldId="378"/>
        </pc:sldMkLst>
        <pc:spChg chg="mod">
          <ac:chgData name="Jennie Read" userId="ffc02e57-f60d-43bf-8c65-703c10ba8ea5" providerId="ADAL" clId="{56B74C83-8E57-497A-91E4-2ABC8C293777}" dt="2025-06-02T15:11:59.894" v="30" actId="164"/>
          <ac:spMkLst>
            <pc:docMk/>
            <pc:sldMk cId="3422964060" sldId="378"/>
            <ac:spMk id="4" creationId="{E8EA290F-2D2C-8FF6-82B7-738C558108E7}"/>
          </ac:spMkLst>
        </pc:spChg>
        <pc:grpChg chg="add mod">
          <ac:chgData name="Jennie Read" userId="ffc02e57-f60d-43bf-8c65-703c10ba8ea5" providerId="ADAL" clId="{56B74C83-8E57-497A-91E4-2ABC8C293777}" dt="2025-06-02T15:12:00.733" v="31" actId="962"/>
          <ac:grpSpMkLst>
            <pc:docMk/>
            <pc:sldMk cId="3422964060" sldId="378"/>
            <ac:grpSpMk id="5" creationId="{1BC966DF-024D-BECC-D627-5857C7CF673F}"/>
          </ac:grpSpMkLst>
        </pc:grpChg>
        <pc:picChg chg="mod">
          <ac:chgData name="Jennie Read" userId="ffc02e57-f60d-43bf-8c65-703c10ba8ea5" providerId="ADAL" clId="{56B74C83-8E57-497A-91E4-2ABC8C293777}" dt="2025-06-02T15:11:59.894" v="30" actId="164"/>
          <ac:picMkLst>
            <pc:docMk/>
            <pc:sldMk cId="3422964060" sldId="378"/>
            <ac:picMk id="7" creationId="{290E6595-82B1-55B4-919A-9ED2E3FBD0B3}"/>
          </ac:picMkLst>
        </pc:picChg>
      </pc:sldChg>
      <pc:sldChg chg="addSp modSp mod">
        <pc:chgData name="Jennie Read" userId="ffc02e57-f60d-43bf-8c65-703c10ba8ea5" providerId="ADAL" clId="{56B74C83-8E57-497A-91E4-2ABC8C293777}" dt="2025-06-02T15:11:52.470" v="29" actId="962"/>
        <pc:sldMkLst>
          <pc:docMk/>
          <pc:sldMk cId="663022582" sldId="379"/>
        </pc:sldMkLst>
        <pc:spChg chg="mod">
          <ac:chgData name="Jennie Read" userId="ffc02e57-f60d-43bf-8c65-703c10ba8ea5" providerId="ADAL" clId="{56B74C83-8E57-497A-91E4-2ABC8C293777}" dt="2025-06-02T15:11:51.557" v="28" actId="164"/>
          <ac:spMkLst>
            <pc:docMk/>
            <pc:sldMk cId="663022582" sldId="379"/>
            <ac:spMk id="4" creationId="{8C594B90-BA64-EF6C-5B5C-1AE99F575FFC}"/>
          </ac:spMkLst>
        </pc:spChg>
        <pc:grpChg chg="add mod">
          <ac:chgData name="Jennie Read" userId="ffc02e57-f60d-43bf-8c65-703c10ba8ea5" providerId="ADAL" clId="{56B74C83-8E57-497A-91E4-2ABC8C293777}" dt="2025-06-02T15:11:52.470" v="29" actId="962"/>
          <ac:grpSpMkLst>
            <pc:docMk/>
            <pc:sldMk cId="663022582" sldId="379"/>
            <ac:grpSpMk id="6" creationId="{29BAE8E3-57CC-C07B-414F-E88B2823A88F}"/>
          </ac:grpSpMkLst>
        </pc:grpChg>
        <pc:picChg chg="mod">
          <ac:chgData name="Jennie Read" userId="ffc02e57-f60d-43bf-8c65-703c10ba8ea5" providerId="ADAL" clId="{56B74C83-8E57-497A-91E4-2ABC8C293777}" dt="2025-06-02T15:11:51.557" v="28" actId="164"/>
          <ac:picMkLst>
            <pc:docMk/>
            <pc:sldMk cId="663022582" sldId="379"/>
            <ac:picMk id="5" creationId="{A91682B7-8D7E-1C74-928F-624CAC3C87AB}"/>
          </ac:picMkLst>
        </pc:picChg>
      </pc:sldChg>
      <pc:sldChg chg="modSp mod">
        <pc:chgData name="Jennie Read" userId="ffc02e57-f60d-43bf-8c65-703c10ba8ea5" providerId="ADAL" clId="{56B74C83-8E57-497A-91E4-2ABC8C293777}" dt="2025-06-02T15:12:26.106" v="35" actId="962"/>
        <pc:sldMkLst>
          <pc:docMk/>
          <pc:sldMk cId="4199139414" sldId="380"/>
        </pc:sldMkLst>
        <pc:spChg chg="mod">
          <ac:chgData name="Jennie Read" userId="ffc02e57-f60d-43bf-8c65-703c10ba8ea5" providerId="ADAL" clId="{56B74C83-8E57-497A-91E4-2ABC8C293777}" dt="2025-06-02T15:12:26.106" v="35" actId="962"/>
          <ac:spMkLst>
            <pc:docMk/>
            <pc:sldMk cId="4199139414" sldId="380"/>
            <ac:spMk id="4" creationId="{9CF2479F-33C5-78CC-5A2B-29B7D1CB3277}"/>
          </ac:spMkLst>
        </pc:spChg>
      </pc:sldChg>
      <pc:sldChg chg="modSp mod">
        <pc:chgData name="Jennie Read" userId="ffc02e57-f60d-43bf-8c65-703c10ba8ea5" providerId="ADAL" clId="{56B74C83-8E57-497A-91E4-2ABC8C293777}" dt="2025-06-02T15:12:29.064" v="36" actId="962"/>
        <pc:sldMkLst>
          <pc:docMk/>
          <pc:sldMk cId="3748289358" sldId="381"/>
        </pc:sldMkLst>
        <pc:spChg chg="mod">
          <ac:chgData name="Jennie Read" userId="ffc02e57-f60d-43bf-8c65-703c10ba8ea5" providerId="ADAL" clId="{56B74C83-8E57-497A-91E4-2ABC8C293777}" dt="2025-06-02T15:12:29.064" v="36" actId="962"/>
          <ac:spMkLst>
            <pc:docMk/>
            <pc:sldMk cId="3748289358" sldId="381"/>
            <ac:spMk id="4" creationId="{5C4C9710-0DC0-ABF6-72A3-0F08D58B2CAB}"/>
          </ac:spMkLst>
        </pc:spChg>
      </pc:sldChg>
      <pc:sldChg chg="modSp mod">
        <pc:chgData name="Jennie Read" userId="ffc02e57-f60d-43bf-8c65-703c10ba8ea5" providerId="ADAL" clId="{56B74C83-8E57-497A-91E4-2ABC8C293777}" dt="2025-06-02T15:10:23.818" v="8" actId="962"/>
        <pc:sldMkLst>
          <pc:docMk/>
          <pc:sldMk cId="2605950418" sldId="382"/>
        </pc:sldMkLst>
        <pc:spChg chg="mod">
          <ac:chgData name="Jennie Read" userId="ffc02e57-f60d-43bf-8c65-703c10ba8ea5" providerId="ADAL" clId="{56B74C83-8E57-497A-91E4-2ABC8C293777}" dt="2025-06-02T15:10:23.818" v="8" actId="962"/>
          <ac:spMkLst>
            <pc:docMk/>
            <pc:sldMk cId="2605950418" sldId="382"/>
            <ac:spMk id="2" creationId="{AD5BD478-692D-A9AB-07F3-D821B6F005FE}"/>
          </ac:spMkLst>
        </pc:spChg>
      </pc:sldChg>
      <pc:sldChg chg="modSp mod">
        <pc:chgData name="Jennie Read" userId="ffc02e57-f60d-43bf-8c65-703c10ba8ea5" providerId="ADAL" clId="{56B74C83-8E57-497A-91E4-2ABC8C293777}" dt="2025-06-02T15:10:20.612" v="7" actId="962"/>
        <pc:sldMkLst>
          <pc:docMk/>
          <pc:sldMk cId="4224867103" sldId="384"/>
        </pc:sldMkLst>
        <pc:spChg chg="mod">
          <ac:chgData name="Jennie Read" userId="ffc02e57-f60d-43bf-8c65-703c10ba8ea5" providerId="ADAL" clId="{56B74C83-8E57-497A-91E4-2ABC8C293777}" dt="2025-06-02T15:10:20.612" v="7" actId="962"/>
          <ac:spMkLst>
            <pc:docMk/>
            <pc:sldMk cId="4224867103" sldId="384"/>
            <ac:spMk id="2" creationId="{49DA710F-E3D7-4080-E396-6647462D44DD}"/>
          </ac:spMkLst>
        </pc:spChg>
      </pc:sldChg>
      <pc:sldChg chg="modSp mod">
        <pc:chgData name="Jennie Read" userId="ffc02e57-f60d-43bf-8c65-703c10ba8ea5" providerId="ADAL" clId="{56B74C83-8E57-497A-91E4-2ABC8C293777}" dt="2025-06-02T15:10:27.270" v="9" actId="962"/>
        <pc:sldMkLst>
          <pc:docMk/>
          <pc:sldMk cId="849710369" sldId="385"/>
        </pc:sldMkLst>
        <pc:spChg chg="mod">
          <ac:chgData name="Jennie Read" userId="ffc02e57-f60d-43bf-8c65-703c10ba8ea5" providerId="ADAL" clId="{56B74C83-8E57-497A-91E4-2ABC8C293777}" dt="2025-06-02T15:10:27.270" v="9" actId="962"/>
          <ac:spMkLst>
            <pc:docMk/>
            <pc:sldMk cId="849710369" sldId="385"/>
            <ac:spMk id="2" creationId="{0919F208-36B8-9035-57C2-139F4FEB5F88}"/>
          </ac:spMkLst>
        </pc:spChg>
      </pc:sldChg>
      <pc:sldChg chg="modSp mod">
        <pc:chgData name="Jennie Read" userId="ffc02e57-f60d-43bf-8c65-703c10ba8ea5" providerId="ADAL" clId="{56B74C83-8E57-497A-91E4-2ABC8C293777}" dt="2025-06-02T15:11:16.693" v="21" actId="962"/>
        <pc:sldMkLst>
          <pc:docMk/>
          <pc:sldMk cId="1338421055" sldId="386"/>
        </pc:sldMkLst>
        <pc:spChg chg="mod">
          <ac:chgData name="Jennie Read" userId="ffc02e57-f60d-43bf-8c65-703c10ba8ea5" providerId="ADAL" clId="{56B74C83-8E57-497A-91E4-2ABC8C293777}" dt="2025-06-02T15:11:16.693" v="21" actId="962"/>
          <ac:spMkLst>
            <pc:docMk/>
            <pc:sldMk cId="1338421055" sldId="386"/>
            <ac:spMk id="4" creationId="{6E6D7E68-B740-AC72-94BF-1EDB6C8DFE14}"/>
          </ac:spMkLst>
        </pc:spChg>
      </pc:sldChg>
      <pc:sldChg chg="modSp mod">
        <pc:chgData name="Jennie Read" userId="ffc02e57-f60d-43bf-8c65-703c10ba8ea5" providerId="ADAL" clId="{56B74C83-8E57-497A-91E4-2ABC8C293777}" dt="2025-06-02T15:11:21.379" v="22" actId="962"/>
        <pc:sldMkLst>
          <pc:docMk/>
          <pc:sldMk cId="308621623" sldId="387"/>
        </pc:sldMkLst>
        <pc:spChg chg="mod">
          <ac:chgData name="Jennie Read" userId="ffc02e57-f60d-43bf-8c65-703c10ba8ea5" providerId="ADAL" clId="{56B74C83-8E57-497A-91E4-2ABC8C293777}" dt="2025-06-02T15:11:21.379" v="22" actId="962"/>
          <ac:spMkLst>
            <pc:docMk/>
            <pc:sldMk cId="308621623" sldId="387"/>
            <ac:spMk id="4" creationId="{A47929D8-78EC-ABEB-B41C-2EAF143751FE}"/>
          </ac:spMkLst>
        </pc:spChg>
      </pc:sldChg>
      <pc:sldChg chg="modSp mod">
        <pc:chgData name="Jennie Read" userId="ffc02e57-f60d-43bf-8c65-703c10ba8ea5" providerId="ADAL" clId="{56B74C83-8E57-497A-91E4-2ABC8C293777}" dt="2025-06-02T15:11:12.200" v="20" actId="13244"/>
        <pc:sldMkLst>
          <pc:docMk/>
          <pc:sldMk cId="0" sldId="388"/>
        </pc:sldMkLst>
        <pc:spChg chg="mod">
          <ac:chgData name="Jennie Read" userId="ffc02e57-f60d-43bf-8c65-703c10ba8ea5" providerId="ADAL" clId="{56B74C83-8E57-497A-91E4-2ABC8C293777}" dt="2025-06-02T15:11:10.557" v="19" actId="962"/>
          <ac:spMkLst>
            <pc:docMk/>
            <pc:sldMk cId="0" sldId="388"/>
            <ac:spMk id="2" creationId="{9D37F657-7D0F-8AFE-F0BC-7F3900A84F2F}"/>
          </ac:spMkLst>
        </pc:spChg>
        <pc:spChg chg="ord">
          <ac:chgData name="Jennie Read" userId="ffc02e57-f60d-43bf-8c65-703c10ba8ea5" providerId="ADAL" clId="{56B74C83-8E57-497A-91E4-2ABC8C293777}" dt="2025-06-02T15:11:12.200" v="20" actId="13244"/>
          <ac:spMkLst>
            <pc:docMk/>
            <pc:sldMk cId="0" sldId="388"/>
            <ac:spMk id="3" creationId="{626DA642-8E55-A8E6-FBF0-2BA8C3580D0B}"/>
          </ac:spMkLst>
        </pc:spChg>
      </pc:sldChg>
    </pc:docChg>
  </pc:docChgLst>
  <pc:docChgLst>
    <pc:chgData name="Kim Austin" userId="ps/kO6BA9KWAjHLbsxv9pWngsZodD48B/mc8PTE1gFM=" providerId="None" clId="Web-{4ABBA754-B9CA-491F-B75E-35083F37FD93}"/>
    <pc:docChg chg="modSld">
      <pc:chgData name="Kim Austin" userId="ps/kO6BA9KWAjHLbsxv9pWngsZodD48B/mc8PTE1gFM=" providerId="None" clId="Web-{4ABBA754-B9CA-491F-B75E-35083F37FD93}" dt="2025-05-05T21:19:17.755" v="0" actId="20577"/>
      <pc:docMkLst>
        <pc:docMk/>
      </pc:docMkLst>
      <pc:sldChg chg="modSp">
        <pc:chgData name="Kim Austin" userId="ps/kO6BA9KWAjHLbsxv9pWngsZodD48B/mc8PTE1gFM=" providerId="None" clId="Web-{4ABBA754-B9CA-491F-B75E-35083F37FD93}" dt="2025-05-05T21:19:17.755" v="0" actId="20577"/>
        <pc:sldMkLst>
          <pc:docMk/>
          <pc:sldMk cId="1929138334" sldId="375"/>
        </pc:sldMkLst>
        <pc:spChg chg="mod">
          <ac:chgData name="Kim Austin" userId="ps/kO6BA9KWAjHLbsxv9pWngsZodD48B/mc8PTE1gFM=" providerId="None" clId="Web-{4ABBA754-B9CA-491F-B75E-35083F37FD93}" dt="2025-05-05T21:19:17.755" v="0" actId="20577"/>
          <ac:spMkLst>
            <pc:docMk/>
            <pc:sldMk cId="1929138334" sldId="375"/>
            <ac:spMk id="3" creationId="{B861FB31-A6D7-B66E-7CA5-1B9DBD7521A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5D5F7F-EDEF-F41D-B715-99905C44F6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2431B0F-4EE1-21F4-8B90-E197470B7E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A6E3434A-C42F-C241-BBBB-9BB24729FC0E}" type="datetimeFigureOut">
              <a:rPr lang="en-US"/>
              <a:pPr>
                <a:defRPr/>
              </a:pPr>
              <a:t>6/2/2025</a:t>
            </a:fld>
            <a:endParaRPr lang="en-US"/>
          </a:p>
        </p:txBody>
      </p:sp>
      <p:sp>
        <p:nvSpPr>
          <p:cNvPr id="4" name="Footer Placeholder 3">
            <a:extLst>
              <a:ext uri="{FF2B5EF4-FFF2-40B4-BE49-F238E27FC236}">
                <a16:creationId xmlns:a16="http://schemas.microsoft.com/office/drawing/2014/main" id="{C3BC7C01-F890-0806-D301-8089D8A86D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0B1B4566-0F3F-BA9A-3FC6-C6794598C3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D23F5B3-8696-D743-BF27-1B5A45F5C78A}"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C5A60D-1441-FDA2-6EEE-C5994D0A88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7087DAD3-54B1-6E25-76CA-765F7ACE151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71DF334-F979-5549-81B3-1CBAECFA9E4E}" type="datetimeFigureOut">
              <a:rPr lang="en-US"/>
              <a:pPr>
                <a:defRPr/>
              </a:pPr>
              <a:t>6/2/2025</a:t>
            </a:fld>
            <a:endParaRPr lang="en-US"/>
          </a:p>
        </p:txBody>
      </p:sp>
      <p:sp>
        <p:nvSpPr>
          <p:cNvPr id="4" name="Slide Image Placeholder 3">
            <a:extLst>
              <a:ext uri="{FF2B5EF4-FFF2-40B4-BE49-F238E27FC236}">
                <a16:creationId xmlns:a16="http://schemas.microsoft.com/office/drawing/2014/main" id="{2C0CD764-5019-D830-C337-BA795A29FD7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5D9C25A-1079-0A55-4D49-93B5F28EA38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D7AC909-14F4-ECFE-A6ED-7C532007C9F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CBE79F03-B575-964F-F8AE-D128F0D4645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DA88F034-55D3-4C47-BCFD-98903CE426D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a:t>
            </a:fld>
            <a:endParaRPr lang="en-US"/>
          </a:p>
        </p:txBody>
      </p:sp>
    </p:spTree>
    <p:extLst>
      <p:ext uri="{BB962C8B-B14F-4D97-AF65-F5344CB8AC3E}">
        <p14:creationId xmlns:p14="http://schemas.microsoft.com/office/powerpoint/2010/main" val="3975342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Transition the group to learning about civic engagement in grades K</a:t>
            </a:r>
            <a:r>
              <a:rPr lang="en-US" sz="1200" b="0" i="0" u="none" strike="noStrike" dirty="0">
                <a:solidFill>
                  <a:srgbClr val="000000"/>
                </a:solidFill>
                <a:effectLst/>
                <a:latin typeface="+mn-lt"/>
                <a:cs typeface="Arial"/>
              </a:rPr>
              <a:t>–</a:t>
            </a:r>
            <a:r>
              <a:rPr lang="en-US" b="0" dirty="0"/>
              <a:t>5.</a:t>
            </a: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10</a:t>
            </a:fld>
            <a:endParaRPr lang="en-US"/>
          </a:p>
        </p:txBody>
      </p:sp>
    </p:spTree>
    <p:extLst>
      <p:ext uri="{BB962C8B-B14F-4D97-AF65-F5344CB8AC3E}">
        <p14:creationId xmlns:p14="http://schemas.microsoft.com/office/powerpoint/2010/main" val="4077052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71450" indent="-171450">
              <a:buFont typeface="Arial" panose="020B0604020202020204" pitchFamily="34" charset="0"/>
              <a:buChar char="•"/>
            </a:pPr>
            <a:r>
              <a:rPr lang="en-US" b="0" dirty="0"/>
              <a:t>Review the content on the slides regarding the specific grade-level revisions for civic engagement at the elementary level.</a:t>
            </a:r>
            <a:endParaRPr lang="en-US" b="1" dirty="0"/>
          </a:p>
          <a:p>
            <a:endParaRPr lang="en-US" b="1"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11</a:t>
            </a:fld>
            <a:endParaRPr lang="en-US"/>
          </a:p>
        </p:txBody>
      </p:sp>
    </p:spTree>
    <p:extLst>
      <p:ext uri="{BB962C8B-B14F-4D97-AF65-F5344CB8AC3E}">
        <p14:creationId xmlns:p14="http://schemas.microsoft.com/office/powerpoint/2010/main" val="3350792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Review the content on the slide.</a:t>
            </a:r>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12</a:t>
            </a:fld>
            <a:endParaRPr lang="en-US"/>
          </a:p>
        </p:txBody>
      </p:sp>
    </p:spTree>
    <p:extLst>
      <p:ext uri="{BB962C8B-B14F-4D97-AF65-F5344CB8AC3E}">
        <p14:creationId xmlns:p14="http://schemas.microsoft.com/office/powerpoint/2010/main" val="1627851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Review the content on the slide.</a:t>
            </a: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13</a:t>
            </a:fld>
            <a:endParaRPr lang="en-US"/>
          </a:p>
        </p:txBody>
      </p:sp>
    </p:spTree>
    <p:extLst>
      <p:ext uri="{BB962C8B-B14F-4D97-AF65-F5344CB8AC3E}">
        <p14:creationId xmlns:p14="http://schemas.microsoft.com/office/powerpoint/2010/main" val="2488896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Review the content on the slide.</a:t>
            </a: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14</a:t>
            </a:fld>
            <a:endParaRPr lang="en-US"/>
          </a:p>
        </p:txBody>
      </p:sp>
    </p:spTree>
    <p:extLst>
      <p:ext uri="{BB962C8B-B14F-4D97-AF65-F5344CB8AC3E}">
        <p14:creationId xmlns:p14="http://schemas.microsoft.com/office/powerpoint/2010/main" val="3037936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dirty="0"/>
          </a:p>
          <a:p>
            <a:r>
              <a:rPr lang="en-US" dirty="0"/>
              <a:t>• </a:t>
            </a:r>
            <a:r>
              <a:rPr lang="en-US" b="0" dirty="0"/>
              <a:t>Transition the group to looking at two examples of civic engagement in practice in grades K</a:t>
            </a:r>
            <a:r>
              <a:rPr lang="en-US" sz="1200" b="0" i="0" u="none" strike="noStrike" dirty="0">
                <a:solidFill>
                  <a:srgbClr val="000000"/>
                </a:solidFill>
                <a:effectLst/>
                <a:latin typeface="+mn-lt"/>
                <a:cs typeface="Arial"/>
              </a:rPr>
              <a:t>–</a:t>
            </a:r>
            <a:r>
              <a:rPr lang="en-US" b="0" dirty="0"/>
              <a:t>5</a:t>
            </a:r>
            <a:r>
              <a:rPr lang="en-US" dirty="0"/>
              <a:t> at the classroom level. </a:t>
            </a:r>
            <a:endParaRPr lang="en-US" dirty="0">
              <a:ea typeface="Calibri"/>
              <a:cs typeface="Calibri"/>
            </a:endParaRPr>
          </a:p>
          <a:p>
            <a:r>
              <a:rPr lang="en-US" dirty="0"/>
              <a:t>• Frame the activity for participants: </a:t>
            </a:r>
          </a:p>
          <a:p>
            <a:pPr lvl="1"/>
            <a:r>
              <a:rPr lang="en-US" dirty="0"/>
              <a:t>• Participants will review two examples of civic engagement in practice in a K</a:t>
            </a:r>
            <a:r>
              <a:rPr lang="en-US" sz="1200" b="0" i="0" u="none" strike="noStrike" dirty="0">
                <a:solidFill>
                  <a:srgbClr val="000000"/>
                </a:solidFill>
                <a:effectLst/>
                <a:latin typeface="+mn-lt"/>
                <a:cs typeface="Arial"/>
              </a:rPr>
              <a:t>–</a:t>
            </a:r>
            <a:r>
              <a:rPr lang="en-US" dirty="0"/>
              <a:t>5 classroom.</a:t>
            </a:r>
            <a:endParaRPr lang="en-US" dirty="0">
              <a:ea typeface="Calibri"/>
              <a:cs typeface="Calibri"/>
            </a:endParaRPr>
          </a:p>
          <a:p>
            <a:pPr lvl="1"/>
            <a:r>
              <a:rPr lang="en-US" dirty="0"/>
              <a:t>• After each example is presented, participants will reflect in pairs or small groups on the following three components of the example:</a:t>
            </a:r>
          </a:p>
          <a:p>
            <a:pPr lvl="2"/>
            <a:r>
              <a:rPr lang="en-US" dirty="0"/>
              <a:t>(1) What Essential Disciplinary Practice is present? </a:t>
            </a:r>
          </a:p>
          <a:p>
            <a:pPr lvl="2"/>
            <a:r>
              <a:rPr lang="en-US" dirty="0"/>
              <a:t>(2) What content standards are present?</a:t>
            </a:r>
          </a:p>
          <a:p>
            <a:pPr lvl="2"/>
            <a:r>
              <a:rPr lang="en-US" dirty="0"/>
              <a:t>(3) How does the example illustrate student agency and engagement?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Depending on your context, you may have participants physically annotate an example using the Civic Engagement in Grades K-5 Snapshot document.</a:t>
            </a:r>
            <a:endParaRPr lang="en-US" dirty="0">
              <a:cs typeface="Calibri"/>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 You are encouraged to provide participants with a copy of the standards and Essential Disciplinary Practices as they engage in this reflection activity</a:t>
            </a:r>
            <a:r>
              <a:rPr lang="en-US" b="0" dirty="0"/>
              <a:t>.</a:t>
            </a:r>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15</a:t>
            </a:fld>
            <a:endParaRPr lang="en-US"/>
          </a:p>
        </p:txBody>
      </p:sp>
    </p:spTree>
    <p:extLst>
      <p:ext uri="{BB962C8B-B14F-4D97-AF65-F5344CB8AC3E}">
        <p14:creationId xmlns:p14="http://schemas.microsoft.com/office/powerpoint/2010/main" val="1680647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Facilitator Notes: </a:t>
            </a:r>
          </a:p>
          <a:p>
            <a:pPr marL="171450" lvl="0" indent="-171450" algn="l" rtl="0">
              <a:spcBef>
                <a:spcPts val="0"/>
              </a:spcBef>
              <a:spcAft>
                <a:spcPts val="0"/>
              </a:spcAft>
              <a:buFont typeface="Arial" panose="020B0604020202020204" pitchFamily="34" charset="0"/>
              <a:buChar char="•"/>
            </a:pPr>
            <a:r>
              <a:rPr lang="en-US" dirty="0"/>
              <a:t>Review the ten Essential Disciplinary Practices in the standards before analyzing the next two examples.</a:t>
            </a:r>
          </a:p>
          <a:p>
            <a:pPr marL="171450" lvl="0" indent="-171450" algn="l" rtl="0">
              <a:spcBef>
                <a:spcPts val="0"/>
              </a:spcBef>
              <a:spcAft>
                <a:spcPts val="0"/>
              </a:spcAft>
              <a:buFont typeface="Arial" panose="020B0604020202020204" pitchFamily="34" charset="0"/>
              <a:buChar char="•"/>
            </a:pPr>
            <a:r>
              <a:rPr lang="en-US" dirty="0"/>
              <a:t>Provide framing for participants as they read through the examples; they should consider which Essential Disciplinary Practice appears.</a:t>
            </a:r>
            <a:endParaRPr lang="en-US" b="0" dirty="0"/>
          </a:p>
        </p:txBody>
      </p:sp>
      <p:sp>
        <p:nvSpPr>
          <p:cNvPr id="607" name="Google Shape;60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Facilitator Notes:</a:t>
            </a:r>
          </a:p>
          <a:p>
            <a:pPr marL="171450" indent="-171450">
              <a:buFont typeface="Arial" panose="020B0604020202020204" pitchFamily="34" charset="0"/>
              <a:buChar char="•"/>
            </a:pPr>
            <a:r>
              <a:rPr lang="en-US" sz="1200" b="0" i="0" u="none" strike="noStrike" dirty="0">
                <a:solidFill>
                  <a:srgbClr val="000000"/>
                </a:solidFill>
                <a:effectLst/>
                <a:latin typeface="+mn-lt"/>
                <a:cs typeface="Arial"/>
              </a:rPr>
              <a:t>Review the content on the slide: One example of civic engagement in grades K–5 </a:t>
            </a:r>
            <a:r>
              <a:rPr lang="en-US" sz="1200" dirty="0">
                <a:solidFill>
                  <a:srgbClr val="000000"/>
                </a:solidFill>
                <a:latin typeface="+mn-lt"/>
                <a:cs typeface="Arial"/>
              </a:rPr>
              <a:t>might look like: [Read the slide.]</a:t>
            </a:r>
            <a:endParaRPr lang="en-US" sz="1200" b="0" dirty="0">
              <a:effectLst/>
              <a:latin typeface="+mn-lt"/>
              <a:cs typeface="Arial"/>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17</a:t>
            </a:fld>
            <a:endParaRPr lang="en-US"/>
          </a:p>
        </p:txBody>
      </p:sp>
    </p:spTree>
    <p:extLst>
      <p:ext uri="{BB962C8B-B14F-4D97-AF65-F5344CB8AC3E}">
        <p14:creationId xmlns:p14="http://schemas.microsoft.com/office/powerpoint/2010/main" val="3197409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E5D88-AFE0-FE9D-9834-9CAA4459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518CA-242B-1654-882C-1E17CAD6D1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1A6D6-EB8C-CE80-3C62-D0729DBFBED1}"/>
              </a:ext>
            </a:extLst>
          </p:cNvPr>
          <p:cNvSpPr>
            <a:spLocks noGrp="1"/>
          </p:cNvSpPr>
          <p:nvPr>
            <p:ph type="body" idx="1"/>
          </p:nvPr>
        </p:nvSpPr>
        <p:spPr/>
        <p:txBody>
          <a:bodyPr/>
          <a:lstStyle/>
          <a:p>
            <a:r>
              <a:rPr lang="en-US" b="1" dirty="0"/>
              <a:t>Facilitator Notes: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providing time for participants to talk in small groups. You may encourage participants to reflect in a physical or digital format and suggest that as they review the example, they look at the Essential Disciplinary Practices and go back through the Social Science Standards.</a:t>
            </a:r>
          </a:p>
          <a:p>
            <a:pPr marL="171450" indent="-171450">
              <a:buFont typeface="Arial" panose="020B0604020202020204" pitchFamily="34" charset="0"/>
              <a:buChar char="•"/>
            </a:pPr>
            <a:r>
              <a:rPr lang="en-US" b="0" dirty="0"/>
              <a:t>After providing time for groups to reflect in pairs, invite participants to share out in the whole group. </a:t>
            </a:r>
          </a:p>
          <a:p>
            <a:endParaRPr lang="en-US" b="0" dirty="0"/>
          </a:p>
          <a:p>
            <a:r>
              <a:rPr lang="en-US" b="1" dirty="0"/>
              <a:t>EDP</a:t>
            </a:r>
            <a:r>
              <a:rPr lang="en-US" b="0" dirty="0"/>
              <a:t>: </a:t>
            </a:r>
            <a:r>
              <a:rPr lang="en-US" sz="1800" b="0" i="0" dirty="0">
                <a:solidFill>
                  <a:srgbClr val="000000"/>
                </a:solidFill>
                <a:effectLst/>
                <a:latin typeface="Calibri" panose="020F0502020204030204" pitchFamily="34" charset="0"/>
              </a:rPr>
              <a:t>Develop questions for social science inquiry.</a:t>
            </a:r>
          </a:p>
          <a:p>
            <a:endParaRPr lang="en-US" sz="1800" b="0" i="0" dirty="0">
              <a:solidFill>
                <a:srgbClr val="000000"/>
              </a:solidFill>
              <a:effectLst/>
              <a:latin typeface="Calibri" panose="020F0502020204030204" pitchFamily="34" charset="0"/>
            </a:endParaRPr>
          </a:p>
          <a:p>
            <a:r>
              <a:rPr lang="en-US" sz="1800" b="1" i="0" dirty="0">
                <a:solidFill>
                  <a:srgbClr val="000000"/>
                </a:solidFill>
                <a:effectLst/>
                <a:latin typeface="Calibri" panose="020F0502020204030204" pitchFamily="34" charset="0"/>
              </a:rPr>
              <a:t>Content from standards: </a:t>
            </a:r>
          </a:p>
          <a:p>
            <a:pPr marL="285750" indent="-285750">
              <a:buFont typeface="Arial" panose="020B0604020202020204" pitchFamily="34" charset="0"/>
              <a:buChar char="•"/>
            </a:pPr>
            <a:r>
              <a:rPr lang="en-US" sz="2800" b="0" dirty="0"/>
              <a:t>2.C.CE.6 </a:t>
            </a:r>
            <a:r>
              <a:rPr lang="en-US" sz="2800" dirty="0"/>
              <a:t>– </a:t>
            </a:r>
            <a:r>
              <a:rPr lang="en-US" sz="2800" i="1" dirty="0"/>
              <a:t>Compare personal points of view with others’ perspectives when participating in rule setting and addressing disagreements over fairness or injustice.</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800" b="0" dirty="0"/>
              <a:t>3.C.DP.6-- </a:t>
            </a:r>
            <a:r>
              <a:rPr lang="en-US" sz="2800" dirty="0"/>
              <a:t>Explain the democratic principle of a smaller voting group (the minority) having rights that the larger voting group (the majority) cannot take away.</a:t>
            </a:r>
            <a:endParaRPr lang="en-US" sz="1800" i="1" dirty="0"/>
          </a:p>
          <a:p>
            <a:pPr marL="285750" indent="-285750">
              <a:buFont typeface="Arial" panose="020B0604020202020204" pitchFamily="34" charset="0"/>
              <a:buChar char="•"/>
            </a:pPr>
            <a:r>
              <a:rPr lang="en-US" sz="2800" b="0" i="0" dirty="0">
                <a:solidFill>
                  <a:srgbClr val="000000"/>
                </a:solidFill>
                <a:effectLst/>
                <a:latin typeface="Calibri" panose="020F0502020204030204" pitchFamily="34" charset="0"/>
              </a:rPr>
              <a:t>4.C.DP.4-- </a:t>
            </a:r>
            <a:r>
              <a:rPr lang="en-US" sz="4000" i="1" dirty="0"/>
              <a:t>Identify examples from the Oregon Constitution establishing equality or addressing discrimination, inequalities, or unfairness.</a:t>
            </a:r>
            <a:endParaRPr lang="en-US" sz="2800" b="0" i="1" dirty="0">
              <a:solidFill>
                <a:srgbClr val="000000"/>
              </a:solidFill>
              <a:effectLst/>
              <a:latin typeface="Calibri" panose="020F0502020204030204" pitchFamily="34" charset="0"/>
            </a:endParaRPr>
          </a:p>
          <a:p>
            <a:pPr marL="285750" indent="-285750">
              <a:buFont typeface="Arial" panose="020B0604020202020204" pitchFamily="34" charset="0"/>
              <a:buChar char="•"/>
            </a:pPr>
            <a:r>
              <a:rPr lang="en-US" sz="2800" b="0" i="0" dirty="0">
                <a:solidFill>
                  <a:srgbClr val="000000"/>
                </a:solidFill>
                <a:effectLst/>
                <a:latin typeface="Calibri" panose="020F0502020204030204" pitchFamily="34" charset="0"/>
              </a:rPr>
              <a:t>4.C.CE.5-- </a:t>
            </a:r>
            <a:r>
              <a:rPr lang="en-US" sz="2800" i="1" dirty="0"/>
              <a:t>Describe the importance of civic participation, including the ballot initiative process, in changing Oregon’s laws and Constitution.</a:t>
            </a:r>
            <a:endParaRPr lang="en-US" sz="1800" b="0" i="1" dirty="0">
              <a:solidFill>
                <a:srgbClr val="000000"/>
              </a:solidFill>
              <a:effectLst/>
              <a:latin typeface="Calibri" panose="020F0502020204030204" pitchFamily="34" charset="0"/>
            </a:endParaRPr>
          </a:p>
          <a:p>
            <a:endParaRPr lang="en-US" sz="1800" b="1" i="0" dirty="0">
              <a:solidFill>
                <a:srgbClr val="000000"/>
              </a:solidFill>
              <a:effectLst/>
              <a:latin typeface="Calibri" panose="020F0502020204030204" pitchFamily="34" charset="0"/>
            </a:endParaRPr>
          </a:p>
          <a:p>
            <a:r>
              <a:rPr lang="en-US" sz="1800" b="1" i="0" dirty="0">
                <a:solidFill>
                  <a:srgbClr val="000000"/>
                </a:solidFill>
                <a:effectLst/>
                <a:latin typeface="Calibri" panose="020F0502020204030204" pitchFamily="34" charset="0"/>
              </a:rPr>
              <a:t>Student engagement/agency possible responses: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Students aren't just told what the rules are—they co-create them. This encourages ownership and accountability, key components of agency. This also elevates their voices and acknowledges that their perspectives matter in shaping the classroom environment.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By working together to create classroom agreements and voting on the top five, students engage in a democratic process. This builds a sense of collective responsibility and models civic practices like collaboration, compromise, and consensus-building.</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Revisiting and revising the agreements throughout the year reinforces the idea that civic engagement isn’t a one-time activity but a continuous process. This empowers students to recognize their role in maintaining and evolving a just and supportive environment.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Rather than the teacher dictating the rules, students take the lead in shaping their learning environment. This shift in power fosters a sense of ownership and accountability.</a:t>
            </a:r>
          </a:p>
          <a:p>
            <a:pPr marL="171450" indent="-171450">
              <a:buFont typeface="Arial" panose="020B0604020202020204" pitchFamily="34" charset="0"/>
              <a:buChar char="•"/>
            </a:pPr>
            <a:endParaRPr lang="en-US" dirty="0"/>
          </a:p>
          <a:p>
            <a:endParaRPr lang="en-US" b="1" dirty="0"/>
          </a:p>
        </p:txBody>
      </p:sp>
      <p:sp>
        <p:nvSpPr>
          <p:cNvPr id="4" name="Slide Number Placeholder 3">
            <a:extLst>
              <a:ext uri="{FF2B5EF4-FFF2-40B4-BE49-F238E27FC236}">
                <a16:creationId xmlns:a16="http://schemas.microsoft.com/office/drawing/2014/main" id="{932A1E9D-B009-E350-0DEC-5651B351BA6C}"/>
              </a:ext>
            </a:extLst>
          </p:cNvPr>
          <p:cNvSpPr>
            <a:spLocks noGrp="1"/>
          </p:cNvSpPr>
          <p:nvPr>
            <p:ph type="sldNum" sz="quarter" idx="5"/>
          </p:nvPr>
        </p:nvSpPr>
        <p:spPr/>
        <p:txBody>
          <a:bodyPr/>
          <a:lstStyle/>
          <a:p>
            <a:pPr>
              <a:defRPr/>
            </a:pPr>
            <a:fld id="{DA88F034-55D3-4C47-BCFD-98903CE426D1}" type="slidenum">
              <a:rPr lang="en-US" smtClean="0"/>
              <a:pPr>
                <a:defRPr/>
              </a:pPr>
              <a:t>18</a:t>
            </a:fld>
            <a:endParaRPr lang="en-US"/>
          </a:p>
        </p:txBody>
      </p:sp>
    </p:spTree>
    <p:extLst>
      <p:ext uri="{BB962C8B-B14F-4D97-AF65-F5344CB8AC3E}">
        <p14:creationId xmlns:p14="http://schemas.microsoft.com/office/powerpoint/2010/main" val="2080901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Facilitator Notes:</a:t>
            </a:r>
          </a:p>
          <a:p>
            <a:pPr marL="171450" indent="-171450">
              <a:buFont typeface="Arial" panose="020B0604020202020204" pitchFamily="34" charset="0"/>
              <a:buChar char="•"/>
            </a:pPr>
            <a:r>
              <a:rPr lang="en-US" sz="1200" b="0" i="0" u="none" strike="noStrike" dirty="0">
                <a:solidFill>
                  <a:srgbClr val="000000"/>
                </a:solidFill>
                <a:effectLst/>
                <a:latin typeface="+mn-lt"/>
                <a:cs typeface="Arial"/>
              </a:rPr>
              <a:t>Review the content on the slide: A second example of civic engagement in grades K–5 </a:t>
            </a:r>
            <a:r>
              <a:rPr lang="en-US" sz="1200" dirty="0">
                <a:solidFill>
                  <a:srgbClr val="000000"/>
                </a:solidFill>
                <a:latin typeface="+mn-lt"/>
                <a:cs typeface="Arial"/>
              </a:rPr>
              <a:t>might look like: [Read the slide.]</a:t>
            </a:r>
            <a:endParaRPr lang="en-US" sz="1200" b="0" dirty="0">
              <a:effectLst/>
              <a:latin typeface="+mn-lt"/>
              <a:cs typeface="Arial"/>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19</a:t>
            </a:fld>
            <a:endParaRPr lang="en-US"/>
          </a:p>
        </p:txBody>
      </p:sp>
    </p:spTree>
    <p:extLst>
      <p:ext uri="{BB962C8B-B14F-4D97-AF65-F5344CB8AC3E}">
        <p14:creationId xmlns:p14="http://schemas.microsoft.com/office/powerpoint/2010/main" val="1702125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71450" indent="-171450">
              <a:buFont typeface="Arial" panose="020B0604020202020204" pitchFamily="34" charset="0"/>
              <a:buChar char="•"/>
            </a:pPr>
            <a:r>
              <a:rPr lang="en-US" b="0" dirty="0"/>
              <a:t>Review the content on the slide that outlines the intention, purpose and use behind this slide deck. </a:t>
            </a:r>
            <a:endParaRPr lang="en-US" b="1"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a:t>
            </a:fld>
            <a:endParaRPr lang="en-US"/>
          </a:p>
        </p:txBody>
      </p:sp>
    </p:spTree>
    <p:extLst>
      <p:ext uri="{BB962C8B-B14F-4D97-AF65-F5344CB8AC3E}">
        <p14:creationId xmlns:p14="http://schemas.microsoft.com/office/powerpoint/2010/main" val="4209090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providing time for participants to talk in small groups. You may encourage participants to reflect in a physical or digital format and suggest that, as they review the example, they look at the Essential Disciplinary Practices and go back through the Social Science Standards.</a:t>
            </a:r>
          </a:p>
          <a:p>
            <a:pPr marL="171450" indent="-171450">
              <a:buFont typeface="Arial" panose="020B0604020202020204" pitchFamily="34" charset="0"/>
              <a:buChar char="•"/>
            </a:pPr>
            <a:r>
              <a:rPr lang="en-US" b="0" dirty="0"/>
              <a:t>After providing time for groups to reflect in pairs, invite participants to share out in the whole group. </a:t>
            </a:r>
          </a:p>
          <a:p>
            <a:endParaRPr lang="en-US" b="0" dirty="0"/>
          </a:p>
          <a:p>
            <a:r>
              <a:rPr lang="en-US" b="0" dirty="0"/>
              <a:t>Essential Disciplinary Practices: </a:t>
            </a:r>
            <a:r>
              <a:rPr lang="en-US" sz="1800" b="0" i="0" dirty="0">
                <a:solidFill>
                  <a:srgbClr val="000000"/>
                </a:solidFill>
                <a:effectLst/>
                <a:latin typeface="Calibri" panose="020F0502020204030204" pitchFamily="34" charset="0"/>
              </a:rPr>
              <a:t>Educators guide students through how to collect, interpret, evaluate, and apply information from primary and secondary sources to better understand and create historical narratives, distinguishing between fact and opinion. </a:t>
            </a:r>
          </a:p>
          <a:p>
            <a:endParaRPr lang="en-US" sz="1800" b="0" i="0" dirty="0">
              <a:solidFill>
                <a:srgbClr val="000000"/>
              </a:solidFill>
              <a:effectLst/>
              <a:latin typeface="Calibri" panose="020F0502020204030204" pitchFamily="34" charset="0"/>
            </a:endParaRPr>
          </a:p>
          <a:p>
            <a:r>
              <a:rPr lang="en-US" sz="1800" b="1" i="0" dirty="0">
                <a:solidFill>
                  <a:srgbClr val="000000"/>
                </a:solidFill>
                <a:effectLst/>
                <a:latin typeface="Calibri" panose="020F0502020204030204" pitchFamily="34" charset="0"/>
              </a:rPr>
              <a:t>Content from standards: </a:t>
            </a:r>
          </a:p>
          <a:p>
            <a:pPr marL="285750" indent="-285750">
              <a:buFont typeface="Arial" panose="020B0604020202020204" pitchFamily="34" charset="0"/>
              <a:buChar char="•"/>
            </a:pPr>
            <a:r>
              <a:rPr lang="en-US" sz="2800" b="0" dirty="0"/>
              <a:t>2.C.IR.3 </a:t>
            </a:r>
            <a:r>
              <a:rPr lang="en-US" sz="2800" dirty="0"/>
              <a:t>– </a:t>
            </a:r>
            <a:r>
              <a:rPr lang="en-US" sz="2800" i="1" dirty="0"/>
              <a:t>Describe and analyze the many ways students can affect their local community.</a:t>
            </a:r>
          </a:p>
          <a:p>
            <a:pPr marL="285750" indent="-285750">
              <a:buFont typeface="Arial" panose="020B0604020202020204" pitchFamily="34" charset="0"/>
              <a:buChar char="•"/>
            </a:pPr>
            <a:r>
              <a:rPr lang="en-US" sz="2800" b="0" dirty="0"/>
              <a:t>2.C.DP.5 – </a:t>
            </a:r>
            <a:r>
              <a:rPr lang="en-US" sz="2800" i="1" dirty="0"/>
              <a:t>Define, explain, and analyze different approaches to conflict resolution among individuals, groups, and communities.</a:t>
            </a:r>
          </a:p>
          <a:p>
            <a:pPr marL="285750" indent="-285750">
              <a:buFont typeface="Arial" panose="020B0604020202020204" pitchFamily="34" charset="0"/>
              <a:buChar char="•"/>
            </a:pPr>
            <a:r>
              <a:rPr lang="en-US" sz="2800" b="0" dirty="0"/>
              <a:t>2.C.CE.6 </a:t>
            </a:r>
            <a:r>
              <a:rPr lang="en-US" sz="2800" dirty="0"/>
              <a:t>– </a:t>
            </a:r>
            <a:r>
              <a:rPr lang="en-US" sz="2800" i="1" dirty="0"/>
              <a:t>Compare personal points of view with others’ perspectives when participating in rule setting and addressing disagreements over fairness or injustice.</a:t>
            </a:r>
            <a:endParaRPr lang="en-US" sz="1800" b="1" i="0" dirty="0">
              <a:solidFill>
                <a:srgbClr val="000000"/>
              </a:solidFill>
              <a:effectLst/>
              <a:latin typeface="Calibri" panose="020F0502020204030204" pitchFamily="34" charset="0"/>
            </a:endParaRPr>
          </a:p>
          <a:p>
            <a:endParaRPr lang="en-US" sz="1800" b="1" i="0" dirty="0">
              <a:solidFill>
                <a:srgbClr val="000000"/>
              </a:solidFill>
              <a:effectLst/>
              <a:latin typeface="Calibri" panose="020F0502020204030204" pitchFamily="34" charset="0"/>
            </a:endParaRPr>
          </a:p>
          <a:p>
            <a:r>
              <a:rPr lang="en-US" sz="1800" b="1" i="0" dirty="0">
                <a:solidFill>
                  <a:srgbClr val="000000"/>
                </a:solidFill>
                <a:effectLst/>
                <a:latin typeface="Calibri" panose="020F0502020204030204" pitchFamily="34" charset="0"/>
              </a:rPr>
              <a:t>Student engagement and agency possible responses:</a:t>
            </a:r>
          </a:p>
          <a:p>
            <a:pPr marL="171450" indent="-171450">
              <a:buFont typeface="Arial" panose="020B0604020202020204" pitchFamily="34" charset="0"/>
              <a:buChar char="•"/>
            </a:pPr>
            <a:r>
              <a:rPr lang="en-US" dirty="0"/>
              <a:t>Students engage in hands-on learning rather than passively receiving information.</a:t>
            </a:r>
          </a:p>
          <a:p>
            <a:pPr marL="171450" indent="-171450">
              <a:buFont typeface="Arial" panose="020B0604020202020204" pitchFamily="34" charset="0"/>
              <a:buChar char="•"/>
            </a:pPr>
            <a:r>
              <a:rPr lang="en-US" dirty="0"/>
              <a:t>By relating history to their own </a:t>
            </a:r>
            <a:r>
              <a:rPr lang="en-US" b="0" dirty="0"/>
              <a:t>experiences of fairness and inclusion</a:t>
            </a:r>
            <a:r>
              <a:rPr lang="en-US" dirty="0"/>
              <a:t>, students see themselves as active participants in civic life, reinforcing their voice and agency.</a:t>
            </a:r>
          </a:p>
          <a:p>
            <a:pPr marL="171450" indent="-171450">
              <a:buFont typeface="Arial" panose="020B0604020202020204" pitchFamily="34" charset="0"/>
              <a:buChar char="•"/>
            </a:pPr>
            <a:r>
              <a:rPr lang="en-US" dirty="0"/>
              <a:t>Understanding that </a:t>
            </a:r>
            <a:r>
              <a:rPr lang="en-US" b="0" dirty="0"/>
              <a:t>individuals—especially young people—can drive change </a:t>
            </a:r>
            <a:r>
              <a:rPr lang="en-US" dirty="0"/>
              <a:t>helps students see their potential role in shaping their communities today.</a:t>
            </a:r>
          </a:p>
          <a:p>
            <a:endParaRPr lang="en-US" b="1"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20</a:t>
            </a:fld>
            <a:endParaRPr lang="en-US"/>
          </a:p>
        </p:txBody>
      </p:sp>
    </p:spTree>
    <p:extLst>
      <p:ext uri="{BB962C8B-B14F-4D97-AF65-F5344CB8AC3E}">
        <p14:creationId xmlns:p14="http://schemas.microsoft.com/office/powerpoint/2010/main" val="4203321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Facilitator Notes:</a:t>
            </a:r>
          </a:p>
          <a:p>
            <a:pPr marL="171450" indent="-171450">
              <a:buFont typeface="Arial" panose="020B0604020202020204" pitchFamily="34" charset="0"/>
              <a:buChar char="•"/>
            </a:pPr>
            <a:r>
              <a:rPr lang="en-US" sz="1200" b="0" i="0" u="none" strike="noStrike" dirty="0">
                <a:solidFill>
                  <a:srgbClr val="000000"/>
                </a:solidFill>
                <a:effectLst/>
                <a:latin typeface="+mn-lt"/>
                <a:cs typeface="Arial"/>
              </a:rPr>
              <a:t>Review the content on the slide: A third example of civic engagement in grades K–5 </a:t>
            </a:r>
            <a:r>
              <a:rPr lang="en-US" sz="1200" dirty="0">
                <a:solidFill>
                  <a:srgbClr val="000000"/>
                </a:solidFill>
                <a:latin typeface="+mn-lt"/>
                <a:cs typeface="Arial"/>
              </a:rPr>
              <a:t>might look like: [Read the slide.]</a:t>
            </a:r>
            <a:endParaRPr lang="en-US" sz="1200" b="0" dirty="0">
              <a:effectLst/>
              <a:latin typeface="+mn-lt"/>
              <a:cs typeface="Arial"/>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21</a:t>
            </a:fld>
            <a:endParaRPr lang="en-US"/>
          </a:p>
        </p:txBody>
      </p:sp>
    </p:spTree>
    <p:extLst>
      <p:ext uri="{BB962C8B-B14F-4D97-AF65-F5344CB8AC3E}">
        <p14:creationId xmlns:p14="http://schemas.microsoft.com/office/powerpoint/2010/main" val="4291669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providing time for participants to talk in small groups. You may encourage participants to reflect in a physical or digital format and suggest that as they review the example, they look at the Essential Disciplinary Practices and go back through the Social Science Standards.</a:t>
            </a:r>
          </a:p>
          <a:p>
            <a:pPr marL="171450" indent="-171450">
              <a:buFont typeface="Arial" panose="020B0604020202020204" pitchFamily="34" charset="0"/>
              <a:buChar char="•"/>
            </a:pPr>
            <a:r>
              <a:rPr lang="en-US" b="0" dirty="0"/>
              <a:t>After providing time for groups to reflect in pairs, invite participants to share out in the whole group. </a:t>
            </a:r>
          </a:p>
          <a:p>
            <a:endParaRPr lang="en-US" b="0" dirty="0"/>
          </a:p>
          <a:p>
            <a:r>
              <a:rPr lang="en-US" b="1" dirty="0"/>
              <a:t>Essential Disciplinary Practices: </a:t>
            </a:r>
            <a:r>
              <a:rPr lang="en-US" sz="1800" b="0" i="0" dirty="0">
                <a:solidFill>
                  <a:srgbClr val="000000"/>
                </a:solidFill>
                <a:effectLst/>
                <a:latin typeface="Calibri" panose="020F0502020204030204" pitchFamily="34" charset="0"/>
              </a:rPr>
              <a:t>Educators guide students to seek and analyze diverse perspectives to develop a more complete understanding of past and current events.  </a:t>
            </a:r>
          </a:p>
          <a:p>
            <a:endParaRPr lang="en-US" sz="1800" b="0" i="0" dirty="0">
              <a:solidFill>
                <a:srgbClr val="000000"/>
              </a:solidFill>
              <a:effectLst/>
              <a:latin typeface="Calibri" panose="020F0502020204030204" pitchFamily="34" charset="0"/>
            </a:endParaRPr>
          </a:p>
          <a:p>
            <a:r>
              <a:rPr lang="en-US" sz="1800" b="1" i="0" dirty="0">
                <a:solidFill>
                  <a:srgbClr val="000000"/>
                </a:solidFill>
                <a:effectLst/>
                <a:latin typeface="Calibri" panose="020F0502020204030204" pitchFamily="34" charset="0"/>
              </a:rPr>
              <a:t>Content from standards that may be mentioned: </a:t>
            </a:r>
          </a:p>
          <a:p>
            <a:pPr marL="285750" indent="-285750">
              <a:buFont typeface="Arial" panose="020B0604020202020204" pitchFamily="34" charset="0"/>
              <a:buChar char="•"/>
            </a:pPr>
            <a:r>
              <a:rPr lang="en-US" sz="4000" dirty="0"/>
              <a:t>4.C.IR.3 – </a:t>
            </a:r>
            <a:r>
              <a:rPr lang="en-US" sz="4000" i="1" dirty="0"/>
              <a:t>Examine how identity shapes perspectives about a local or state issue</a:t>
            </a:r>
          </a:p>
          <a:p>
            <a:pPr marL="285750" indent="-285750">
              <a:buFont typeface="Arial" panose="020B0604020202020204" pitchFamily="34" charset="0"/>
              <a:buChar char="•"/>
            </a:pPr>
            <a:r>
              <a:rPr lang="en-US" sz="5400" dirty="0"/>
              <a:t>4.C.DP.4 – </a:t>
            </a:r>
            <a:r>
              <a:rPr lang="en-US" sz="5400" i="1" dirty="0"/>
              <a:t>Identify examples from the Oregon Constitution establishing equality or addressing discrimination, inequalities, or unfairness.</a:t>
            </a:r>
          </a:p>
          <a:p>
            <a:pPr marL="285750" indent="-285750">
              <a:buFont typeface="Arial" panose="020B0604020202020204" pitchFamily="34" charset="0"/>
              <a:buChar char="•"/>
            </a:pPr>
            <a:r>
              <a:rPr lang="en-US" sz="5400" dirty="0"/>
              <a:t>4.C.CE.5 – </a:t>
            </a:r>
            <a:r>
              <a:rPr lang="en-US" sz="5400" i="1" dirty="0"/>
              <a:t>Describe the importance of civic participation, including the ballot initiative process, in changing Oregon’s laws and Constitution.</a:t>
            </a:r>
            <a:endParaRPr lang="en-US" sz="4000" i="1" dirty="0"/>
          </a:p>
          <a:p>
            <a:pPr marL="285750" indent="-285750">
              <a:buFont typeface="Arial" panose="020B0604020202020204" pitchFamily="34" charset="0"/>
              <a:buChar char="•"/>
            </a:pPr>
            <a:endParaRPr lang="en-US" sz="1800" b="1" i="0" dirty="0">
              <a:solidFill>
                <a:srgbClr val="000000"/>
              </a:solidFill>
              <a:effectLst/>
              <a:latin typeface="Calibri" panose="020F0502020204030204" pitchFamily="34" charset="0"/>
            </a:endParaRPr>
          </a:p>
          <a:p>
            <a:r>
              <a:rPr lang="en-US" sz="1800" b="1" i="0" dirty="0">
                <a:solidFill>
                  <a:srgbClr val="000000"/>
                </a:solidFill>
                <a:effectLst/>
                <a:latin typeface="Calibri" panose="020F0502020204030204" pitchFamily="34" charset="0"/>
              </a:rPr>
              <a:t>Student engagement and agency possible responses:</a:t>
            </a:r>
          </a:p>
          <a:p>
            <a:pPr marL="171450" indent="-171450">
              <a:buFont typeface="Arial" panose="020B0604020202020204" pitchFamily="34" charset="0"/>
              <a:buChar char="•"/>
            </a:pPr>
            <a:r>
              <a:rPr lang="en-US" dirty="0"/>
              <a:t>Instead of being told what happened, students </a:t>
            </a:r>
            <a:r>
              <a:rPr lang="en-US" b="0" dirty="0"/>
              <a:t>examine primary sources and construct their own understanding of history. This allows students to be active participants rather than passive learners.</a:t>
            </a:r>
          </a:p>
          <a:p>
            <a:pPr marL="171450" indent="-171450">
              <a:buFont typeface="Arial" panose="020B0604020202020204" pitchFamily="34" charset="0"/>
              <a:buChar char="•"/>
            </a:pPr>
            <a:r>
              <a:rPr lang="en-US" b="0" dirty="0"/>
              <a:t>Discussions about land, resources and civic participation encourage students to make connections to their own communities—who has access to opportunities today, and why?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The lesson creates space for student voice, where they can express perspectives and grapple with and discuss complex social issues. It additionally supports students to </a:t>
            </a:r>
            <a:r>
              <a:rPr lang="en-US" dirty="0"/>
              <a:t>take </a:t>
            </a:r>
            <a:r>
              <a:rPr lang="en-US" b="0" dirty="0"/>
              <a:t>on roles as historians</a:t>
            </a:r>
            <a:r>
              <a:rPr lang="en-US" dirty="0"/>
              <a:t>, discussing questions like: </a:t>
            </a:r>
            <a:r>
              <a:rPr lang="en-US" i="1" dirty="0"/>
              <a:t>Whose voices were heard? Whose were left out? How does this shape our understanding of civic participation?</a:t>
            </a:r>
            <a:endParaRPr lang="en-US" b="0" dirty="0"/>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22</a:t>
            </a:fld>
            <a:endParaRPr lang="en-US"/>
          </a:p>
        </p:txBody>
      </p:sp>
    </p:spTree>
    <p:extLst>
      <p:ext uri="{BB962C8B-B14F-4D97-AF65-F5344CB8AC3E}">
        <p14:creationId xmlns:p14="http://schemas.microsoft.com/office/powerpoint/2010/main" val="745327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Transition the group to reflecting on their own practices in their classrooms. </a:t>
            </a: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23</a:t>
            </a:fld>
            <a:endParaRPr lang="en-US"/>
          </a:p>
        </p:txBody>
      </p:sp>
    </p:spTree>
    <p:extLst>
      <p:ext uri="{BB962C8B-B14F-4D97-AF65-F5344CB8AC3E}">
        <p14:creationId xmlns:p14="http://schemas.microsoft.com/office/powerpoint/2010/main" val="2267324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Have participants reflect on the questions on the slide with a partner.</a:t>
            </a:r>
          </a:p>
          <a:p>
            <a:pPr marL="171450" indent="-171450">
              <a:buFont typeface="Arial" panose="020B0604020202020204" pitchFamily="34" charset="0"/>
              <a:buChar char="•"/>
            </a:pPr>
            <a:r>
              <a:rPr lang="en-US" b="0" dirty="0"/>
              <a:t>You may encourage participants to reflect in a physical or digital format.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reflecting independently, you may invite participants to engage in a whole-group discussion. </a:t>
            </a:r>
            <a:r>
              <a:rPr lang="en-US" sz="1200" b="0" i="0" u="none" strike="noStrike" dirty="0">
                <a:solidFill>
                  <a:srgbClr val="000000"/>
                </a:solidFill>
                <a:effectLst/>
                <a:latin typeface="+mn-lt"/>
              </a:rPr>
              <a:t>If online, it could be possible to post ideas in the chat</a:t>
            </a:r>
            <a:r>
              <a:rPr lang="en-US" sz="1200" b="1" i="0" u="none" strike="noStrike" dirty="0">
                <a:solidFill>
                  <a:srgbClr val="000000"/>
                </a:solidFill>
                <a:effectLst/>
                <a:latin typeface="+mn-lt"/>
              </a:rPr>
              <a:t>.</a:t>
            </a:r>
            <a:endParaRPr lang="en-US" sz="1200" b="0" i="0" u="none" strike="noStrike"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24</a:t>
            </a:fld>
            <a:endParaRPr lang="en-US"/>
          </a:p>
        </p:txBody>
      </p:sp>
    </p:spTree>
    <p:extLst>
      <p:ext uri="{BB962C8B-B14F-4D97-AF65-F5344CB8AC3E}">
        <p14:creationId xmlns:p14="http://schemas.microsoft.com/office/powerpoint/2010/main" val="2778659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sz="1200" b="0" i="0" u="none" strike="noStrike" dirty="0">
                <a:solidFill>
                  <a:srgbClr val="000000"/>
                </a:solidFill>
                <a:effectLst/>
                <a:latin typeface="+mn-lt"/>
              </a:rPr>
              <a:t>Provide an overview of additional resources for participants to learn more about civic engagement in grades K–5.</a:t>
            </a: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25</a:t>
            </a:fld>
            <a:endParaRPr lang="en-US"/>
          </a:p>
        </p:txBody>
      </p:sp>
    </p:spTree>
    <p:extLst>
      <p:ext uri="{BB962C8B-B14F-4D97-AF65-F5344CB8AC3E}">
        <p14:creationId xmlns:p14="http://schemas.microsoft.com/office/powerpoint/2010/main" val="6729430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B5F97-CE32-6643-5686-DBD350BE0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BBEA6-3CC3-FF9F-C99A-87B307F6E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1D051E-5B05-5F19-DCCE-39944A19AFA4}"/>
              </a:ext>
            </a:extLst>
          </p:cNvPr>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sz="1200" b="0" i="0" u="none" strike="noStrike" dirty="0">
                <a:solidFill>
                  <a:srgbClr val="000000"/>
                </a:solidFill>
                <a:effectLst/>
                <a:latin typeface="+mn-lt"/>
              </a:rPr>
              <a:t>Provide an overview of additional pedagogical resources for participants to learn more about civic engagement in grades K–5.</a:t>
            </a:r>
          </a:p>
          <a:p>
            <a:endParaRPr lang="en-US" dirty="0"/>
          </a:p>
        </p:txBody>
      </p:sp>
      <p:sp>
        <p:nvSpPr>
          <p:cNvPr id="4" name="Slide Number Placeholder 3">
            <a:extLst>
              <a:ext uri="{FF2B5EF4-FFF2-40B4-BE49-F238E27FC236}">
                <a16:creationId xmlns:a16="http://schemas.microsoft.com/office/drawing/2014/main" id="{9ED13B4D-1C71-59AF-0E9A-F70CFB554490}"/>
              </a:ext>
            </a:extLst>
          </p:cNvPr>
          <p:cNvSpPr>
            <a:spLocks noGrp="1"/>
          </p:cNvSpPr>
          <p:nvPr>
            <p:ph type="sldNum" sz="quarter" idx="5"/>
          </p:nvPr>
        </p:nvSpPr>
        <p:spPr/>
        <p:txBody>
          <a:bodyPr/>
          <a:lstStyle/>
          <a:p>
            <a:pPr>
              <a:defRPr/>
            </a:pPr>
            <a:fld id="{DA88F034-55D3-4C47-BCFD-98903CE426D1}" type="slidenum">
              <a:rPr lang="en-US" smtClean="0"/>
              <a:pPr>
                <a:defRPr/>
              </a:pPr>
              <a:t>26</a:t>
            </a:fld>
            <a:endParaRPr lang="en-US"/>
          </a:p>
        </p:txBody>
      </p:sp>
    </p:spTree>
    <p:extLst>
      <p:ext uri="{BB962C8B-B14F-4D97-AF65-F5344CB8AC3E}">
        <p14:creationId xmlns:p14="http://schemas.microsoft.com/office/powerpoint/2010/main" val="1745068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448A3-C46A-9E1C-6053-55D0F709EC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35445-C69A-5C38-5A8D-19C4B1483E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9BA0C1-4A2F-2EF8-FDEF-4DC81A4155B3}"/>
              </a:ext>
            </a:extLst>
          </p:cNvPr>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sz="1200" b="0" i="0" u="none" strike="noStrike" dirty="0">
                <a:solidFill>
                  <a:srgbClr val="000000"/>
                </a:solidFill>
                <a:effectLst/>
                <a:latin typeface="+mn-lt"/>
              </a:rPr>
              <a:t>Provide an overview of additional content resources for participants to learn more about civic engagement in grades K-5.</a:t>
            </a:r>
          </a:p>
          <a:p>
            <a:endParaRPr lang="en-US" dirty="0"/>
          </a:p>
        </p:txBody>
      </p:sp>
      <p:sp>
        <p:nvSpPr>
          <p:cNvPr id="4" name="Slide Number Placeholder 3">
            <a:extLst>
              <a:ext uri="{FF2B5EF4-FFF2-40B4-BE49-F238E27FC236}">
                <a16:creationId xmlns:a16="http://schemas.microsoft.com/office/drawing/2014/main" id="{03D9050D-53D5-367F-158D-98FDBEE978B0}"/>
              </a:ext>
            </a:extLst>
          </p:cNvPr>
          <p:cNvSpPr>
            <a:spLocks noGrp="1"/>
          </p:cNvSpPr>
          <p:nvPr>
            <p:ph type="sldNum" sz="quarter" idx="5"/>
          </p:nvPr>
        </p:nvSpPr>
        <p:spPr/>
        <p:txBody>
          <a:bodyPr/>
          <a:lstStyle/>
          <a:p>
            <a:pPr>
              <a:defRPr/>
            </a:pPr>
            <a:fld id="{DA88F034-55D3-4C47-BCFD-98903CE426D1}" type="slidenum">
              <a:rPr lang="en-US" smtClean="0"/>
              <a:pPr>
                <a:defRPr/>
              </a:pPr>
              <a:t>27</a:t>
            </a:fld>
            <a:endParaRPr lang="en-US"/>
          </a:p>
        </p:txBody>
      </p:sp>
    </p:spTree>
    <p:extLst>
      <p:ext uri="{BB962C8B-B14F-4D97-AF65-F5344CB8AC3E}">
        <p14:creationId xmlns:p14="http://schemas.microsoft.com/office/powerpoint/2010/main" val="473473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3020ed1c899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3020ed1c899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400"/>
              </a:spcBef>
              <a:spcAft>
                <a:spcPts val="0"/>
              </a:spcAft>
              <a:buNone/>
            </a:pPr>
            <a:endParaRPr dirty="0"/>
          </a:p>
        </p:txBody>
      </p:sp>
      <p:sp>
        <p:nvSpPr>
          <p:cNvPr id="732" name="Google Shape;732;g3020ed1c899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Transition the group to engage in reflection exercises before diving into reviewing the content. </a:t>
            </a:r>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3</a:t>
            </a:fld>
            <a:endParaRPr lang="en-US"/>
          </a:p>
        </p:txBody>
      </p:sp>
    </p:spTree>
    <p:extLst>
      <p:ext uri="{BB962C8B-B14F-4D97-AF65-F5344CB8AC3E}">
        <p14:creationId xmlns:p14="http://schemas.microsoft.com/office/powerpoint/2010/main" val="2857166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Have participants reflect on their own experiences with civic engagement. </a:t>
            </a:r>
          </a:p>
          <a:p>
            <a:pPr marL="171450" indent="-171450">
              <a:buFont typeface="Arial" panose="020B0604020202020204" pitchFamily="34" charset="0"/>
              <a:buChar char="•"/>
            </a:pPr>
            <a:r>
              <a:rPr lang="en-US" b="0" dirty="0"/>
              <a:t>You may encourage participants to reflect in a physical or digital format.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reflecting independently, you may invite participants to engage in a whole-group discussion. </a:t>
            </a:r>
            <a:r>
              <a:rPr lang="en-US" sz="1200" b="0" i="0" u="none" strike="noStrike" dirty="0">
                <a:solidFill>
                  <a:srgbClr val="000000"/>
                </a:solidFill>
                <a:effectLst/>
                <a:latin typeface="+mn-lt"/>
              </a:rPr>
              <a:t>If online, it could be possible to post ideas in the chat</a:t>
            </a:r>
            <a:r>
              <a:rPr lang="en-US" sz="1200" b="1" i="0" u="none" strike="noStrike" dirty="0">
                <a:solidFill>
                  <a:srgbClr val="000000"/>
                </a:solidFill>
                <a:effectLst/>
                <a:latin typeface="+mn-lt"/>
              </a:rPr>
              <a:t>.</a:t>
            </a:r>
            <a:endParaRPr lang="en-US" sz="1200" b="0" i="0" u="none" strike="noStrike" dirty="0">
              <a:solidFill>
                <a:srgbClr val="000000"/>
              </a:solidFill>
              <a:effectLst/>
              <a:latin typeface="+mn-lt"/>
            </a:endParaRPr>
          </a:p>
          <a:p>
            <a:pPr marL="171450" indent="-171450">
              <a:buFont typeface="Arial" panose="020B0604020202020204" pitchFamily="34" charset="0"/>
              <a:buChar char="•"/>
            </a:pPr>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4</a:t>
            </a:fld>
            <a:endParaRPr lang="en-US"/>
          </a:p>
        </p:txBody>
      </p:sp>
    </p:spTree>
    <p:extLst>
      <p:ext uri="{BB962C8B-B14F-4D97-AF65-F5344CB8AC3E}">
        <p14:creationId xmlns:p14="http://schemas.microsoft.com/office/powerpoint/2010/main" val="3259887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Have participants reflect on their own experiences with civic engagement. </a:t>
            </a:r>
          </a:p>
          <a:p>
            <a:pPr marL="171450" indent="-171450">
              <a:buFont typeface="Arial" panose="020B0604020202020204" pitchFamily="34" charset="0"/>
              <a:buChar char="•"/>
            </a:pPr>
            <a:r>
              <a:rPr lang="en-US" b="0" dirty="0"/>
              <a:t>You may encourage participants to reflect in a physical or digital format.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reflecting independently, you may invite participants to engage in a whole-group discussion. </a:t>
            </a:r>
            <a:r>
              <a:rPr lang="en-US" sz="1200" b="0" i="0" u="none" strike="noStrike" dirty="0">
                <a:solidFill>
                  <a:srgbClr val="000000"/>
                </a:solidFill>
                <a:effectLst/>
                <a:latin typeface="+mn-lt"/>
              </a:rPr>
              <a:t>If online, it could be possible to post ideas in the chat</a:t>
            </a:r>
            <a:r>
              <a:rPr lang="en-US" sz="1200" b="1" i="0" u="none" strike="noStrike" dirty="0">
                <a:solidFill>
                  <a:srgbClr val="000000"/>
                </a:solidFill>
                <a:effectLst/>
                <a:latin typeface="+mn-lt"/>
              </a:rPr>
              <a:t>.</a:t>
            </a:r>
            <a:endParaRPr lang="en-US" sz="1200" b="0" i="0" u="none" strike="noStrike"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5</a:t>
            </a:fld>
            <a:endParaRPr lang="en-US"/>
          </a:p>
        </p:txBody>
      </p:sp>
    </p:spTree>
    <p:extLst>
      <p:ext uri="{BB962C8B-B14F-4D97-AF65-F5344CB8AC3E}">
        <p14:creationId xmlns:p14="http://schemas.microsoft.com/office/powerpoint/2010/main" val="2758133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F1E0B-D58A-51DF-3539-122DBF4B4D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877C8-C098-E298-A65A-B5CE210A0A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5E90D6-B618-C0F8-DADE-CCD5FCB905D6}"/>
              </a:ext>
            </a:extLst>
          </p:cNvPr>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Transition the group to engage in reflection exercises before diving into reviewing the content. </a:t>
            </a:r>
          </a:p>
        </p:txBody>
      </p:sp>
      <p:sp>
        <p:nvSpPr>
          <p:cNvPr id="4" name="Slide Number Placeholder 3">
            <a:extLst>
              <a:ext uri="{FF2B5EF4-FFF2-40B4-BE49-F238E27FC236}">
                <a16:creationId xmlns:a16="http://schemas.microsoft.com/office/drawing/2014/main" id="{2E225866-8A31-2B42-B48B-BCD9B04C8668}"/>
              </a:ext>
            </a:extLst>
          </p:cNvPr>
          <p:cNvSpPr>
            <a:spLocks noGrp="1"/>
          </p:cNvSpPr>
          <p:nvPr>
            <p:ph type="sldNum" sz="quarter" idx="5"/>
          </p:nvPr>
        </p:nvSpPr>
        <p:spPr/>
        <p:txBody>
          <a:bodyPr/>
          <a:lstStyle/>
          <a:p>
            <a:pPr>
              <a:defRPr/>
            </a:pPr>
            <a:fld id="{DA88F034-55D3-4C47-BCFD-98903CE426D1}" type="slidenum">
              <a:rPr lang="en-US" smtClean="0"/>
              <a:pPr>
                <a:defRPr/>
              </a:pPr>
              <a:t>6</a:t>
            </a:fld>
            <a:endParaRPr lang="en-US"/>
          </a:p>
        </p:txBody>
      </p:sp>
    </p:spTree>
    <p:extLst>
      <p:ext uri="{BB962C8B-B14F-4D97-AF65-F5344CB8AC3E}">
        <p14:creationId xmlns:p14="http://schemas.microsoft.com/office/powerpoint/2010/main" val="1625036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Read the key terms and their definitions.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7</a:t>
            </a:fld>
            <a:endParaRPr lang="en-US"/>
          </a:p>
        </p:txBody>
      </p:sp>
    </p:spTree>
    <p:extLst>
      <p:ext uri="{BB962C8B-B14F-4D97-AF65-F5344CB8AC3E}">
        <p14:creationId xmlns:p14="http://schemas.microsoft.com/office/powerpoint/2010/main" val="363236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Read the key terms and their definitions.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8</a:t>
            </a:fld>
            <a:endParaRPr lang="en-US"/>
          </a:p>
        </p:txBody>
      </p:sp>
    </p:spTree>
    <p:extLst>
      <p:ext uri="{BB962C8B-B14F-4D97-AF65-F5344CB8AC3E}">
        <p14:creationId xmlns:p14="http://schemas.microsoft.com/office/powerpoint/2010/main" val="1592577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Have participants reflect on their experiences with the shared key terms. </a:t>
            </a:r>
          </a:p>
          <a:p>
            <a:pPr marL="171450" indent="-171450">
              <a:buFont typeface="Arial" panose="020B0604020202020204" pitchFamily="34" charset="0"/>
              <a:buChar char="•"/>
            </a:pPr>
            <a:r>
              <a:rPr lang="en-US" b="0" dirty="0"/>
              <a:t>You may encourage participants to reflect in writing or digital format.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reflecting independently, you may invite participants to engage in a whole-group discussion. </a:t>
            </a:r>
            <a:r>
              <a:rPr lang="en-US" sz="1200" b="0" i="0" u="none" strike="noStrike" dirty="0">
                <a:solidFill>
                  <a:srgbClr val="000000"/>
                </a:solidFill>
                <a:effectLst/>
                <a:latin typeface="+mn-lt"/>
              </a:rPr>
              <a:t>If online, it could be possible to post ideas in the chat</a:t>
            </a:r>
            <a:r>
              <a:rPr lang="en-US" sz="1200" b="1" i="0" u="none" strike="noStrike" dirty="0">
                <a:solidFill>
                  <a:srgbClr val="000000"/>
                </a:solidFill>
                <a:effectLst/>
                <a:latin typeface="+mn-lt"/>
              </a:rPr>
              <a:t>.</a:t>
            </a:r>
            <a:endParaRPr lang="en-US" sz="1200" b="0" i="0" u="none" strike="noStrike"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9</a:t>
            </a:fld>
            <a:endParaRPr lang="en-US"/>
          </a:p>
        </p:txBody>
      </p:sp>
    </p:spTree>
    <p:extLst>
      <p:ext uri="{BB962C8B-B14F-4D97-AF65-F5344CB8AC3E}">
        <p14:creationId xmlns:p14="http://schemas.microsoft.com/office/powerpoint/2010/main" val="27984895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3" name="Graphic 4">
            <a:extLst>
              <a:ext uri="{FF2B5EF4-FFF2-40B4-BE49-F238E27FC236}">
                <a16:creationId xmlns:a16="http://schemas.microsoft.com/office/drawing/2014/main" id="{446328C6-B724-0018-D3E3-5E843338B8B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53206" y="579706"/>
            <a:ext cx="4091293" cy="822960"/>
          </a:xfrm>
          <a:prstGeom prst="rect">
            <a:avLst/>
          </a:prstGeom>
        </p:spPr>
      </p:pic>
      <p:sp>
        <p:nvSpPr>
          <p:cNvPr id="7" name="Title 11"/>
          <p:cNvSpPr>
            <a:spLocks noGrp="1"/>
          </p:cNvSpPr>
          <p:nvPr>
            <p:ph type="title"/>
          </p:nvPr>
        </p:nvSpPr>
        <p:spPr>
          <a:xfrm>
            <a:off x="1805940" y="2839301"/>
            <a:ext cx="8580120" cy="707886"/>
          </a:xfrm>
          <a:noFill/>
          <a:effectLst/>
        </p:spPr>
        <p:txBody>
          <a:bodyPr anchor="b"/>
          <a:lstStyle>
            <a:lvl1pPr algn="ctr">
              <a:defRPr sz="4000" b="1" i="0" spc="-100" baseline="0">
                <a:solidFill>
                  <a:srgbClr val="4D712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8" name="Subtitle 2"/>
          <p:cNvSpPr>
            <a:spLocks noGrp="1"/>
          </p:cNvSpPr>
          <p:nvPr>
            <p:ph type="subTitle" idx="1"/>
          </p:nvPr>
        </p:nvSpPr>
        <p:spPr>
          <a:xfrm>
            <a:off x="1805940" y="3647200"/>
            <a:ext cx="8580120" cy="413896"/>
          </a:xfrm>
        </p:spPr>
        <p:txBody>
          <a:bodyPr/>
          <a:lstStyle>
            <a:lvl1pPr marL="0" indent="0" algn="ctr">
              <a:buNone/>
              <a:defRPr sz="2000">
                <a:solidFill>
                  <a:srgbClr val="4D712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7" name="Graphic 16">
            <a:extLst>
              <a:ext uri="{FF2B5EF4-FFF2-40B4-BE49-F238E27FC236}">
                <a16:creationId xmlns:a16="http://schemas.microsoft.com/office/drawing/2014/main" id="{1AD5276D-C9D1-6750-B187-31D0CD9050E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pic>
        <p:nvPicPr>
          <p:cNvPr id="2" name="Graphic 1">
            <a:extLst>
              <a:ext uri="{FF2B5EF4-FFF2-40B4-BE49-F238E27FC236}">
                <a16:creationId xmlns:a16="http://schemas.microsoft.com/office/drawing/2014/main" id="{711C258D-0D0E-FED8-A4ED-5E950EC8DF29}"/>
              </a:ext>
            </a:extLst>
          </p:cNvPr>
          <p:cNvPicPr>
            <a:picLocks noChangeAspect="1"/>
          </p:cNvPicPr>
          <p:nvPr userDrawn="1"/>
        </p:nvPicPr>
        <p:blipFill>
          <a:blip r:embed="rId5">
            <a:extLst>
              <a:ext uri="{96DAC541-7B7A-43D3-8B79-37D633B846F1}">
                <asvg:svgBlip xmlns:asvg="http://schemas.microsoft.com/office/drawing/2016/SVG/main" r:embed="rId6"/>
              </a:ext>
            </a:extLst>
          </a:blip>
          <a:srcRect t="29031" r="14193" b="6517"/>
          <a:stretch/>
        </p:blipFill>
        <p:spPr>
          <a:xfrm flipH="1">
            <a:off x="0" y="0"/>
            <a:ext cx="4327684" cy="2585303"/>
          </a:xfrm>
          <a:prstGeom prst="rect">
            <a:avLst/>
          </a:prstGeom>
          <a:effectLst>
            <a:outerShdw blurRad="50800" dist="77078" dir="5400000" algn="t" rotWithShape="0">
              <a:prstClr val="black">
                <a:alpha val="16196"/>
              </a:prstClr>
            </a:outerShdw>
          </a:effectLst>
        </p:spPr>
      </p:pic>
    </p:spTree>
    <p:extLst>
      <p:ext uri="{BB962C8B-B14F-4D97-AF65-F5344CB8AC3E}">
        <p14:creationId xmlns:p14="http://schemas.microsoft.com/office/powerpoint/2010/main" val="297298523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9_Section Fuschia">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r="1094" b="1094"/>
          <a:stretch/>
        </p:blipFill>
        <p:spPr>
          <a:xfrm>
            <a:off x="-1" y="-1"/>
            <a:ext cx="12192001" cy="6858001"/>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0140447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Section Purple">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descr="A purple and grey striped background&#10;&#10;Description automatically generated">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b="760"/>
          <a:stretch/>
        </p:blipFill>
        <p:spPr>
          <a:xfrm>
            <a:off x="-2" y="1"/>
            <a:ext cx="12216384" cy="6857999"/>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8730764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SubSection OSS Brand Oliv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65503072"/>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SubSection Civic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7230273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SubSection Economic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9303782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SubSection Geograph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5111970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SubSection Histor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703" b="1703"/>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559039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SubSection Ochre Dar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192374"/>
            <a:ext cx="11557416" cy="65132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622403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SubSection Fuschi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3778713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SubSection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6366723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SubSection White">
    <p:spTree>
      <p:nvGrpSpPr>
        <p:cNvPr id="1" name=""/>
        <p:cNvGrpSpPr/>
        <p:nvPr/>
      </p:nvGrpSpPr>
      <p:grpSpPr>
        <a:xfrm>
          <a:off x="0" y="0"/>
          <a:ext cx="0" cy="0"/>
          <a:chOff x="0" y="0"/>
          <a:chExt cx="0" cy="0"/>
        </a:xfrm>
      </p:grpSpPr>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sp>
        <p:nvSpPr>
          <p:cNvPr id="14" name="Rectangle 13">
            <a:extLst>
              <a:ext uri="{FF2B5EF4-FFF2-40B4-BE49-F238E27FC236}">
                <a16:creationId xmlns:a16="http://schemas.microsoft.com/office/drawing/2014/main" id="{23A6779F-DD67-D416-47E9-0EE10B4A5C1A}"/>
              </a:ext>
            </a:extLst>
          </p:cNvPr>
          <p:cNvSpPr/>
          <p:nvPr userDrawn="1"/>
        </p:nvSpPr>
        <p:spPr>
          <a:xfrm>
            <a:off x="317292" y="344775"/>
            <a:ext cx="11557416" cy="62084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rgbClr val="4B6D2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0779797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SubSection Teal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743" b="1743"/>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81815757"/>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9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ln>
            <a:noFill/>
          </a:ln>
          <a:effectLst>
            <a:outerShdw blurRad="203200" dist="63500" dir="5400000" algn="t"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274320" tIns="274320" rIns="274320" bIns="274320" numCol="1" anchor="t" anchorCtr="0" compatLnSpc="1">
            <a:prstTxWarp prst="textNoShape">
              <a:avLst/>
            </a:prstTxWarp>
            <a:spAutoFit/>
          </a:bodyPr>
          <a:lstStyle>
            <a:lvl1pPr>
              <a:defRPr lang="en-US"/>
            </a:lvl1pPr>
            <a:lvl2pPr>
              <a:defRPr lang="en-US" sz="2000"/>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0929689"/>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9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effectLst>
            <a:outerShdw blurRad="203200" dist="63500" dir="5400000" algn="t" rotWithShape="0">
              <a:prstClr val="black">
                <a:alpha val="30000"/>
              </a:prstClr>
            </a:outerShdw>
          </a:effectLst>
        </p:spPr>
        <p:txBody>
          <a:bodyPr lIns="274320" tIns="274320" rIns="274320" bIns="274320"/>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514958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0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ln>
            <a:noFill/>
          </a:ln>
          <a:effectLst>
            <a:outerShdw blurRad="203200" dist="63500" dir="5400000" algn="t"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274320" tIns="274320" rIns="274320" bIns="274320" numCol="1" anchor="t" anchorCtr="0" compatLnSpc="1">
            <a:prstTxWarp prst="textNoShape">
              <a:avLst/>
            </a:prstTxWarp>
            <a:spAutoFit/>
          </a:bodyPr>
          <a:lstStyle>
            <a:lvl1pPr>
              <a:defRPr lang="en-US"/>
            </a:lvl1pPr>
            <a:lvl2pPr>
              <a:defRPr lang="en-US" sz="2000"/>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906591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1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ln>
            <a:noFill/>
          </a:ln>
          <a:effectLst>
            <a:outerShdw blurRad="203200" dist="63500" dir="5400000" algn="t"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274320" tIns="274320" rIns="274320" bIns="274320" numCol="1" anchor="t" anchorCtr="0" compatLnSpc="1">
            <a:prstTxWarp prst="textNoShape">
              <a:avLst/>
            </a:prstTxWarp>
            <a:spAutoFit/>
          </a:bodyPr>
          <a:lstStyle>
            <a:lvl1pPr>
              <a:defRPr lang="en-US"/>
            </a:lvl1pPr>
            <a:lvl2pPr>
              <a:defRPr lang="en-US" sz="2000"/>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1820990"/>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21" b="42621"/>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effectLst>
            <a:outerShdw blurRad="203200" dist="63500" dir="5400000" algn="t" rotWithShape="0">
              <a:prstClr val="black">
                <a:alpha val="30000"/>
              </a:prstClr>
            </a:outerShdw>
          </a:effectLst>
        </p:spPr>
        <p:txBody>
          <a:bodyPr lIns="274320" tIns="274320" rIns="274320" bIns="274320"/>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926903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0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883705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1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7101791"/>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7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ln>
            <a:noFill/>
          </a:ln>
          <a:effectLst>
            <a:outerShdw blurRad="203200" dist="63500" dir="5400000" algn="t"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274320" tIns="274320" rIns="274320" bIns="274320" numCol="1" anchor="t" anchorCtr="0" compatLnSpc="1">
            <a:prstTxWarp prst="textNoShape">
              <a:avLst/>
            </a:prstTxWarp>
            <a:spAutoFit/>
          </a:bodyPr>
          <a:lstStyle>
            <a:lvl1pPr>
              <a:defRPr lang="en-US"/>
            </a:lvl1pPr>
            <a:lvl2pPr>
              <a:defRPr lang="en-US" sz="2000"/>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363927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8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27" b="42627"/>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ln>
            <a:noFill/>
          </a:ln>
          <a:effectLst>
            <a:outerShdw blurRad="203200" dist="63500" dir="5400000" algn="t"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274320" tIns="274320" rIns="274320" bIns="274320" numCol="1" anchor="t" anchorCtr="0" compatLnSpc="1">
            <a:prstTxWarp prst="textNoShape">
              <a:avLst/>
            </a:prstTxWarp>
            <a:spAutoFit/>
          </a:bodyPr>
          <a:lstStyle>
            <a:lvl1pPr>
              <a:defRPr lang="en-US"/>
            </a:lvl1pPr>
            <a:lvl2pPr>
              <a:defRPr lang="en-US" sz="2000"/>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05896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Section Civics">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r="1235"/>
          <a:stretch/>
        </p:blipFill>
        <p:spPr>
          <a:xfrm>
            <a:off x="0" y="0"/>
            <a:ext cx="12192000"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A312D15-5F07-4057-2917-2623E837C851}"/>
              </a:ext>
            </a:extLst>
          </p:cNvPr>
          <p:cNvSpPr>
            <a:spLocks noGrp="1"/>
          </p:cNvSpPr>
          <p:nvPr>
            <p:ph type="body" sz="quarter" idx="10" hasCustomPrompt="1"/>
          </p:nvPr>
        </p:nvSpPr>
        <p:spPr>
          <a:xfrm>
            <a:off x="712788" y="561975"/>
            <a:ext cx="2649537" cy="349583"/>
          </a:xfrm>
        </p:spPr>
        <p:txBody>
          <a:bodyPr/>
          <a:lstStyle>
            <a:lvl1pPr>
              <a:defRPr sz="1600" b="1">
                <a:solidFill>
                  <a:schemeClr val="bg1"/>
                </a:solidFill>
              </a:defRPr>
            </a:lvl1pPr>
          </a:lstStyle>
          <a:p>
            <a:pPr lvl="0"/>
            <a:r>
              <a:rPr lang="en-US" dirty="0"/>
              <a:t>CIVICS</a:t>
            </a:r>
          </a:p>
        </p:txBody>
      </p:sp>
    </p:spTree>
    <p:extLst>
      <p:ext uri="{BB962C8B-B14F-4D97-AF65-F5344CB8AC3E}">
        <p14:creationId xmlns:p14="http://schemas.microsoft.com/office/powerpoint/2010/main" val="4054942361"/>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12_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61BA81-ADC3-B9EE-9490-C8567F06B82D}"/>
              </a:ext>
            </a:extLst>
          </p:cNvPr>
          <p:cNvSpPr/>
          <p:nvPr userDrawn="1"/>
        </p:nvSpPr>
        <p:spPr>
          <a:xfrm>
            <a:off x="0" y="1006474"/>
            <a:ext cx="12188825" cy="5851526"/>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een and black background&#10;&#10;Description automatically generated">
            <a:extLst>
              <a:ext uri="{FF2B5EF4-FFF2-40B4-BE49-F238E27FC236}">
                <a16:creationId xmlns:a16="http://schemas.microsoft.com/office/drawing/2014/main" id="{118CB6C7-1B22-E125-9ADE-C94AE3E1A58A}"/>
              </a:ext>
            </a:extLst>
          </p:cNvPr>
          <p:cNvPicPr>
            <a:picLocks noChangeAspect="1"/>
          </p:cNvPicPr>
          <p:nvPr userDrawn="1"/>
        </p:nvPicPr>
        <p:blipFill>
          <a:blip r:embed="rId2"/>
          <a:srcRect b="88307"/>
          <a:stretch/>
        </p:blipFill>
        <p:spPr>
          <a:xfrm>
            <a:off x="0" y="0"/>
            <a:ext cx="12263130" cy="1006474"/>
          </a:xfrm>
          <a:prstGeom prst="rect">
            <a:avLst/>
          </a:prstGeom>
        </p:spPr>
      </p:pic>
      <p:sp>
        <p:nvSpPr>
          <p:cNvPr id="2"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17443" y="1353312"/>
            <a:ext cx="5602357" cy="2471831"/>
          </a:xfrm>
          <a:solidFill>
            <a:schemeClr val="bg1"/>
          </a:solidFill>
        </p:spPr>
        <p:txBody>
          <a:bodyPr lIns="274320" tIns="182880" rIns="274320" bIns="274320"/>
          <a:lstStyle>
            <a:lvl1pPr>
              <a:lnSpc>
                <a:spcPct val="114000"/>
              </a:lnSpc>
              <a:defRPr sz="20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353312"/>
            <a:ext cx="5635487" cy="2471831"/>
          </a:xfrm>
          <a:solidFill>
            <a:schemeClr val="bg1"/>
          </a:solidFill>
        </p:spPr>
        <p:txBody>
          <a:bodyPr lIns="274320" tIns="182880" rIns="274320" bIns="274320"/>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5559435"/>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3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1B8658-7EF6-BBBF-0C33-280FC46C36C9}"/>
              </a:ext>
            </a:extLst>
          </p:cNvPr>
          <p:cNvSpPr/>
          <p:nvPr userDrawn="1"/>
        </p:nvSpPr>
        <p:spPr>
          <a:xfrm>
            <a:off x="0" y="1006474"/>
            <a:ext cx="12188825" cy="58515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en and black background&#10;&#10;Description automatically generated">
            <a:extLst>
              <a:ext uri="{FF2B5EF4-FFF2-40B4-BE49-F238E27FC236}">
                <a16:creationId xmlns:a16="http://schemas.microsoft.com/office/drawing/2014/main" id="{E6481E9A-D7FF-2BB1-854A-3B74A4FD6004}"/>
              </a:ext>
            </a:extLst>
          </p:cNvPr>
          <p:cNvPicPr>
            <a:picLocks noChangeAspect="1"/>
          </p:cNvPicPr>
          <p:nvPr userDrawn="1"/>
        </p:nvPicPr>
        <p:blipFill>
          <a:blip r:embed="rId2"/>
          <a:srcRect b="88307"/>
          <a:stretch/>
        </p:blipFill>
        <p:spPr>
          <a:xfrm>
            <a:off x="0" y="0"/>
            <a:ext cx="12263130" cy="1006474"/>
          </a:xfrm>
          <a:prstGeom prst="rect">
            <a:avLst/>
          </a:prstGeom>
        </p:spPr>
      </p:pic>
      <p:sp>
        <p:nvSpPr>
          <p:cNvPr id="3" name="Content Placeholder 2"/>
          <p:cNvSpPr>
            <a:spLocks noGrp="1"/>
          </p:cNvSpPr>
          <p:nvPr>
            <p:ph sz="half" idx="1"/>
          </p:nvPr>
        </p:nvSpPr>
        <p:spPr>
          <a:xfrm>
            <a:off x="417443" y="1631247"/>
            <a:ext cx="3352800" cy="2523511"/>
          </a:xfrm>
        </p:spPr>
        <p:txBody>
          <a:bodyPr/>
          <a:lstStyle>
            <a:lvl1pPr marL="22225" indent="0">
              <a:tabLst/>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4520" y="1631247"/>
            <a:ext cx="3352800" cy="2523511"/>
          </a:xfrm>
        </p:spPr>
        <p:txBody>
          <a:bodyPr/>
          <a:lstStyle>
            <a:lvl1pPr marL="22225" indent="0">
              <a:tabLst/>
              <a:defRPr lang="en-US" sz="2400" kern="120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8411597" y="1631247"/>
            <a:ext cx="3352800" cy="2523511"/>
          </a:xfrm>
        </p:spPr>
        <p:txBody>
          <a:bodyPr/>
          <a:lstStyle>
            <a:lvl1pPr marL="22225" indent="0">
              <a:tabLst/>
              <a:defRPr lang="en-US" sz="2400" kern="120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2980268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4_3column, panels">
    <p:spTree>
      <p:nvGrpSpPr>
        <p:cNvPr id="1" name=""/>
        <p:cNvGrpSpPr/>
        <p:nvPr/>
      </p:nvGrpSpPr>
      <p:grpSpPr>
        <a:xfrm>
          <a:off x="0" y="0"/>
          <a:ext cx="0" cy="0"/>
          <a:chOff x="0" y="0"/>
          <a:chExt cx="0" cy="0"/>
        </a:xfrm>
      </p:grpSpPr>
      <p:pic>
        <p:nvPicPr>
          <p:cNvPr id="5" name="Picture 4" descr="A green and black background&#10;&#10;Description automatically generated">
            <a:extLst>
              <a:ext uri="{FF2B5EF4-FFF2-40B4-BE49-F238E27FC236}">
                <a16:creationId xmlns:a16="http://schemas.microsoft.com/office/drawing/2014/main" id="{190DEF3A-C201-6EAD-8B69-B7EB580AE62C}"/>
              </a:ext>
            </a:extLst>
          </p:cNvPr>
          <p:cNvPicPr>
            <a:picLocks noChangeAspect="1"/>
          </p:cNvPicPr>
          <p:nvPr userDrawn="1"/>
        </p:nvPicPr>
        <p:blipFill>
          <a:blip r:embed="rId2"/>
          <a:srcRect b="88307"/>
          <a:stretch/>
        </p:blipFill>
        <p:spPr>
          <a:xfrm>
            <a:off x="0" y="0"/>
            <a:ext cx="12263130" cy="1006474"/>
          </a:xfrm>
          <a:prstGeom prst="rect">
            <a:avLst/>
          </a:prstGeom>
        </p:spPr>
      </p:pic>
      <p:sp>
        <p:nvSpPr>
          <p:cNvPr id="3" name="Content Placeholder 2"/>
          <p:cNvSpPr>
            <a:spLocks noGrp="1"/>
          </p:cNvSpPr>
          <p:nvPr>
            <p:ph sz="half" idx="1"/>
          </p:nvPr>
        </p:nvSpPr>
        <p:spPr>
          <a:xfrm>
            <a:off x="329184" y="1665114"/>
            <a:ext cx="3749173"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21413" y="1665114"/>
            <a:ext cx="3749173"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8113643" y="1665114"/>
            <a:ext cx="3749173"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94116902"/>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3column, panels">
    <p:spTree>
      <p:nvGrpSpPr>
        <p:cNvPr id="1" name=""/>
        <p:cNvGrpSpPr/>
        <p:nvPr/>
      </p:nvGrpSpPr>
      <p:grpSpPr>
        <a:xfrm>
          <a:off x="0" y="0"/>
          <a:ext cx="0" cy="0"/>
          <a:chOff x="0" y="0"/>
          <a:chExt cx="0" cy="0"/>
        </a:xfrm>
      </p:grpSpPr>
      <p:pic>
        <p:nvPicPr>
          <p:cNvPr id="5" name="Picture 4" descr="A green and black background&#10;&#10;Description automatically generated">
            <a:extLst>
              <a:ext uri="{FF2B5EF4-FFF2-40B4-BE49-F238E27FC236}">
                <a16:creationId xmlns:a16="http://schemas.microsoft.com/office/drawing/2014/main" id="{190DEF3A-C201-6EAD-8B69-B7EB580AE62C}"/>
              </a:ext>
            </a:extLst>
          </p:cNvPr>
          <p:cNvPicPr>
            <a:picLocks noChangeAspect="1"/>
          </p:cNvPicPr>
          <p:nvPr userDrawn="1"/>
        </p:nvPicPr>
        <p:blipFill>
          <a:blip r:embed="rId2"/>
          <a:srcRect b="88307"/>
          <a:stretch/>
        </p:blipFill>
        <p:spPr>
          <a:xfrm>
            <a:off x="0" y="0"/>
            <a:ext cx="12263130" cy="1006474"/>
          </a:xfrm>
          <a:prstGeom prst="rect">
            <a:avLst/>
          </a:prstGeom>
        </p:spPr>
      </p:pic>
      <p:sp>
        <p:nvSpPr>
          <p:cNvPr id="3" name="Content Placeholder 2"/>
          <p:cNvSpPr>
            <a:spLocks noGrp="1"/>
          </p:cNvSpPr>
          <p:nvPr>
            <p:ph sz="half" idx="1"/>
          </p:nvPr>
        </p:nvSpPr>
        <p:spPr>
          <a:xfrm>
            <a:off x="329184"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76291"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6223398"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2" name="Content Placeholder 4">
            <a:extLst>
              <a:ext uri="{FF2B5EF4-FFF2-40B4-BE49-F238E27FC236}">
                <a16:creationId xmlns:a16="http://schemas.microsoft.com/office/drawing/2014/main" id="{89D82144-1B72-721A-CC17-2232A4449238}"/>
              </a:ext>
            </a:extLst>
          </p:cNvPr>
          <p:cNvSpPr>
            <a:spLocks noGrp="1"/>
          </p:cNvSpPr>
          <p:nvPr>
            <p:ph sz="half" idx="12"/>
          </p:nvPr>
        </p:nvSpPr>
        <p:spPr>
          <a:xfrm>
            <a:off x="9170504"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456027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6_3column, panel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0DEF3A-C201-6EAD-8B69-B7EB580AE62C}"/>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3" name="Content Placeholder 2"/>
          <p:cNvSpPr>
            <a:spLocks noGrp="1"/>
          </p:cNvSpPr>
          <p:nvPr>
            <p:ph sz="half" idx="1"/>
          </p:nvPr>
        </p:nvSpPr>
        <p:spPr>
          <a:xfrm>
            <a:off x="329184" y="25795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76291" y="25795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6223398" y="25795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2" name="Content Placeholder 4">
            <a:extLst>
              <a:ext uri="{FF2B5EF4-FFF2-40B4-BE49-F238E27FC236}">
                <a16:creationId xmlns:a16="http://schemas.microsoft.com/office/drawing/2014/main" id="{89D82144-1B72-721A-CC17-2232A4449238}"/>
              </a:ext>
            </a:extLst>
          </p:cNvPr>
          <p:cNvSpPr>
            <a:spLocks noGrp="1"/>
          </p:cNvSpPr>
          <p:nvPr>
            <p:ph sz="half" idx="12"/>
          </p:nvPr>
        </p:nvSpPr>
        <p:spPr>
          <a:xfrm>
            <a:off x="9170504" y="25795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ECEF01AD-7A47-7FFB-BE9F-DF7F7C6EB13E}"/>
              </a:ext>
            </a:extLst>
          </p:cNvPr>
          <p:cNvSpPr>
            <a:spLocks noGrp="1"/>
          </p:cNvSpPr>
          <p:nvPr>
            <p:ph type="body" sz="quarter" idx="13"/>
          </p:nvPr>
        </p:nvSpPr>
        <p:spPr>
          <a:xfrm>
            <a:off x="328613" y="1422400"/>
            <a:ext cx="11585575"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35593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568" b="42568"/>
          <a:stretch/>
        </p:blipFill>
        <p:spPr>
          <a:xfrm>
            <a:off x="0" y="0"/>
            <a:ext cx="12188825"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E535E940-6FD2-37F9-98C7-837D75F5FE8B}"/>
              </a:ext>
            </a:extLst>
          </p:cNvPr>
          <p:cNvSpPr/>
          <p:nvPr userDrawn="1"/>
        </p:nvSpPr>
        <p:spPr>
          <a:xfrm>
            <a:off x="0" y="1006474"/>
            <a:ext cx="12188825" cy="5851526"/>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8530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_1 column full-widt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170143-9380-BC9E-D817-6CCC1F5BF881}"/>
              </a:ext>
            </a:extLst>
          </p:cNvPr>
          <p:cNvSpPr/>
          <p:nvPr userDrawn="1"/>
        </p:nvSpPr>
        <p:spPr>
          <a:xfrm>
            <a:off x="0" y="1463674"/>
            <a:ext cx="12188825" cy="53943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90E8219-6179-D477-0DFE-C8C27E8B0D7B}"/>
              </a:ext>
            </a:extLst>
          </p:cNvPr>
          <p:cNvPicPr>
            <a:picLocks noChangeAspect="1"/>
          </p:cNvPicPr>
          <p:nvPr userDrawn="1"/>
        </p:nvPicPr>
        <p:blipFill>
          <a:blip r:embed="rId2"/>
          <a:srcRect t="39258" b="39258"/>
          <a:stretch/>
        </p:blipFill>
        <p:spPr>
          <a:xfrm>
            <a:off x="0" y="0"/>
            <a:ext cx="12263130" cy="1463674"/>
          </a:xfrm>
          <a:prstGeom prst="rect">
            <a:avLst/>
          </a:prstGeom>
        </p:spPr>
      </p:pic>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770147"/>
            <a:ext cx="5766816" cy="2130199"/>
          </a:xfrm>
        </p:spPr>
        <p:txBody>
          <a:bodyPr>
            <a:spAutoFit/>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2E2AF6DC-B648-49C3-F35F-94EAEB4EFD22}"/>
              </a:ext>
            </a:extLst>
          </p:cNvPr>
          <p:cNvSpPr/>
          <p:nvPr userDrawn="1"/>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F8C9A8D-7873-CB2A-4950-B4D9696B3680}"/>
              </a:ext>
            </a:extLst>
          </p:cNvPr>
          <p:cNvSpPr/>
          <p:nvPr userDrawn="1"/>
        </p:nvSpPr>
        <p:spPr>
          <a:xfrm>
            <a:off x="152400" y="15240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232107987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5_1 column full-widt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9AF5A0-EAA6-6737-A335-6024EEEC940A}"/>
              </a:ext>
            </a:extLst>
          </p:cNvPr>
          <p:cNvSpPr/>
          <p:nvPr userDrawn="1"/>
        </p:nvSpPr>
        <p:spPr>
          <a:xfrm>
            <a:off x="0" y="1463674"/>
            <a:ext cx="12188825" cy="5394326"/>
          </a:xfrm>
          <a:prstGeom prst="rect">
            <a:avLst/>
          </a:prstGeom>
          <a:solidFill>
            <a:schemeClr val="bg1">
              <a:alpha val="5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90E8219-6179-D477-0DFE-C8C27E8B0D7B}"/>
              </a:ext>
            </a:extLst>
          </p:cNvPr>
          <p:cNvPicPr>
            <a:picLocks noChangeAspect="1"/>
          </p:cNvPicPr>
          <p:nvPr userDrawn="1"/>
        </p:nvPicPr>
        <p:blipFill>
          <a:blip r:embed="rId2"/>
          <a:srcRect t="39258" b="39258"/>
          <a:stretch/>
        </p:blipFill>
        <p:spPr>
          <a:xfrm>
            <a:off x="0" y="0"/>
            <a:ext cx="12263130" cy="1463674"/>
          </a:xfrm>
          <a:prstGeom prst="rect">
            <a:avLst/>
          </a:prstGeom>
        </p:spPr>
      </p:pic>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770147"/>
            <a:ext cx="11364844" cy="2499530"/>
          </a:xfrm>
          <a:solidFill>
            <a:schemeClr val="bg1"/>
          </a:solidFill>
          <a:effectLst>
            <a:outerShdw blurRad="159154" dist="38100" dir="5400000" algn="t" rotWithShape="0">
              <a:prstClr val="black">
                <a:alpha val="21867"/>
              </a:prstClr>
            </a:outerShdw>
          </a:effectLst>
        </p:spPr>
        <p:txBody>
          <a:bodyPr wrap="square" lIns="274320" tIns="182880" rIns="365760" bIns="274320">
            <a:spAutoFit/>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2E2AF6DC-B648-49C3-F35F-94EAEB4EFD22}"/>
              </a:ext>
            </a:extLst>
          </p:cNvPr>
          <p:cNvSpPr/>
          <p:nvPr userDrawn="1"/>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F8C9A8D-7873-CB2A-4950-B4D9696B3680}"/>
              </a:ext>
            </a:extLst>
          </p:cNvPr>
          <p:cNvSpPr/>
          <p:nvPr userDrawn="1"/>
        </p:nvSpPr>
        <p:spPr>
          <a:xfrm>
            <a:off x="152400" y="15240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1975598684"/>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1 column full-width">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CA7D9D-4CFA-F49E-7A0B-7E68E636AB00}"/>
              </a:ext>
            </a:extLst>
          </p:cNvPr>
          <p:cNvSpPr/>
          <p:nvPr userDrawn="1"/>
        </p:nvSpPr>
        <p:spPr>
          <a:xfrm>
            <a:off x="0" y="1006474"/>
            <a:ext cx="12188825" cy="58515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F4B0E82-13F9-766F-C725-61861DA5CBD8}"/>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92026"/>
            <a:ext cx="5120640"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CFAD52D4-DFE4-9597-5CF9-4CA2C43C90C3}"/>
              </a:ext>
            </a:extLst>
          </p:cNvPr>
          <p:cNvSpPr>
            <a:spLocks noGrp="1"/>
          </p:cNvSpPr>
          <p:nvPr>
            <p:ph idx="10"/>
          </p:nvPr>
        </p:nvSpPr>
        <p:spPr>
          <a:xfrm>
            <a:off x="6094412" y="797310"/>
            <a:ext cx="5599616" cy="3219728"/>
          </a:xfrm>
          <a:solidFill>
            <a:srgbClr val="EEDEBB"/>
          </a:solidFill>
          <a:ln>
            <a:noFill/>
          </a:ln>
          <a:effectLst>
            <a:outerShdw blurRad="342900" dist="101600" dir="5400000" algn="t" rotWithShape="0">
              <a:prstClr val="black">
                <a:alpha val="40000"/>
              </a:prstClr>
            </a:outerShdw>
          </a:effectLst>
        </p:spPr>
        <p:txBody>
          <a:bodyPr vert="horz" wrap="square" lIns="457200" tIns="457200" rIns="457200" bIns="68580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7778541"/>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1 column full-width">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CA7D9D-4CFA-F49E-7A0B-7E68E636AB00}"/>
              </a:ext>
            </a:extLst>
          </p:cNvPr>
          <p:cNvSpPr/>
          <p:nvPr userDrawn="1"/>
        </p:nvSpPr>
        <p:spPr>
          <a:xfrm>
            <a:off x="0" y="1006474"/>
            <a:ext cx="12188825" cy="58515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F4B0E82-13F9-766F-C725-61861DA5CBD8}"/>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92026"/>
            <a:ext cx="5120640"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CFAD52D4-DFE4-9597-5CF9-4CA2C43C90C3}"/>
              </a:ext>
            </a:extLst>
          </p:cNvPr>
          <p:cNvSpPr>
            <a:spLocks noGrp="1"/>
          </p:cNvSpPr>
          <p:nvPr>
            <p:ph idx="10"/>
          </p:nvPr>
        </p:nvSpPr>
        <p:spPr>
          <a:xfrm>
            <a:off x="6094412" y="797310"/>
            <a:ext cx="5599616" cy="3219728"/>
          </a:xfrm>
          <a:solidFill>
            <a:srgbClr val="DFD1E6"/>
          </a:solidFill>
          <a:ln>
            <a:noFill/>
          </a:ln>
          <a:effectLst>
            <a:outerShdw blurRad="342900" dist="1016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0" rIns="457200" bIns="68580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729007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5_Section Economics">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r="1235"/>
          <a:stretch/>
        </p:blipFill>
        <p:spPr>
          <a:xfrm>
            <a:off x="0" y="0"/>
            <a:ext cx="12192000"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 name="Text Placeholder 3">
            <a:extLst>
              <a:ext uri="{FF2B5EF4-FFF2-40B4-BE49-F238E27FC236}">
                <a16:creationId xmlns:a16="http://schemas.microsoft.com/office/drawing/2014/main" id="{2CBF46A6-BC3B-A713-C9CB-2D09EE7FB1B7}"/>
              </a:ext>
            </a:extLst>
          </p:cNvPr>
          <p:cNvSpPr>
            <a:spLocks noGrp="1"/>
          </p:cNvSpPr>
          <p:nvPr>
            <p:ph type="body" sz="quarter" idx="10" hasCustomPrompt="1"/>
          </p:nvPr>
        </p:nvSpPr>
        <p:spPr>
          <a:xfrm>
            <a:off x="712788" y="561975"/>
            <a:ext cx="2649537" cy="349583"/>
          </a:xfrm>
        </p:spPr>
        <p:txBody>
          <a:bodyPr/>
          <a:lstStyle>
            <a:lvl1pPr>
              <a:defRPr sz="1600" b="1">
                <a:solidFill>
                  <a:schemeClr val="bg1"/>
                </a:solidFill>
              </a:defRPr>
            </a:lvl1pPr>
          </a:lstStyle>
          <a:p>
            <a:pPr lvl="0"/>
            <a:r>
              <a:rPr lang="en-US" dirty="0"/>
              <a:t>ECONOMICS</a:t>
            </a:r>
          </a:p>
        </p:txBody>
      </p:sp>
    </p:spTree>
    <p:extLst>
      <p:ext uri="{BB962C8B-B14F-4D97-AF65-F5344CB8AC3E}">
        <p14:creationId xmlns:p14="http://schemas.microsoft.com/office/powerpoint/2010/main" val="765672467"/>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7_3column, panel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0DEF3A-C201-6EAD-8B69-B7EB580AE62C}"/>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3" name="Content Placeholder 2"/>
          <p:cNvSpPr>
            <a:spLocks noGrp="1"/>
          </p:cNvSpPr>
          <p:nvPr>
            <p:ph sz="half" idx="1"/>
          </p:nvPr>
        </p:nvSpPr>
        <p:spPr>
          <a:xfrm>
            <a:off x="1131639" y="2408064"/>
            <a:ext cx="4572000" cy="2510624"/>
          </a:xfrm>
          <a:solidFill>
            <a:schemeClr val="bg1"/>
          </a:solidFill>
          <a:effectLst>
            <a:outerShdw blurRad="165100" dist="76200" dir="5400000" algn="t" rotWithShape="0">
              <a:prstClr val="black">
                <a:alpha val="30000"/>
              </a:prstClr>
            </a:outerShdw>
          </a:effectLst>
        </p:spPr>
        <p:txBody>
          <a:bodyPr lIns="228600" tIns="228600" rIns="228600" bIns="301752"/>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8362" y="2408064"/>
            <a:ext cx="4572000" cy="2556790"/>
          </a:xfrm>
          <a:solidFill>
            <a:schemeClr val="bg1"/>
          </a:solidFill>
          <a:effectLst>
            <a:outerShdw blurRad="165100" dist="76200" dir="5400000" algn="t" rotWithShape="0">
              <a:prstClr val="black">
                <a:alpha val="30000"/>
              </a:prstClr>
            </a:outerShdw>
          </a:effectLst>
        </p:spPr>
        <p:txBody>
          <a:bodyPr lIns="228600" tIns="228600" rIns="228600" bIns="347472"/>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263723A6-D088-F6AB-5E40-5C910C60677B}"/>
              </a:ext>
            </a:extLst>
          </p:cNvPr>
          <p:cNvSpPr>
            <a:spLocks noGrp="1"/>
          </p:cNvSpPr>
          <p:nvPr>
            <p:ph type="body" sz="quarter" idx="10"/>
          </p:nvPr>
        </p:nvSpPr>
        <p:spPr>
          <a:xfrm>
            <a:off x="1131640" y="1396408"/>
            <a:ext cx="9928474" cy="2193036"/>
          </a:xfrm>
        </p:spPr>
        <p:txBody>
          <a:bodyPr/>
          <a:lstStyle>
            <a:lvl1pPr algn="ctr">
              <a:defRPr sz="2600" b="1">
                <a:solidFill>
                  <a:srgbClr val="843A12"/>
                </a:solidFill>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0573466"/>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5_3column, panel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0DEF3A-C201-6EAD-8B69-B7EB580AE62C}"/>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3" name="Content Placeholder 2"/>
          <p:cNvSpPr>
            <a:spLocks noGrp="1"/>
          </p:cNvSpPr>
          <p:nvPr>
            <p:ph sz="half" idx="1"/>
          </p:nvPr>
        </p:nvSpPr>
        <p:spPr>
          <a:xfrm>
            <a:off x="329184"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76291"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6223398"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2" name="Content Placeholder 4">
            <a:extLst>
              <a:ext uri="{FF2B5EF4-FFF2-40B4-BE49-F238E27FC236}">
                <a16:creationId xmlns:a16="http://schemas.microsoft.com/office/drawing/2014/main" id="{89D82144-1B72-721A-CC17-2232A4449238}"/>
              </a:ext>
            </a:extLst>
          </p:cNvPr>
          <p:cNvSpPr>
            <a:spLocks noGrp="1"/>
          </p:cNvSpPr>
          <p:nvPr>
            <p:ph sz="half" idx="12"/>
          </p:nvPr>
        </p:nvSpPr>
        <p:spPr>
          <a:xfrm>
            <a:off x="9170504"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7929951"/>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17_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D7E9F0-3657-B2AF-4D31-4CEF0AEE58BA}"/>
              </a:ext>
            </a:extLst>
          </p:cNvPr>
          <p:cNvSpPr/>
          <p:nvPr userDrawn="1"/>
        </p:nvSpPr>
        <p:spPr>
          <a:xfrm>
            <a:off x="0" y="1006474"/>
            <a:ext cx="12188825" cy="58515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18CB6C7-1B22-E125-9ADE-C94AE3E1A58A}"/>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2"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17443" y="1353312"/>
            <a:ext cx="5602357" cy="2471831"/>
          </a:xfrm>
          <a:solidFill>
            <a:schemeClr val="bg1"/>
          </a:solidFill>
        </p:spPr>
        <p:txBody>
          <a:bodyPr lIns="274320" tIns="182880" rIns="274320" bIns="274320"/>
          <a:lstStyle>
            <a:lvl1pPr>
              <a:lnSpc>
                <a:spcPct val="114000"/>
              </a:lnSpc>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353312"/>
            <a:ext cx="5635487" cy="2471831"/>
          </a:xfrm>
          <a:solidFill>
            <a:schemeClr val="bg1"/>
          </a:solidFill>
        </p:spPr>
        <p:txBody>
          <a:bodyPr lIns="274320" tIns="182880" rIns="274320" bIns="274320"/>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223891"/>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18_2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8E85C3-744D-8856-164B-1B66D4136977}"/>
              </a:ext>
            </a:extLst>
          </p:cNvPr>
          <p:cNvSpPr/>
          <p:nvPr userDrawn="1"/>
        </p:nvSpPr>
        <p:spPr>
          <a:xfrm>
            <a:off x="0" y="1463674"/>
            <a:ext cx="12188825" cy="53943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2550D49-45E5-4D1D-557F-A9F1014169F2}"/>
              </a:ext>
            </a:extLst>
          </p:cNvPr>
          <p:cNvPicPr>
            <a:picLocks noChangeAspect="1"/>
          </p:cNvPicPr>
          <p:nvPr userDrawn="1"/>
        </p:nvPicPr>
        <p:blipFill>
          <a:blip r:embed="rId2"/>
          <a:srcRect t="42620" b="35913"/>
          <a:stretch/>
        </p:blipFill>
        <p:spPr>
          <a:xfrm>
            <a:off x="0" y="0"/>
            <a:ext cx="12263130" cy="1463674"/>
          </a:xfrm>
          <a:prstGeom prst="rect">
            <a:avLst/>
          </a:prstGeom>
        </p:spPr>
      </p:pic>
      <p:sp>
        <p:nvSpPr>
          <p:cNvPr id="2"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17443" y="1707382"/>
            <a:ext cx="5602357" cy="1949252"/>
          </a:xfrm>
        </p:spPr>
        <p:txBody>
          <a:bodyPr/>
          <a:lstStyle>
            <a:lvl1pPr>
              <a:lnSpc>
                <a:spcPct val="114000"/>
              </a:lnSpc>
              <a:defRPr sz="20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707382"/>
            <a:ext cx="5635487" cy="1949252"/>
          </a:xfrm>
        </p:spPr>
        <p:txBody>
          <a:bodyPr/>
          <a:lstStyle>
            <a:lvl1pPr>
              <a:defRPr sz="20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683445"/>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1 column full-widt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C4D0BA-B2FC-3EE1-4CAF-ED080E99EA10}"/>
              </a:ext>
            </a:extLst>
          </p:cNvPr>
          <p:cNvSpPr/>
          <p:nvPr userDrawn="1"/>
        </p:nvSpPr>
        <p:spPr>
          <a:xfrm>
            <a:off x="0" y="1463674"/>
            <a:ext cx="12188825" cy="53943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F4C2B4F-FFC4-17FA-4F7E-4D672B7CEB52}"/>
              </a:ext>
            </a:extLst>
          </p:cNvPr>
          <p:cNvPicPr>
            <a:picLocks noChangeAspect="1"/>
          </p:cNvPicPr>
          <p:nvPr userDrawn="1"/>
        </p:nvPicPr>
        <p:blipFill>
          <a:blip r:embed="rId2"/>
          <a:srcRect t="42620" b="35913"/>
          <a:stretch/>
        </p:blipFill>
        <p:spPr>
          <a:xfrm>
            <a:off x="0" y="0"/>
            <a:ext cx="12263130" cy="14636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706986"/>
            <a:ext cx="5120640"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CFAD52D4-DFE4-9597-5CF9-4CA2C43C90C3}"/>
              </a:ext>
            </a:extLst>
          </p:cNvPr>
          <p:cNvSpPr>
            <a:spLocks noGrp="1"/>
          </p:cNvSpPr>
          <p:nvPr>
            <p:ph idx="10"/>
          </p:nvPr>
        </p:nvSpPr>
        <p:spPr>
          <a:xfrm>
            <a:off x="6094412" y="1706986"/>
            <a:ext cx="5599616" cy="2730363"/>
          </a:xfrm>
          <a:solidFill>
            <a:schemeClr val="bg1"/>
          </a:solidFill>
          <a:effectLst>
            <a:outerShdw blurRad="254000" dist="139700" dir="5400000" algn="t" rotWithShape="0">
              <a:prstClr val="black">
                <a:alpha val="14000"/>
              </a:prstClr>
            </a:outerShdw>
          </a:effectLst>
        </p:spPr>
        <p:txBody>
          <a:bodyPr lIns="228600" tIns="228600" rIns="228600" bIns="457200"/>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498867"/>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5_1 column full-widt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97A67D-CCA6-A823-720F-61AA4F68A243}"/>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21207"/>
          </a:xfrm>
        </p:spPr>
        <p:txBody>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1645351"/>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2_1 column full-widt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CA96AF-D61A-0284-C780-8BB74C631ABB}"/>
              </a:ext>
            </a:extLst>
          </p:cNvPr>
          <p:cNvSpPr/>
          <p:nvPr userDrawn="1"/>
        </p:nvSpPr>
        <p:spPr>
          <a:xfrm>
            <a:off x="0" y="1463674"/>
            <a:ext cx="12188825" cy="53943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7313E6B-2D6E-277E-1985-D05AC32C44FC}"/>
              </a:ext>
            </a:extLst>
          </p:cNvPr>
          <p:cNvSpPr/>
          <p:nvPr/>
        </p:nvSpPr>
        <p:spPr>
          <a:xfrm>
            <a:off x="0" y="0"/>
            <a:ext cx="12188825" cy="14636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1015663"/>
          </a:xfrm>
        </p:spPr>
        <p:txBody>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329184" y="1770147"/>
            <a:ext cx="5766816" cy="2130199"/>
          </a:xfrm>
        </p:spPr>
        <p:txBody>
          <a:bodyPr>
            <a:spAutoFit/>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262942"/>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1 column, halfWidth wHeader, fullBleed im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72CF1D-A270-8146-65FD-0C75534B62C9}"/>
              </a:ext>
            </a:extLst>
          </p:cNvPr>
          <p:cNvSpPr/>
          <p:nvPr userDrawn="1"/>
        </p:nvSpPr>
        <p:spPr>
          <a:xfrm>
            <a:off x="0" y="1128156"/>
            <a:ext cx="6556375" cy="5729844"/>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6B4A00-F4D9-3962-19E8-A913326859ED}"/>
              </a:ext>
            </a:extLst>
          </p:cNvPr>
          <p:cNvSpPr/>
          <p:nvPr/>
        </p:nvSpPr>
        <p:spPr>
          <a:xfrm>
            <a:off x="6556375" y="0"/>
            <a:ext cx="290513" cy="6858000"/>
          </a:xfrm>
          <a:prstGeom prst="rect">
            <a:avLst/>
          </a:prstGeom>
          <a:gradFill>
            <a:gsLst>
              <a:gs pos="0">
                <a:schemeClr val="tx1">
                  <a:alpha val="2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E343DD9C-2B72-0B45-8346-644FE25D1AFD}"/>
              </a:ext>
            </a:extLst>
          </p:cNvPr>
          <p:cNvSpPr/>
          <p:nvPr/>
        </p:nvSpPr>
        <p:spPr>
          <a:xfrm>
            <a:off x="0" y="0"/>
            <a:ext cx="6556375"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708"/>
            <a:ext cx="5897880" cy="519373"/>
          </a:xfrm>
        </p:spPr>
        <p:txBody>
          <a:bodyPr/>
          <a:lstStyle>
            <a:lvl1pPr>
              <a:defRPr sz="3000"/>
            </a:lvl1pPr>
          </a:lstStyle>
          <a:p>
            <a:r>
              <a:rPr lang="en-US"/>
              <a:t>Click to edit Master title style</a:t>
            </a:r>
            <a:endParaRPr lang="en-US" dirty="0"/>
          </a:p>
        </p:txBody>
      </p:sp>
      <p:sp>
        <p:nvSpPr>
          <p:cNvPr id="14" name="Text Placeholder 13"/>
          <p:cNvSpPr>
            <a:spLocks noGrp="1"/>
          </p:cNvSpPr>
          <p:nvPr>
            <p:ph type="body" sz="quarter" idx="14"/>
          </p:nvPr>
        </p:nvSpPr>
        <p:spPr>
          <a:xfrm>
            <a:off x="329184" y="1331209"/>
            <a:ext cx="5897880" cy="478144"/>
          </a:xfrm>
        </p:spPr>
        <p:txBody>
          <a:bodyPr/>
          <a:lstStyle>
            <a:lvl1pPr marL="0" indent="0">
              <a:buNone/>
              <a:defRPr sz="2400" b="1">
                <a:solidFill>
                  <a:srgbClr val="2E6AA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Content Placeholder 2"/>
          <p:cNvSpPr>
            <a:spLocks noGrp="1"/>
          </p:cNvSpPr>
          <p:nvPr>
            <p:ph sz="half" idx="1"/>
          </p:nvPr>
        </p:nvSpPr>
        <p:spPr>
          <a:xfrm>
            <a:off x="329184" y="1955060"/>
            <a:ext cx="5897880" cy="2098780"/>
          </a:xfrm>
        </p:spPr>
        <p:txBody>
          <a:bodyPr/>
          <a:lstStyle>
            <a:lvl1pPr>
              <a:lnSpc>
                <a:spcPct val="114000"/>
              </a:lnSpc>
              <a:defRPr sz="22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6556916" y="0"/>
            <a:ext cx="5635083" cy="6858000"/>
          </a:xfrm>
        </p:spPr>
        <p:txBody>
          <a:bodyPr rtlCol="0"/>
          <a:lstStyle/>
          <a:p>
            <a:pPr lvl="0"/>
            <a:r>
              <a:rPr lang="en-US" noProof="0"/>
              <a:t>Click icon to add picture</a:t>
            </a:r>
          </a:p>
        </p:txBody>
      </p:sp>
    </p:spTree>
    <p:extLst>
      <p:ext uri="{BB962C8B-B14F-4D97-AF65-F5344CB8AC3E}">
        <p14:creationId xmlns:p14="http://schemas.microsoft.com/office/powerpoint/2010/main" val="1474941238"/>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1 column, longTitle, halfWidth, fullBleed im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E5F616-ACD5-9D03-7FC6-0EB96226F245}"/>
              </a:ext>
            </a:extLst>
          </p:cNvPr>
          <p:cNvSpPr/>
          <p:nvPr userDrawn="1"/>
        </p:nvSpPr>
        <p:spPr>
          <a:xfrm>
            <a:off x="1" y="1536700"/>
            <a:ext cx="6555834" cy="53213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365C6E-196E-114B-CD12-04AF77C21081}"/>
              </a:ext>
            </a:extLst>
          </p:cNvPr>
          <p:cNvSpPr/>
          <p:nvPr/>
        </p:nvSpPr>
        <p:spPr>
          <a:xfrm>
            <a:off x="6556375" y="0"/>
            <a:ext cx="290513" cy="6858000"/>
          </a:xfrm>
          <a:prstGeom prst="rect">
            <a:avLst/>
          </a:prstGeom>
          <a:gradFill>
            <a:gsLst>
              <a:gs pos="0">
                <a:schemeClr val="tx1">
                  <a:alpha val="2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1BD57A95-0A9E-90B4-6296-D45BFE266DC0}"/>
              </a:ext>
            </a:extLst>
          </p:cNvPr>
          <p:cNvSpPr/>
          <p:nvPr/>
        </p:nvSpPr>
        <p:spPr>
          <a:xfrm>
            <a:off x="0" y="0"/>
            <a:ext cx="6556375" cy="1536700"/>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708"/>
            <a:ext cx="5897880" cy="602473"/>
          </a:xfrm>
        </p:spPr>
        <p:txBody>
          <a:bodyPr/>
          <a:lstStyle>
            <a:lvl1pPr>
              <a:lnSpc>
                <a:spcPct val="114000"/>
              </a:lnSpc>
              <a:defRPr sz="3000"/>
            </a:lvl1pPr>
          </a:lstStyle>
          <a:p>
            <a:r>
              <a:rPr lang="en-US"/>
              <a:t>Click to edit Master title style</a:t>
            </a:r>
            <a:endParaRPr lang="en-US" dirty="0"/>
          </a:p>
        </p:txBody>
      </p:sp>
      <p:sp>
        <p:nvSpPr>
          <p:cNvPr id="14" name="Text Placeholder 13"/>
          <p:cNvSpPr>
            <a:spLocks noGrp="1"/>
          </p:cNvSpPr>
          <p:nvPr>
            <p:ph type="body" sz="quarter" idx="14"/>
          </p:nvPr>
        </p:nvSpPr>
        <p:spPr>
          <a:xfrm>
            <a:off x="329184" y="1817094"/>
            <a:ext cx="5897880" cy="478144"/>
          </a:xfrm>
        </p:spPr>
        <p:txBody>
          <a:bodyPr/>
          <a:lstStyle>
            <a:lvl1pPr marL="0" indent="0">
              <a:buNone/>
              <a:defRPr sz="2400" b="1">
                <a:solidFill>
                  <a:srgbClr val="2E6AA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Content Placeholder 2"/>
          <p:cNvSpPr>
            <a:spLocks noGrp="1"/>
          </p:cNvSpPr>
          <p:nvPr>
            <p:ph sz="half" idx="1"/>
          </p:nvPr>
        </p:nvSpPr>
        <p:spPr>
          <a:xfrm>
            <a:off x="329184" y="2440945"/>
            <a:ext cx="5897880" cy="2130199"/>
          </a:xfrm>
        </p:spPr>
        <p:txBody>
          <a:bodyPr/>
          <a:lstStyle>
            <a:lvl1pPr>
              <a:lnSpc>
                <a:spcPct val="114000"/>
              </a:lnSpc>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6556916" y="0"/>
            <a:ext cx="5635083" cy="6858000"/>
          </a:xfrm>
        </p:spPr>
        <p:txBody>
          <a:bodyPr rtlCol="0"/>
          <a:lstStyle/>
          <a:p>
            <a:pPr lvl="0"/>
            <a:r>
              <a:rPr lang="en-US" noProof="0"/>
              <a:t>Click icon to add picture</a:t>
            </a:r>
          </a:p>
        </p:txBody>
      </p:sp>
    </p:spTree>
    <p:extLst>
      <p:ext uri="{BB962C8B-B14F-4D97-AF65-F5344CB8AC3E}">
        <p14:creationId xmlns:p14="http://schemas.microsoft.com/office/powerpoint/2010/main" val="2656578489"/>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13_2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FF4C4A-3EA2-66F5-8BB7-8795B15F228D}"/>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92053CA-8EA1-6D09-D57E-B29E027AE9C5}"/>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
        <p:nvSpPr>
          <p:cNvPr id="3" name="Content Placeholder 2"/>
          <p:cNvSpPr>
            <a:spLocks noGrp="1"/>
          </p:cNvSpPr>
          <p:nvPr>
            <p:ph sz="half" idx="1"/>
          </p:nvPr>
        </p:nvSpPr>
        <p:spPr>
          <a:xfrm>
            <a:off x="417443" y="1353312"/>
            <a:ext cx="5602357" cy="1794722"/>
          </a:xfrm>
        </p:spPr>
        <p:txBody>
          <a:bodyPr/>
          <a:lstStyle>
            <a:lvl1pPr>
              <a:lnSpc>
                <a:spcPct val="114000"/>
              </a:lnSpc>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353312"/>
            <a:ext cx="5635487"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213917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2_Section Geography">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r="1235"/>
          <a:stretch/>
        </p:blipFill>
        <p:spPr>
          <a:xfrm>
            <a:off x="-1" y="0"/>
            <a:ext cx="12192001"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 name="Text Placeholder 3">
            <a:extLst>
              <a:ext uri="{FF2B5EF4-FFF2-40B4-BE49-F238E27FC236}">
                <a16:creationId xmlns:a16="http://schemas.microsoft.com/office/drawing/2014/main" id="{A2BD6790-EFDA-2AFE-4EBE-A96BEE993C5F}"/>
              </a:ext>
            </a:extLst>
          </p:cNvPr>
          <p:cNvSpPr>
            <a:spLocks noGrp="1"/>
          </p:cNvSpPr>
          <p:nvPr>
            <p:ph type="body" sz="quarter" idx="10" hasCustomPrompt="1"/>
          </p:nvPr>
        </p:nvSpPr>
        <p:spPr>
          <a:xfrm>
            <a:off x="712788" y="561975"/>
            <a:ext cx="2649537" cy="349583"/>
          </a:xfrm>
        </p:spPr>
        <p:txBody>
          <a:bodyPr/>
          <a:lstStyle>
            <a:lvl1pPr>
              <a:defRPr sz="1600" b="1">
                <a:solidFill>
                  <a:schemeClr val="bg1"/>
                </a:solidFill>
              </a:defRPr>
            </a:lvl1pPr>
          </a:lstStyle>
          <a:p>
            <a:pPr lvl="0"/>
            <a:r>
              <a:rPr lang="en-US" dirty="0"/>
              <a:t>GEOGRAPHY</a:t>
            </a:r>
          </a:p>
        </p:txBody>
      </p:sp>
    </p:spTree>
    <p:extLst>
      <p:ext uri="{BB962C8B-B14F-4D97-AF65-F5344CB8AC3E}">
        <p14:creationId xmlns:p14="http://schemas.microsoft.com/office/powerpoint/2010/main" val="1813049010"/>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2column wHead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C30197-EDD0-4512-DBA5-1C82CB3F28EA}"/>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7A13EA8-8C69-9861-2C27-60A8FF8F4C63}"/>
              </a:ext>
            </a:extLst>
          </p:cNvPr>
          <p:cNvSpPr/>
          <p:nvPr/>
        </p:nvSpPr>
        <p:spPr>
          <a:xfrm>
            <a:off x="0" y="0"/>
            <a:ext cx="12188825"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839787" y="1695851"/>
            <a:ext cx="4782312"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7" y="2273117"/>
            <a:ext cx="4782312"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6188" y="1695851"/>
            <a:ext cx="5029200"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6188" y="2273117"/>
            <a:ext cx="5029200"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03662003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2column wHead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DB8F8B-6EBE-C9B4-D5A2-8CA851D956D4}"/>
              </a:ext>
            </a:extLst>
          </p:cNvPr>
          <p:cNvSpPr/>
          <p:nvPr userDrawn="1"/>
        </p:nvSpPr>
        <p:spPr>
          <a:xfrm>
            <a:off x="0" y="1463674"/>
            <a:ext cx="12188825" cy="53943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3A2C330-A4AC-9FAC-5EA6-1CC57277F3C0}"/>
              </a:ext>
            </a:extLst>
          </p:cNvPr>
          <p:cNvSpPr/>
          <p:nvPr/>
        </p:nvSpPr>
        <p:spPr>
          <a:xfrm>
            <a:off x="0" y="0"/>
            <a:ext cx="12188825" cy="14636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839787" y="1915980"/>
            <a:ext cx="4782312"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7" y="2493246"/>
            <a:ext cx="4782312"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6188" y="1915980"/>
            <a:ext cx="5029200"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6188" y="2493246"/>
            <a:ext cx="5029200"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4" y="243708"/>
            <a:ext cx="11584520" cy="1015663"/>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965470540"/>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_2column wHead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4E567F-866E-4687-35CD-D839839121CD}"/>
              </a:ext>
            </a:extLst>
          </p:cNvPr>
          <p:cNvSpPr/>
          <p:nvPr userDrawn="1"/>
        </p:nvSpPr>
        <p:spPr>
          <a:xfrm>
            <a:off x="0" y="1920874"/>
            <a:ext cx="12188825" cy="49371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128BFA-8393-636A-7BA2-37EA469A596C}"/>
              </a:ext>
            </a:extLst>
          </p:cNvPr>
          <p:cNvSpPr/>
          <p:nvPr/>
        </p:nvSpPr>
        <p:spPr>
          <a:xfrm>
            <a:off x="0" y="0"/>
            <a:ext cx="12188825" cy="19208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839787" y="2254645"/>
            <a:ext cx="4782080"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7" y="2831911"/>
            <a:ext cx="4782312" cy="2102499"/>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6188" y="2254645"/>
            <a:ext cx="5029200"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6188" y="2831911"/>
            <a:ext cx="5029200"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4" y="243708"/>
            <a:ext cx="11584520" cy="147732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23737741"/>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0_3column,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7EA3F-EF52-252C-2F61-D16EF1A8B432}"/>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0A396A-6CA1-8C2A-9634-04A02AFD7D3F}"/>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ext Placeholder"/>
          <p:cNvSpPr>
            <a:spLocks noGrp="1"/>
          </p:cNvSpPr>
          <p:nvPr>
            <p:ph sz="half" idx="12"/>
          </p:nvPr>
        </p:nvSpPr>
        <p:spPr>
          <a:xfrm>
            <a:off x="914400" y="1463163"/>
            <a:ext cx="10353040" cy="478144"/>
          </a:xfrm>
        </p:spPr>
        <p:txBody>
          <a:bodyPr/>
          <a:lstStyle>
            <a:lvl1pPr marL="0" indent="0" algn="ctr">
              <a:buNone/>
              <a:tabLst/>
              <a:defRPr sz="2400" b="1">
                <a:solidFill>
                  <a:srgbClr val="026CAA"/>
                </a:solidFill>
              </a:defRPr>
            </a:lvl1pPr>
            <a:lvl2pPr marL="457188" indent="0" algn="ctr">
              <a:buNone/>
              <a:defRPr/>
            </a:lvl2pPr>
            <a:lvl3pPr marL="914377" indent="0" algn="ctr">
              <a:buNone/>
              <a:defRPr/>
            </a:lvl3pPr>
            <a:lvl4pPr marL="1371566" indent="0" algn="ctr">
              <a:buNone/>
              <a:defRPr/>
            </a:lvl4pPr>
            <a:lvl5pPr marL="1828755" indent="0" algn="ctr">
              <a:buNone/>
              <a:defRPr/>
            </a:lvl5pPr>
          </a:lstStyle>
          <a:p>
            <a:pPr lvl="0"/>
            <a:r>
              <a:rPr lang="en-US"/>
              <a:t>Click to edit Master text styles</a:t>
            </a:r>
          </a:p>
        </p:txBody>
      </p:sp>
      <p:sp>
        <p:nvSpPr>
          <p:cNvPr id="3" name="Content Placeholder 1"/>
          <p:cNvSpPr>
            <a:spLocks noGrp="1"/>
          </p:cNvSpPr>
          <p:nvPr>
            <p:ph sz="half" idx="1"/>
          </p:nvPr>
        </p:nvSpPr>
        <p:spPr>
          <a:xfrm>
            <a:off x="914400" y="2123399"/>
            <a:ext cx="3352800" cy="2453364"/>
          </a:xfrm>
        </p:spPr>
        <p:txBody>
          <a:bodyPr/>
          <a:lstStyle>
            <a:lvl1pPr marL="15875" indent="-15875">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4414520" y="21233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7914640" y="21233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863560726"/>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3column,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8CF2F1-5221-31AF-506D-E41162760179}"/>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0A396A-6CA1-8C2A-9634-04A02AFD7D3F}"/>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1"/>
          <p:cNvSpPr>
            <a:spLocks noGrp="1"/>
          </p:cNvSpPr>
          <p:nvPr>
            <p:ph sz="half" idx="1"/>
          </p:nvPr>
        </p:nvSpPr>
        <p:spPr>
          <a:xfrm>
            <a:off x="329184" y="1513799"/>
            <a:ext cx="3352800" cy="2453364"/>
          </a:xfrm>
        </p:spPr>
        <p:txBody>
          <a:bodyPr/>
          <a:lstStyle>
            <a:lvl1pPr marL="15875" indent="-15875">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4414520" y="15137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8510016" y="15137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51219452"/>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1_3column,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2AD74C-1264-9B88-2306-3B097860BB33}"/>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EC29702-F0BA-96F3-D95D-17BF06767DAF}"/>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ext Placeholder"/>
          <p:cNvSpPr>
            <a:spLocks noGrp="1"/>
          </p:cNvSpPr>
          <p:nvPr>
            <p:ph sz="half" idx="12"/>
          </p:nvPr>
        </p:nvSpPr>
        <p:spPr>
          <a:xfrm>
            <a:off x="914400" y="1463163"/>
            <a:ext cx="10353040" cy="478144"/>
          </a:xfrm>
        </p:spPr>
        <p:txBody>
          <a:bodyPr/>
          <a:lstStyle>
            <a:lvl1pPr marL="0" indent="0" algn="ctr">
              <a:buNone/>
              <a:tabLst/>
              <a:defRPr sz="2400" b="0">
                <a:solidFill>
                  <a:srgbClr val="1E1E2D"/>
                </a:solidFill>
              </a:defRPr>
            </a:lvl1pPr>
            <a:lvl2pPr marL="457188" indent="0" algn="ctr">
              <a:buNone/>
              <a:defRPr/>
            </a:lvl2pPr>
            <a:lvl3pPr marL="914377" indent="0" algn="ctr">
              <a:buNone/>
              <a:defRPr/>
            </a:lvl3pPr>
            <a:lvl4pPr marL="1371566" indent="0" algn="ctr">
              <a:buNone/>
              <a:defRPr/>
            </a:lvl4pPr>
            <a:lvl5pPr marL="1828755" indent="0" algn="ctr">
              <a:buNone/>
              <a:defRPr/>
            </a:lvl5pPr>
          </a:lstStyle>
          <a:p>
            <a:pPr lvl="0"/>
            <a:r>
              <a:rPr lang="en-US"/>
              <a:t>Click to edit Master text styles</a:t>
            </a:r>
          </a:p>
        </p:txBody>
      </p:sp>
      <p:sp>
        <p:nvSpPr>
          <p:cNvPr id="3" name="Content Placeholder 1"/>
          <p:cNvSpPr>
            <a:spLocks noGrp="1"/>
          </p:cNvSpPr>
          <p:nvPr>
            <p:ph sz="half" idx="1"/>
          </p:nvPr>
        </p:nvSpPr>
        <p:spPr>
          <a:xfrm>
            <a:off x="914400" y="2123399"/>
            <a:ext cx="3352800" cy="2453364"/>
          </a:xfrm>
        </p:spPr>
        <p:txBody>
          <a:bodyPr/>
          <a:lstStyle>
            <a:lvl1pPr marL="15875" indent="-15875">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4414520" y="21233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7914640" y="21233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602818023"/>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3column, head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A64B82-A380-9130-27E8-9687EC93E99E}"/>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C21E812-5C52-42A2-783C-ED40383E3044}"/>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417443" y="1584315"/>
            <a:ext cx="3352800" cy="830997"/>
          </a:xfrm>
        </p:spPr>
        <p:txBody>
          <a:bodyPr/>
          <a:lstStyle>
            <a:lvl1pPr marL="0" indent="0">
              <a:lnSpc>
                <a:spcPct val="100000"/>
              </a:lnSpc>
              <a:buNone/>
              <a:defRPr sz="2400" b="1">
                <a:solidFill>
                  <a:srgbClr val="2E6AA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17443" y="2186199"/>
            <a:ext cx="3352800" cy="2215735"/>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4520" y="1584315"/>
            <a:ext cx="3352800" cy="830997"/>
          </a:xfrm>
        </p:spPr>
        <p:txBody>
          <a:bodyPr/>
          <a:lstStyle>
            <a:lvl1pPr marL="0" indent="0">
              <a:lnSpc>
                <a:spcPct val="100000"/>
              </a:lnSpc>
              <a:buNone/>
              <a:defRPr sz="2400" b="1">
                <a:solidFill>
                  <a:srgbClr val="2E6AA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4520" y="2186199"/>
            <a:ext cx="3352800" cy="2215735"/>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p:cNvSpPr>
            <a:spLocks noGrp="1"/>
          </p:cNvSpPr>
          <p:nvPr>
            <p:ph type="body" sz="quarter" idx="13"/>
          </p:nvPr>
        </p:nvSpPr>
        <p:spPr>
          <a:xfrm>
            <a:off x="8411596" y="1584315"/>
            <a:ext cx="3362917" cy="830997"/>
          </a:xfrm>
        </p:spPr>
        <p:txBody>
          <a:bodyPr/>
          <a:lstStyle>
            <a:lvl1pPr marL="0" indent="0">
              <a:lnSpc>
                <a:spcPct val="100000"/>
              </a:lnSpc>
              <a:buNone/>
              <a:defRPr sz="2400" b="1">
                <a:solidFill>
                  <a:srgbClr val="2E6AA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p:cNvSpPr>
            <a:spLocks noGrp="1"/>
          </p:cNvSpPr>
          <p:nvPr>
            <p:ph sz="quarter" idx="14"/>
          </p:nvPr>
        </p:nvSpPr>
        <p:spPr>
          <a:xfrm>
            <a:off x="8411596" y="2186199"/>
            <a:ext cx="3362917" cy="2215735"/>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125794445"/>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9_3column, panel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126D0E-FA88-F5D1-1DF1-2B52CBA436E6}"/>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Content Placeholder 3"/>
          <p:cNvSpPr>
            <a:spLocks noGrp="1"/>
          </p:cNvSpPr>
          <p:nvPr>
            <p:ph sz="half" idx="12"/>
          </p:nvPr>
        </p:nvSpPr>
        <p:spPr>
          <a:xfrm>
            <a:off x="417443" y="1297190"/>
            <a:ext cx="11390244" cy="2379498"/>
          </a:xfrm>
          <a:noFill/>
          <a:effectLst/>
        </p:spPr>
        <p:txBody>
          <a:bodyPr lIns="182880" tIns="182880" rIns="182880" bIns="182880"/>
          <a:lstStyle>
            <a:lvl1pPr marL="293688" indent="-293688" algn="ctr">
              <a:tabLst/>
              <a:defRPr sz="2400" b="1">
                <a:solidFill>
                  <a:srgbClr val="026CAA"/>
                </a:solidFill>
              </a:defRPr>
            </a:lvl1pPr>
            <a:lvl2pPr algn="ctr">
              <a:defRPr sz="2000"/>
            </a:lvl2pPr>
            <a:lvl3pPr algn="ctr">
              <a:defRPr sz="1800"/>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654505" y="2093057"/>
            <a:ext cx="3352800" cy="2730363"/>
          </a:xfrm>
          <a:solidFill>
            <a:srgbClr val="FBF4F8"/>
          </a:solidFill>
          <a:effectLst>
            <a:outerShdw blurRad="165100" dist="76200" dir="5400000" algn="t" rotWithShape="0">
              <a:prstClr val="black">
                <a:alpha val="30000"/>
              </a:prstClr>
            </a:outerShdw>
          </a:effectLst>
        </p:spPr>
        <p:txBody>
          <a:bodyPr lIns="182880" tIns="182880" rIns="182880" bIns="182880"/>
          <a:lstStyle>
            <a:lvl1pPr marL="15875" indent="0">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2093057"/>
            <a:ext cx="3352800" cy="2730363"/>
          </a:xfrm>
          <a:solidFill>
            <a:srgbClr val="FEF7EA"/>
          </a:solidFill>
          <a:effectLst>
            <a:outerShdw blurRad="165100" dist="76200" dir="5400000" algn="t" rotWithShape="0">
              <a:prstClr val="black">
                <a:alpha val="30000"/>
              </a:prstClr>
            </a:outerShdw>
          </a:effectLst>
        </p:spPr>
        <p:txBody>
          <a:bodyPr lIns="182880" tIns="182880" rIns="182880" bIns="182880"/>
          <a:lstStyle>
            <a:lvl1pPr marL="293688" indent="-293688">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8200892" y="2093057"/>
            <a:ext cx="3352800" cy="2730363"/>
          </a:xfrm>
          <a:solidFill>
            <a:srgbClr val="F3FAFE"/>
          </a:solidFill>
          <a:effectLst>
            <a:outerShdw blurRad="165100" dist="76200" dir="5400000" algn="t" rotWithShape="0">
              <a:prstClr val="black">
                <a:alpha val="30000"/>
              </a:prstClr>
            </a:outerShdw>
          </a:effectLst>
        </p:spPr>
        <p:txBody>
          <a:bodyPr lIns="182880" tIns="182880" rIns="182880" bIns="182880"/>
          <a:lstStyle>
            <a:lvl1pPr marL="293688" indent="-293688">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378413294"/>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2_3column, panel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3B6216-96F1-DAB1-08F0-BBADF1EFE4B0}"/>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Content Placeholder 3"/>
          <p:cNvSpPr>
            <a:spLocks noGrp="1"/>
          </p:cNvSpPr>
          <p:nvPr>
            <p:ph sz="half" idx="12"/>
          </p:nvPr>
        </p:nvSpPr>
        <p:spPr>
          <a:xfrm>
            <a:off x="417443" y="1297190"/>
            <a:ext cx="11390244" cy="2379498"/>
          </a:xfrm>
          <a:noFill/>
          <a:effectLst/>
        </p:spPr>
        <p:txBody>
          <a:bodyPr lIns="182880" tIns="182880" rIns="182880" bIns="182880"/>
          <a:lstStyle>
            <a:lvl1pPr marL="293688" indent="-293688" algn="ctr">
              <a:tabLst/>
              <a:defRPr sz="2400" b="0">
                <a:solidFill>
                  <a:srgbClr val="1E1E2D"/>
                </a:solidFill>
              </a:defRPr>
            </a:lvl1pPr>
            <a:lvl2pPr algn="ctr">
              <a:defRPr sz="2000"/>
            </a:lvl2pPr>
            <a:lvl3pPr algn="ctr">
              <a:defRPr sz="1800"/>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654505" y="2093057"/>
            <a:ext cx="3352800" cy="2730363"/>
          </a:xfrm>
          <a:solidFill>
            <a:srgbClr val="FBF4F8"/>
          </a:solidFill>
          <a:effectLst>
            <a:outerShdw blurRad="165100" dist="76200" dir="5400000" algn="t" rotWithShape="0">
              <a:prstClr val="black">
                <a:alpha val="30000"/>
              </a:prstClr>
            </a:outerShdw>
          </a:effectLst>
        </p:spPr>
        <p:txBody>
          <a:bodyPr lIns="182880" tIns="182880" rIns="182880" bIns="182880"/>
          <a:lstStyle>
            <a:lvl1pPr marL="15875" indent="0">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2093057"/>
            <a:ext cx="3352800" cy="2730363"/>
          </a:xfrm>
          <a:solidFill>
            <a:srgbClr val="FEF7EA"/>
          </a:solidFill>
          <a:effectLst>
            <a:outerShdw blurRad="165100" dist="76200" dir="5400000" algn="t" rotWithShape="0">
              <a:prstClr val="black">
                <a:alpha val="30000"/>
              </a:prstClr>
            </a:outerShdw>
          </a:effectLst>
        </p:spPr>
        <p:txBody>
          <a:bodyPr lIns="182880" tIns="182880" rIns="182880" bIns="182880"/>
          <a:lstStyle>
            <a:lvl1pPr marL="293688" indent="-293688">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8200892" y="2093057"/>
            <a:ext cx="3352800" cy="2730363"/>
          </a:xfrm>
          <a:solidFill>
            <a:srgbClr val="F3FAFE"/>
          </a:solidFill>
          <a:effectLst>
            <a:outerShdw blurRad="165100" dist="76200" dir="5400000" algn="t" rotWithShape="0">
              <a:prstClr val="black">
                <a:alpha val="30000"/>
              </a:prstClr>
            </a:outerShdw>
          </a:effectLst>
        </p:spPr>
        <p:txBody>
          <a:bodyPr lIns="182880" tIns="182880" rIns="182880" bIns="182880"/>
          <a:lstStyle>
            <a:lvl1pPr marL="293688" indent="-293688">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4195367148"/>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1_4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B44CEF-FBC8-3EDC-E826-B3F9F6CFE0C1}"/>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89687F2-DEAA-EF4B-10DC-2B7AF97A6FD3}"/>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sz="half" idx="1"/>
          </p:nvPr>
        </p:nvSpPr>
        <p:spPr>
          <a:xfrm>
            <a:off x="417443" y="148449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3375" indent="-276225">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37516" y="148449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3375" indent="-276225">
              <a:tabLst/>
              <a:defRPr sz="180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6257589" y="148449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5"/>
          <p:cNvSpPr>
            <a:spLocks noGrp="1"/>
          </p:cNvSpPr>
          <p:nvPr>
            <p:ph sz="half" idx="12"/>
          </p:nvPr>
        </p:nvSpPr>
        <p:spPr>
          <a:xfrm>
            <a:off x="9177661" y="148449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24598027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4_Section History">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r="1133"/>
          <a:stretch/>
        </p:blipFill>
        <p:spPr>
          <a:xfrm>
            <a:off x="0" y="0"/>
            <a:ext cx="12192000"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 name="Text Placeholder 3">
            <a:extLst>
              <a:ext uri="{FF2B5EF4-FFF2-40B4-BE49-F238E27FC236}">
                <a16:creationId xmlns:a16="http://schemas.microsoft.com/office/drawing/2014/main" id="{63FFA512-4B1E-E39D-AF9D-496B06103B68}"/>
              </a:ext>
            </a:extLst>
          </p:cNvPr>
          <p:cNvSpPr>
            <a:spLocks noGrp="1"/>
          </p:cNvSpPr>
          <p:nvPr>
            <p:ph type="body" sz="quarter" idx="10" hasCustomPrompt="1"/>
          </p:nvPr>
        </p:nvSpPr>
        <p:spPr>
          <a:xfrm>
            <a:off x="712788" y="561975"/>
            <a:ext cx="2649537" cy="349583"/>
          </a:xfrm>
        </p:spPr>
        <p:txBody>
          <a:bodyPr/>
          <a:lstStyle>
            <a:lvl1pPr>
              <a:defRPr sz="1600" b="1">
                <a:solidFill>
                  <a:schemeClr val="bg1"/>
                </a:solidFill>
              </a:defRPr>
            </a:lvl1pPr>
          </a:lstStyle>
          <a:p>
            <a:pPr lvl="0"/>
            <a:r>
              <a:rPr lang="en-US" dirty="0"/>
              <a:t>HISTORY</a:t>
            </a:r>
          </a:p>
        </p:txBody>
      </p:sp>
    </p:spTree>
    <p:extLst>
      <p:ext uri="{BB962C8B-B14F-4D97-AF65-F5344CB8AC3E}">
        <p14:creationId xmlns:p14="http://schemas.microsoft.com/office/powerpoint/2010/main" val="3530941866"/>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1_2column wHeader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C86CC2-2396-F6F4-581E-E3249039C322}"/>
              </a:ext>
            </a:extLst>
          </p:cNvPr>
          <p:cNvSpPr/>
          <p:nvPr userDrawn="1"/>
        </p:nvSpPr>
        <p:spPr>
          <a:xfrm>
            <a:off x="4706938" y="0"/>
            <a:ext cx="7481887"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D06407D-D0F5-725F-40E7-5BA56A988E40}"/>
              </a:ext>
            </a:extLst>
          </p:cNvPr>
          <p:cNvSpPr/>
          <p:nvPr/>
        </p:nvSpPr>
        <p:spPr>
          <a:xfrm>
            <a:off x="0" y="0"/>
            <a:ext cx="4706938" cy="6858000"/>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5074920" y="350161"/>
            <a:ext cx="6739466"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0" y="932452"/>
            <a:ext cx="6739467" cy="2102499"/>
          </a:xfrm>
        </p:spPr>
        <p:txBody>
          <a:bodyPr/>
          <a:lstStyle>
            <a:lvl1pPr>
              <a:defRPr sz="22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350161"/>
            <a:ext cx="4069080" cy="1938528"/>
          </a:xfrm>
        </p:spPr>
        <p:txBody>
          <a:bodyPr/>
          <a:lstStyle>
            <a:lvl1pPr>
              <a:defRPr sz="3000"/>
            </a:lvl1pPr>
          </a:lstStyle>
          <a:p>
            <a:r>
              <a:rPr lang="en-US"/>
              <a:t>Click to edit Master title style</a:t>
            </a:r>
            <a:endParaRPr lang="en-US" dirty="0"/>
          </a:p>
        </p:txBody>
      </p:sp>
      <p:sp>
        <p:nvSpPr>
          <p:cNvPr id="5" name="Text Placeholder 2"/>
          <p:cNvSpPr>
            <a:spLocks noGrp="1"/>
          </p:cNvSpPr>
          <p:nvPr>
            <p:ph type="body" idx="10"/>
          </p:nvPr>
        </p:nvSpPr>
        <p:spPr>
          <a:xfrm>
            <a:off x="5074920" y="4026154"/>
            <a:ext cx="4409710" cy="899157"/>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3"/>
          <p:cNvSpPr>
            <a:spLocks noGrp="1"/>
          </p:cNvSpPr>
          <p:nvPr>
            <p:ph sz="half" idx="11"/>
          </p:nvPr>
        </p:nvSpPr>
        <p:spPr>
          <a:xfrm>
            <a:off x="5074920" y="4608445"/>
            <a:ext cx="4409711" cy="2102499"/>
          </a:xfrm>
        </p:spPr>
        <p:txBody>
          <a:bodyPr/>
          <a:lstStyle>
            <a:lvl1pPr>
              <a:defRPr sz="22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804055"/>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5_2column wHeader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34EFDB-D7D2-6259-AB92-FDC6D3173463}"/>
              </a:ext>
            </a:extLst>
          </p:cNvPr>
          <p:cNvSpPr/>
          <p:nvPr userDrawn="1"/>
        </p:nvSpPr>
        <p:spPr>
          <a:xfrm>
            <a:off x="0" y="2101850"/>
            <a:ext cx="12188825" cy="475615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863562-5D5D-993A-D1C2-58F1DE4998F0}"/>
              </a:ext>
            </a:extLst>
          </p:cNvPr>
          <p:cNvSpPr/>
          <p:nvPr/>
        </p:nvSpPr>
        <p:spPr>
          <a:xfrm>
            <a:off x="0" y="0"/>
            <a:ext cx="12192000" cy="2101850"/>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329184" y="2431796"/>
            <a:ext cx="6212292"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29183" y="2920303"/>
            <a:ext cx="6212293" cy="2102499"/>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
        <p:nvSpPr>
          <p:cNvPr id="2" name="Content Placeholder 3"/>
          <p:cNvSpPr>
            <a:spLocks noGrp="1"/>
          </p:cNvSpPr>
          <p:nvPr>
            <p:ph sz="half" idx="10"/>
          </p:nvPr>
        </p:nvSpPr>
        <p:spPr>
          <a:xfrm>
            <a:off x="6963508" y="2431797"/>
            <a:ext cx="4501660" cy="2985176"/>
          </a:xfrm>
          <a:solidFill>
            <a:srgbClr val="EEDEBB"/>
          </a:solidFill>
          <a:effectLst>
            <a:outerShdw blurRad="101600" dist="76200" dir="5400000" algn="t" rotWithShape="0">
              <a:prstClr val="black">
                <a:alpha val="40000"/>
              </a:prstClr>
            </a:outerShdw>
          </a:effectLst>
        </p:spPr>
        <p:txBody>
          <a:bodyPr lIns="274320" tIns="274320" rIns="274320" bIns="274320"/>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2225506"/>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_2 column Ochre Pan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B20910-8DF9-00D2-2E60-F295A5B4D782}"/>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8AE7706-2A11-B94A-5C2D-B8B39BFF8927}"/>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sz="half" idx="1"/>
          </p:nvPr>
        </p:nvSpPr>
        <p:spPr>
          <a:xfrm>
            <a:off x="384313" y="1444543"/>
            <a:ext cx="5602357" cy="2797048"/>
          </a:xfrm>
          <a:solidFill>
            <a:srgbClr val="EEDEBB"/>
          </a:solidFill>
          <a:ln>
            <a:noFill/>
          </a:ln>
          <a:effectLst>
            <a:outerShdw blurRad="165100" dist="88900" dir="5400000" algn="t" rotWithShape="0">
              <a:prstClr val="black">
                <a:alpha val="20000"/>
              </a:prstClr>
            </a:outerShdw>
          </a:effectLst>
        </p:spPr>
        <p:txBody>
          <a:bodyPr spcFirstLastPara="1" lIns="274320" tIns="182880" rIns="274320" bIns="274320" rtlCol="0"/>
          <a:lstStyle>
            <a:lvl1pPr>
              <a:defRPr lang="en-US" sz="2400" b="0">
                <a:solidFill>
                  <a:srgbClr val="454545"/>
                </a:solidFill>
              </a:defRPr>
            </a:lvl1pPr>
            <a:lvl2pPr>
              <a:defRPr lang="en-US" sz="2200"/>
            </a:lvl2pPr>
            <a:lvl3pPr>
              <a:defRPr lang="en-US" sz="1800"/>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961" y="1779562"/>
            <a:ext cx="5396726" cy="1794722"/>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201075285"/>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wo Content" preserve="1" userDrawn="1">
  <p:cSld name="8_1 column, blue halfWidth, fullBleed img">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345DECB5-EB34-21CF-A69B-B6C285DF8366}"/>
              </a:ext>
            </a:extLst>
          </p:cNvPr>
          <p:cNvSpPr/>
          <p:nvPr/>
        </p:nvSpPr>
        <p:spPr>
          <a:xfrm>
            <a:off x="0" y="0"/>
            <a:ext cx="7772400" cy="6858000"/>
          </a:xfrm>
          <a:prstGeom prst="rect">
            <a:avLst/>
          </a:prstGeom>
          <a:gradFill>
            <a:gsLst>
              <a:gs pos="100000">
                <a:schemeClr val="accent1">
                  <a:lumMod val="5000"/>
                  <a:lumOff val="95000"/>
                </a:schemeClr>
              </a:gs>
              <a:gs pos="66500">
                <a:srgbClr val="F6F6F4"/>
              </a:gs>
              <a:gs pos="4000">
                <a:srgbClr val="EBDFC2"/>
              </a:gs>
            </a:gsLst>
            <a:lin ang="3600000" scaled="0"/>
          </a:gra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7C3A154C-06E3-254B-EA7C-F57D83C513EC}"/>
              </a:ext>
            </a:extLst>
          </p:cNvPr>
          <p:cNvSpPr/>
          <p:nvPr/>
        </p:nvSpPr>
        <p:spPr>
          <a:xfrm>
            <a:off x="0" y="0"/>
            <a:ext cx="77724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1363544"/>
            <a:ext cx="7086600"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535753818"/>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5" name="Rectangle 4">
            <a:extLst>
              <a:ext uri="{FF2B5EF4-FFF2-40B4-BE49-F238E27FC236}">
                <a16:creationId xmlns:a16="http://schemas.microsoft.com/office/drawing/2014/main" id="{96EA0A56-150B-8A14-F1ED-929F90DE9CAC}"/>
              </a:ext>
            </a:extLst>
          </p:cNvPr>
          <p:cNvSpPr/>
          <p:nvPr userDrawn="1"/>
        </p:nvSpPr>
        <p:spPr>
          <a:xfrm>
            <a:off x="0" y="0"/>
            <a:ext cx="7772400" cy="6858000"/>
          </a:xfrm>
          <a:prstGeom prst="rect">
            <a:avLst/>
          </a:prstGeom>
          <a:gradFill>
            <a:gsLst>
              <a:gs pos="100000">
                <a:schemeClr val="accent1">
                  <a:lumMod val="5000"/>
                  <a:lumOff val="95000"/>
                </a:schemeClr>
              </a:gs>
              <a:gs pos="66500">
                <a:srgbClr val="F6F6F4"/>
              </a:gs>
              <a:gs pos="4000">
                <a:srgbClr val="EBDFC2"/>
              </a:gs>
            </a:gsLst>
            <a:lin ang="3600000" scaled="0"/>
          </a:gra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C72F29BD-9728-08C6-13B3-130CB766CACF}"/>
              </a:ext>
            </a:extLst>
          </p:cNvPr>
          <p:cNvSpPr/>
          <p:nvPr/>
        </p:nvSpPr>
        <p:spPr>
          <a:xfrm>
            <a:off x="0" y="0"/>
            <a:ext cx="7772400" cy="14636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1615308"/>
            <a:ext cx="7107936"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1015663"/>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771947686"/>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5" name="Rectangle 4">
            <a:extLst>
              <a:ext uri="{FF2B5EF4-FFF2-40B4-BE49-F238E27FC236}">
                <a16:creationId xmlns:a16="http://schemas.microsoft.com/office/drawing/2014/main" id="{700EB883-74AB-3432-A010-0892124C8343}"/>
              </a:ext>
            </a:extLst>
          </p:cNvPr>
          <p:cNvSpPr/>
          <p:nvPr userDrawn="1"/>
        </p:nvSpPr>
        <p:spPr>
          <a:xfrm>
            <a:off x="0" y="0"/>
            <a:ext cx="7772400" cy="6858000"/>
          </a:xfrm>
          <a:prstGeom prst="rect">
            <a:avLst/>
          </a:prstGeom>
          <a:gradFill>
            <a:gsLst>
              <a:gs pos="100000">
                <a:schemeClr val="accent1">
                  <a:lumMod val="5000"/>
                  <a:lumOff val="95000"/>
                </a:schemeClr>
              </a:gs>
              <a:gs pos="66500">
                <a:srgbClr val="F6F6F4"/>
              </a:gs>
              <a:gs pos="4000">
                <a:srgbClr val="EBDFC2"/>
              </a:gs>
            </a:gsLst>
            <a:lin ang="3600000" scaled="0"/>
          </a:gra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AB0BD442-F243-BBBA-1055-5DB56F71003A}"/>
              </a:ext>
            </a:extLst>
          </p:cNvPr>
          <p:cNvSpPr/>
          <p:nvPr/>
        </p:nvSpPr>
        <p:spPr>
          <a:xfrm>
            <a:off x="0" y="0"/>
            <a:ext cx="7772400" cy="1998663"/>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2242629"/>
            <a:ext cx="7107936"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147732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2532181988"/>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7" name="Rectangle 6">
            <a:extLst>
              <a:ext uri="{FF2B5EF4-FFF2-40B4-BE49-F238E27FC236}">
                <a16:creationId xmlns:a16="http://schemas.microsoft.com/office/drawing/2014/main" id="{C376E9AD-596B-65AE-96D9-E13997447D2E}"/>
              </a:ext>
            </a:extLst>
          </p:cNvPr>
          <p:cNvSpPr/>
          <p:nvPr userDrawn="1"/>
        </p:nvSpPr>
        <p:spPr>
          <a:xfrm>
            <a:off x="0" y="0"/>
            <a:ext cx="7772400" cy="6858000"/>
          </a:xfrm>
          <a:prstGeom prst="rect">
            <a:avLst/>
          </a:prstGeom>
          <a:gradFill>
            <a:gsLst>
              <a:gs pos="100000">
                <a:schemeClr val="accent1">
                  <a:lumMod val="5000"/>
                  <a:lumOff val="95000"/>
                </a:schemeClr>
              </a:gs>
              <a:gs pos="66500">
                <a:srgbClr val="F6F6F4"/>
              </a:gs>
              <a:gs pos="4000">
                <a:srgbClr val="EBDFC2"/>
              </a:gs>
            </a:gsLst>
            <a:lin ang="3600000" scaled="0"/>
          </a:gra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4E0CCF69-3BF3-6428-142C-BD198096CF41}"/>
              </a:ext>
            </a:extLst>
          </p:cNvPr>
          <p:cNvSpPr/>
          <p:nvPr/>
        </p:nvSpPr>
        <p:spPr>
          <a:xfrm>
            <a:off x="0" y="0"/>
            <a:ext cx="77724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708"/>
            <a:ext cx="7107936" cy="553998"/>
          </a:xfrm>
        </p:spPr>
        <p:txBody>
          <a:bodyPr/>
          <a:lstStyle>
            <a:lvl1pPr>
              <a:defRPr sz="3000"/>
            </a:lvl1pPr>
          </a:lstStyle>
          <a:p>
            <a:r>
              <a:rPr lang="en-US"/>
              <a:t>Click to edit Master title style</a:t>
            </a:r>
            <a:endParaRPr lang="en-US" dirty="0"/>
          </a:p>
        </p:txBody>
      </p:sp>
      <p:sp>
        <p:nvSpPr>
          <p:cNvPr id="5" name="Text Placeholder 13"/>
          <p:cNvSpPr>
            <a:spLocks noGrp="1"/>
          </p:cNvSpPr>
          <p:nvPr>
            <p:ph type="body" sz="quarter" idx="14"/>
          </p:nvPr>
        </p:nvSpPr>
        <p:spPr>
          <a:xfrm>
            <a:off x="329184" y="1331209"/>
            <a:ext cx="7107936" cy="478144"/>
          </a:xfrm>
        </p:spPr>
        <p:txBody>
          <a:bodyPr/>
          <a:lstStyle>
            <a:lvl1pPr marL="0" indent="0">
              <a:buNone/>
              <a:defRPr sz="2400" b="1">
                <a:solidFill>
                  <a:srgbClr val="2E6AA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2"/>
          <p:cNvSpPr>
            <a:spLocks noGrp="1"/>
          </p:cNvSpPr>
          <p:nvPr>
            <p:ph sz="half" idx="1"/>
          </p:nvPr>
        </p:nvSpPr>
        <p:spPr>
          <a:xfrm>
            <a:off x="329184" y="1955060"/>
            <a:ext cx="7107936" cy="2098780"/>
          </a:xfrm>
        </p:spPr>
        <p:txBody>
          <a:bodyPr/>
          <a:lstStyle>
            <a:lvl1pPr>
              <a:lnSpc>
                <a:spcPct val="114000"/>
              </a:lnSpc>
              <a:defRPr sz="22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5793186"/>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3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12" r="31212"/>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03313292"/>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5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27" r="31227"/>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955190263"/>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6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27" r="31227"/>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7993027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6_Section OSS Brand Olive">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a:stretch/>
        </p:blipFill>
        <p:spPr>
          <a:xfrm>
            <a:off x="0" y="0"/>
            <a:ext cx="12192000" cy="6858001"/>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62840575"/>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7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27" r="31227"/>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12471667"/>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8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08" r="31208"/>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47233749"/>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9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12" r="31212"/>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84597824"/>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0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12" r="31212"/>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20050400"/>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1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12" r="31212"/>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7523842"/>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2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12" r="31212"/>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60153162"/>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2_4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687F2-DEAA-EF4B-10DC-2B7AF97A6FD3}"/>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sz="half" idx="1"/>
          </p:nvPr>
        </p:nvSpPr>
        <p:spPr>
          <a:xfrm>
            <a:off x="329184"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0" indent="0">
              <a:tabLst/>
              <a:defRPr sz="2000"/>
            </a:lvl1pPr>
            <a:lvl2pPr marL="577850" indent="-263525">
              <a:tabLst/>
              <a:defRPr sz="2000"/>
            </a:lvl2pPr>
            <a:lvl3pPr marL="863600" indent="-203200">
              <a:tabLst/>
              <a:defRPr/>
            </a:lvl3pPr>
            <a:lvl4pPr marL="1208088" indent="-203200">
              <a:tabLst/>
              <a:defRPr sz="1800"/>
            </a:lvl4pPr>
            <a:lvl5pPr marL="1603375" indent="-276225">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67200"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3375" indent="-276225">
              <a:tabLst/>
              <a:defRPr sz="1800" i="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6" name="Content Placeholder 4"/>
          <p:cNvSpPr>
            <a:spLocks noGrp="1"/>
          </p:cNvSpPr>
          <p:nvPr>
            <p:ph sz="half" idx="11"/>
          </p:nvPr>
        </p:nvSpPr>
        <p:spPr>
          <a:xfrm>
            <a:off x="8256104"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7" name="Content Placeholder 5"/>
          <p:cNvSpPr>
            <a:spLocks noGrp="1"/>
          </p:cNvSpPr>
          <p:nvPr>
            <p:ph sz="half" idx="12"/>
          </p:nvPr>
        </p:nvSpPr>
        <p:spPr>
          <a:xfrm>
            <a:off x="329184" y="4029975"/>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10"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A83D260D-8D14-CD8C-CFEB-D6595660968F}"/>
              </a:ext>
            </a:extLst>
          </p:cNvPr>
          <p:cNvSpPr>
            <a:spLocks noGrp="1"/>
          </p:cNvSpPr>
          <p:nvPr>
            <p:ph sz="half" idx="13"/>
          </p:nvPr>
        </p:nvSpPr>
        <p:spPr>
          <a:xfrm>
            <a:off x="4292644" y="4037188"/>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8" name="Content Placeholder 5">
            <a:extLst>
              <a:ext uri="{FF2B5EF4-FFF2-40B4-BE49-F238E27FC236}">
                <a16:creationId xmlns:a16="http://schemas.microsoft.com/office/drawing/2014/main" id="{8FD1618B-3E18-AF82-CA4A-5620A0D072C9}"/>
              </a:ext>
            </a:extLst>
          </p:cNvPr>
          <p:cNvSpPr>
            <a:spLocks noGrp="1"/>
          </p:cNvSpPr>
          <p:nvPr>
            <p:ph sz="half" idx="14"/>
          </p:nvPr>
        </p:nvSpPr>
        <p:spPr>
          <a:xfrm>
            <a:off x="8256104" y="4029975"/>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Tree>
    <p:extLst>
      <p:ext uri="{BB962C8B-B14F-4D97-AF65-F5344CB8AC3E}">
        <p14:creationId xmlns:p14="http://schemas.microsoft.com/office/powerpoint/2010/main" val="737166319"/>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3_4 column">
    <p:spTree>
      <p:nvGrpSpPr>
        <p:cNvPr id="1" name=""/>
        <p:cNvGrpSpPr/>
        <p:nvPr/>
      </p:nvGrpSpPr>
      <p:grpSpPr>
        <a:xfrm>
          <a:off x="0" y="0"/>
          <a:ext cx="0" cy="0"/>
          <a:chOff x="0" y="0"/>
          <a:chExt cx="0" cy="0"/>
        </a:xfrm>
      </p:grpSpPr>
      <p:pic>
        <p:nvPicPr>
          <p:cNvPr id="9" name="Picture 8" descr="A green and black background&#10;&#10;Description automatically generated">
            <a:extLst>
              <a:ext uri="{FF2B5EF4-FFF2-40B4-BE49-F238E27FC236}">
                <a16:creationId xmlns:a16="http://schemas.microsoft.com/office/drawing/2014/main" id="{82EFBCBF-79C7-E0E8-C024-478A0071AD54}"/>
              </a:ext>
            </a:extLst>
          </p:cNvPr>
          <p:cNvPicPr>
            <a:picLocks noChangeAspect="1"/>
          </p:cNvPicPr>
          <p:nvPr userDrawn="1"/>
        </p:nvPicPr>
        <p:blipFill>
          <a:blip r:embed="rId2"/>
          <a:srcRect b="88307"/>
          <a:stretch/>
        </p:blipFill>
        <p:spPr>
          <a:xfrm>
            <a:off x="0" y="0"/>
            <a:ext cx="12263130" cy="1006474"/>
          </a:xfrm>
          <a:prstGeom prst="rect">
            <a:avLst/>
          </a:prstGeom>
        </p:spPr>
      </p:pic>
      <p:sp>
        <p:nvSpPr>
          <p:cNvPr id="3" name="Content Placeholder 2"/>
          <p:cNvSpPr>
            <a:spLocks noGrp="1"/>
          </p:cNvSpPr>
          <p:nvPr>
            <p:ph sz="half" idx="1"/>
          </p:nvPr>
        </p:nvSpPr>
        <p:spPr>
          <a:xfrm>
            <a:off x="329184"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0" indent="0">
              <a:tabLst/>
              <a:defRPr sz="2000"/>
            </a:lvl1pPr>
            <a:lvl2pPr marL="577850" indent="-263525">
              <a:tabLst/>
              <a:defRPr sz="2000"/>
            </a:lvl2pPr>
            <a:lvl3pPr marL="863600" indent="-203200">
              <a:tabLst/>
              <a:defRPr/>
            </a:lvl3pPr>
            <a:lvl4pPr marL="1208088" indent="-203200">
              <a:tabLst/>
              <a:defRPr sz="1800"/>
            </a:lvl4pPr>
            <a:lvl5pPr marL="1603375" indent="-276225">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67200"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3375" indent="-276225">
              <a:tabLst/>
              <a:defRPr sz="1800" i="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6" name="Content Placeholder 4"/>
          <p:cNvSpPr>
            <a:spLocks noGrp="1"/>
          </p:cNvSpPr>
          <p:nvPr>
            <p:ph sz="half" idx="11"/>
          </p:nvPr>
        </p:nvSpPr>
        <p:spPr>
          <a:xfrm>
            <a:off x="8256104"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7" name="Content Placeholder 5"/>
          <p:cNvSpPr>
            <a:spLocks noGrp="1"/>
          </p:cNvSpPr>
          <p:nvPr>
            <p:ph sz="half" idx="12"/>
          </p:nvPr>
        </p:nvSpPr>
        <p:spPr>
          <a:xfrm>
            <a:off x="329184" y="4029975"/>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10"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A83D260D-8D14-CD8C-CFEB-D6595660968F}"/>
              </a:ext>
            </a:extLst>
          </p:cNvPr>
          <p:cNvSpPr>
            <a:spLocks noGrp="1"/>
          </p:cNvSpPr>
          <p:nvPr>
            <p:ph sz="half" idx="13"/>
          </p:nvPr>
        </p:nvSpPr>
        <p:spPr>
          <a:xfrm>
            <a:off x="4292644" y="4037188"/>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8" name="Content Placeholder 5">
            <a:extLst>
              <a:ext uri="{FF2B5EF4-FFF2-40B4-BE49-F238E27FC236}">
                <a16:creationId xmlns:a16="http://schemas.microsoft.com/office/drawing/2014/main" id="{8FD1618B-3E18-AF82-CA4A-5620A0D072C9}"/>
              </a:ext>
            </a:extLst>
          </p:cNvPr>
          <p:cNvSpPr>
            <a:spLocks noGrp="1"/>
          </p:cNvSpPr>
          <p:nvPr>
            <p:ph sz="half" idx="14"/>
          </p:nvPr>
        </p:nvSpPr>
        <p:spPr>
          <a:xfrm>
            <a:off x="8256104" y="4029975"/>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Tree>
    <p:extLst>
      <p:ext uri="{BB962C8B-B14F-4D97-AF65-F5344CB8AC3E}">
        <p14:creationId xmlns:p14="http://schemas.microsoft.com/office/powerpoint/2010/main" val="2015589099"/>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2_4 column,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FDD376-746B-866B-5442-94F192570C8D}"/>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67A47E8-FAE0-CD97-79C4-92F1767E2122}"/>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 Placeholder"/>
          <p:cNvSpPr>
            <a:spLocks noGrp="1"/>
          </p:cNvSpPr>
          <p:nvPr>
            <p:ph type="body" sz="quarter" idx="13"/>
          </p:nvPr>
        </p:nvSpPr>
        <p:spPr>
          <a:xfrm>
            <a:off x="914400" y="1371600"/>
            <a:ext cx="10363200" cy="478144"/>
          </a:xfrm>
        </p:spPr>
        <p:txBody>
          <a:bodyPr/>
          <a:lstStyle>
            <a:lvl1pPr marL="0" indent="0" algn="ctr">
              <a:buNone/>
              <a:defRPr b="1">
                <a:solidFill>
                  <a:srgbClr val="026CAA"/>
                </a:solidFill>
              </a:defRPr>
            </a:lvl1pPr>
            <a:lvl2pPr marL="457188" indent="0" algn="ctr">
              <a:buNone/>
              <a:defRPr/>
            </a:lvl2pPr>
            <a:lvl3pPr marL="914377" indent="0" algn="ctr">
              <a:buNone/>
              <a:defRPr/>
            </a:lvl3pPr>
            <a:lvl4pPr marL="1371566" indent="0" algn="ctr">
              <a:buNone/>
              <a:defRPr/>
            </a:lvl4pPr>
            <a:lvl5pPr marL="1828755" indent="0" algn="ctr">
              <a:buNone/>
              <a:defRPr/>
            </a:lvl5pPr>
          </a:lstStyle>
          <a:p>
            <a:pPr lvl="0"/>
            <a:r>
              <a:rPr lang="en-US"/>
              <a:t>Click to edit Master text styles</a:t>
            </a:r>
          </a:p>
        </p:txBody>
      </p:sp>
      <p:sp>
        <p:nvSpPr>
          <p:cNvPr id="3" name="Content Placeholder 1"/>
          <p:cNvSpPr>
            <a:spLocks noGrp="1"/>
          </p:cNvSpPr>
          <p:nvPr>
            <p:ph sz="half" idx="1"/>
          </p:nvPr>
        </p:nvSpPr>
        <p:spPr>
          <a:xfrm>
            <a:off x="914400" y="214312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3375" indent="-276225">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3508700" y="214312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3375" indent="-276225">
              <a:tabLst/>
              <a:defRPr sz="180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6103000" y="214312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half" idx="12"/>
          </p:nvPr>
        </p:nvSpPr>
        <p:spPr>
          <a:xfrm>
            <a:off x="8697299" y="214312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737278204"/>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3_4 column,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B3C36F-64C7-E2A7-523B-946086BFC16C}"/>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AED1751-35DB-0637-E265-78AA82EB0F82}"/>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 Placeholder"/>
          <p:cNvSpPr>
            <a:spLocks noGrp="1"/>
          </p:cNvSpPr>
          <p:nvPr>
            <p:ph type="body" sz="quarter" idx="13"/>
          </p:nvPr>
        </p:nvSpPr>
        <p:spPr>
          <a:xfrm>
            <a:off x="914400" y="1371600"/>
            <a:ext cx="10363200" cy="478144"/>
          </a:xfrm>
        </p:spPr>
        <p:txBody>
          <a:bodyPr/>
          <a:lstStyle>
            <a:lvl1pPr marL="0" indent="0" algn="ctr">
              <a:buNone/>
              <a:defRPr b="0">
                <a:solidFill>
                  <a:srgbClr val="1E1E2D"/>
                </a:solidFill>
              </a:defRPr>
            </a:lvl1pPr>
            <a:lvl2pPr marL="457188" indent="0" algn="ctr">
              <a:buNone/>
              <a:defRPr/>
            </a:lvl2pPr>
            <a:lvl3pPr marL="914377" indent="0" algn="ctr">
              <a:buNone/>
              <a:defRPr/>
            </a:lvl3pPr>
            <a:lvl4pPr marL="1371566" indent="0" algn="ctr">
              <a:buNone/>
              <a:defRPr/>
            </a:lvl4pPr>
            <a:lvl5pPr marL="1828755" indent="0" algn="ctr">
              <a:buNone/>
              <a:defRPr/>
            </a:lvl5pPr>
          </a:lstStyle>
          <a:p>
            <a:pPr lvl="0"/>
            <a:r>
              <a:rPr lang="en-US"/>
              <a:t>Click to edit Master text styles</a:t>
            </a:r>
          </a:p>
        </p:txBody>
      </p:sp>
      <p:sp>
        <p:nvSpPr>
          <p:cNvPr id="3" name="Content Placeholder 1"/>
          <p:cNvSpPr>
            <a:spLocks noGrp="1"/>
          </p:cNvSpPr>
          <p:nvPr>
            <p:ph sz="half" idx="1"/>
          </p:nvPr>
        </p:nvSpPr>
        <p:spPr>
          <a:xfrm>
            <a:off x="914400" y="214312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3375" indent="-276225">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3508700" y="214312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3375" indent="-276225">
              <a:tabLst/>
              <a:defRPr sz="180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6103000" y="214312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half" idx="12"/>
          </p:nvPr>
        </p:nvSpPr>
        <p:spPr>
          <a:xfrm>
            <a:off x="8697299" y="214312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285372769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7_Section Ochre Dark">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l="523" t="1" b="522"/>
          <a:stretch/>
        </p:blipFill>
        <p:spPr>
          <a:xfrm>
            <a:off x="0" y="1"/>
            <a:ext cx="12192000"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29350085"/>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3_4 Column, Head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153648-0FA3-7AE5-5758-ACBF5E7E7544}"/>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3117EA0-859B-0C4B-3A52-81ECE184CABC}"/>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417443" y="1550449"/>
            <a:ext cx="2596896" cy="1200329"/>
          </a:xfrm>
        </p:spPr>
        <p:txBody>
          <a:bodyPr/>
          <a:lstStyle>
            <a:lvl1pPr marL="0" indent="0">
              <a:lnSpc>
                <a:spcPct val="100000"/>
              </a:lnSpc>
              <a:buNone/>
              <a:defRPr sz="2400" b="1">
                <a:solidFill>
                  <a:srgbClr val="026CA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17443" y="2152333"/>
            <a:ext cx="2596896" cy="3633944"/>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347054" y="1550449"/>
            <a:ext cx="2588223" cy="1200329"/>
          </a:xfrm>
        </p:spPr>
        <p:txBody>
          <a:bodyPr/>
          <a:lstStyle>
            <a:lvl1pPr marL="0" indent="0">
              <a:lnSpc>
                <a:spcPct val="100000"/>
              </a:lnSpc>
              <a:buNone/>
              <a:defRPr sz="2400" b="1">
                <a:solidFill>
                  <a:srgbClr val="026CA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347054" y="2152333"/>
            <a:ext cx="2588223" cy="3633944"/>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p:cNvSpPr>
            <a:spLocks noGrp="1"/>
          </p:cNvSpPr>
          <p:nvPr>
            <p:ph type="body" sz="quarter" idx="13"/>
          </p:nvPr>
        </p:nvSpPr>
        <p:spPr>
          <a:xfrm>
            <a:off x="6255380" y="1550449"/>
            <a:ext cx="2596896" cy="1200329"/>
          </a:xfrm>
        </p:spPr>
        <p:txBody>
          <a:bodyPr/>
          <a:lstStyle>
            <a:lvl1pPr marL="0" indent="0">
              <a:lnSpc>
                <a:spcPct val="100000"/>
              </a:lnSpc>
              <a:buNone/>
              <a:defRPr sz="2400" b="1">
                <a:solidFill>
                  <a:srgbClr val="026CA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p:cNvSpPr>
            <a:spLocks noGrp="1"/>
          </p:cNvSpPr>
          <p:nvPr>
            <p:ph sz="quarter" idx="14"/>
          </p:nvPr>
        </p:nvSpPr>
        <p:spPr>
          <a:xfrm>
            <a:off x="6255380" y="2152333"/>
            <a:ext cx="2596896" cy="3633944"/>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7"/>
          </p:nvPr>
        </p:nvSpPr>
        <p:spPr>
          <a:xfrm>
            <a:off x="9174849" y="1550449"/>
            <a:ext cx="2596896" cy="1200329"/>
          </a:xfrm>
        </p:spPr>
        <p:txBody>
          <a:bodyPr/>
          <a:lstStyle>
            <a:lvl1pPr marL="0" indent="0">
              <a:lnSpc>
                <a:spcPct val="100000"/>
              </a:lnSpc>
              <a:buNone/>
              <a:defRPr sz="2400" b="1">
                <a:solidFill>
                  <a:srgbClr val="026CA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p:cNvSpPr>
            <a:spLocks noGrp="1"/>
          </p:cNvSpPr>
          <p:nvPr>
            <p:ph sz="quarter" idx="18"/>
          </p:nvPr>
        </p:nvSpPr>
        <p:spPr>
          <a:xfrm>
            <a:off x="9174849" y="2152333"/>
            <a:ext cx="2596896" cy="3633944"/>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206108713"/>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25_Title Left,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839788" y="1041737"/>
            <a:ext cx="3932237" cy="1015663"/>
          </a:xfrm>
        </p:spPr>
        <p:txBody>
          <a:bodyPr anchor="b"/>
          <a:lstStyle>
            <a:lvl1pPr>
              <a:defRPr sz="3000"/>
            </a:lvl1pPr>
          </a:lstStyle>
          <a:p>
            <a:r>
              <a:rPr lang="en-US"/>
              <a:t>Click to edit Master title style</a:t>
            </a:r>
            <a:endParaRPr lang="en-US" dirty="0"/>
          </a:p>
        </p:txBody>
      </p:sp>
      <p:sp>
        <p:nvSpPr>
          <p:cNvPr id="4" name="Text Placeholder 3"/>
          <p:cNvSpPr>
            <a:spLocks noGrp="1"/>
          </p:cNvSpPr>
          <p:nvPr>
            <p:ph type="body" sz="half" idx="2"/>
          </p:nvPr>
        </p:nvSpPr>
        <p:spPr>
          <a:xfrm>
            <a:off x="839788" y="2260600"/>
            <a:ext cx="3932237" cy="899157"/>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a:xfrm>
            <a:off x="5183188" y="987425"/>
            <a:ext cx="6172200" cy="606833"/>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Tree>
    <p:extLst>
      <p:ext uri="{BB962C8B-B14F-4D97-AF65-F5344CB8AC3E}">
        <p14:creationId xmlns:p14="http://schemas.microsoft.com/office/powerpoint/2010/main" val="3804491840"/>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1 column half-widt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5621A9-4D62-ECFD-A17C-7B7B58430622}"/>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9184" y="283464"/>
            <a:ext cx="5602357" cy="52120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29184" y="1243584"/>
            <a:ext cx="5602357" cy="1794722"/>
          </a:xfrm>
        </p:spPr>
        <p:txBody>
          <a:bodyPr/>
          <a:lstStyle>
            <a:lvl1pPr>
              <a:lnSpc>
                <a:spcPct val="114000"/>
              </a:lnSpc>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7356517"/>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7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71C1CD-0484-F4E6-7FE5-B136042A9152}"/>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293307014"/>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28_title only, noPanel">
    <p:spTree>
      <p:nvGrpSpPr>
        <p:cNvPr id="1" name=""/>
        <p:cNvGrpSpPr/>
        <p:nvPr/>
      </p:nvGrpSpPr>
      <p:grpSpPr>
        <a:xfrm>
          <a:off x="0" y="0"/>
          <a:ext cx="0" cy="0"/>
          <a:chOff x="0" y="0"/>
          <a:chExt cx="0" cy="0"/>
        </a:xfrm>
      </p:grpSpPr>
      <p:sp>
        <p:nvSpPr>
          <p:cNvPr id="2" name="Title 1"/>
          <p:cNvSpPr>
            <a:spLocks noGrp="1"/>
          </p:cNvSpPr>
          <p:nvPr>
            <p:ph type="title"/>
          </p:nvPr>
        </p:nvSpPr>
        <p:spPr>
          <a:xfrm>
            <a:off x="329184" y="243708"/>
            <a:ext cx="11435154"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4071812671"/>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96470"/>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0_quote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0341B9-E327-BA28-6B57-EBA2AD4A4AF3}"/>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858BFE5E-2173-11E1-103D-961F723534A0}"/>
              </a:ext>
            </a:extLst>
          </p:cNvPr>
          <p:cNvSpPr txBox="1">
            <a:spLocks noChangeArrowheads="1"/>
          </p:cNvSpPr>
          <p:nvPr/>
        </p:nvSpPr>
        <p:spPr bwMode="auto">
          <a:xfrm>
            <a:off x="357188" y="-222250"/>
            <a:ext cx="1550987"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5000">
                <a:solidFill>
                  <a:srgbClr val="1C8C91"/>
                </a:solidFill>
                <a:latin typeface="Arial Rounded MT Bold" panose="020F0704030504030204" pitchFamily="34" charset="77"/>
              </a:rPr>
              <a:t>“</a:t>
            </a:r>
          </a:p>
        </p:txBody>
      </p:sp>
      <p:sp>
        <p:nvSpPr>
          <p:cNvPr id="3" name="Text Placeholder 2"/>
          <p:cNvSpPr>
            <a:spLocks noGrp="1"/>
          </p:cNvSpPr>
          <p:nvPr>
            <p:ph type="body" idx="1"/>
          </p:nvPr>
        </p:nvSpPr>
        <p:spPr>
          <a:xfrm>
            <a:off x="2253342" y="5543240"/>
            <a:ext cx="9094107" cy="395173"/>
          </a:xfrm>
        </p:spPr>
        <p:txBody>
          <a:bodyPr/>
          <a:lstStyle>
            <a:lvl1pPr marL="0" indent="0" algn="l">
              <a:buNone/>
              <a:defRPr sz="18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 Placeholder 5"/>
          <p:cNvSpPr>
            <a:spLocks noGrp="1"/>
          </p:cNvSpPr>
          <p:nvPr>
            <p:ph type="body" sz="quarter" idx="10"/>
          </p:nvPr>
        </p:nvSpPr>
        <p:spPr>
          <a:xfrm>
            <a:off x="2253342" y="768350"/>
            <a:ext cx="8349343" cy="2126480"/>
          </a:xfrm>
        </p:spPr>
        <p:txBody>
          <a:bodyPr/>
          <a:lstStyle>
            <a:lvl1pPr marL="0" indent="0">
              <a:spcAft>
                <a:spcPts val="600"/>
              </a:spcAft>
              <a:buNone/>
              <a:defRPr>
                <a:solidFill>
                  <a:srgbClr val="2E6AA6"/>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9216352"/>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1_quote pi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99D2AA-A5AB-EA45-2D1F-2AF9620EA37F}"/>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16160E9F-FEA8-BE89-AE7F-CE276AD79264}"/>
              </a:ext>
            </a:extLst>
          </p:cNvPr>
          <p:cNvSpPr txBox="1">
            <a:spLocks noChangeArrowheads="1"/>
          </p:cNvSpPr>
          <p:nvPr/>
        </p:nvSpPr>
        <p:spPr bwMode="auto">
          <a:xfrm>
            <a:off x="357188" y="-222250"/>
            <a:ext cx="1550987"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5000">
                <a:solidFill>
                  <a:srgbClr val="BF478A"/>
                </a:solidFill>
                <a:latin typeface="Arial Rounded MT Bold" panose="020F0704030504030204" pitchFamily="34" charset="77"/>
              </a:rPr>
              <a:t>“</a:t>
            </a:r>
          </a:p>
        </p:txBody>
      </p:sp>
      <p:sp>
        <p:nvSpPr>
          <p:cNvPr id="5" name="Text Placeholder 2"/>
          <p:cNvSpPr>
            <a:spLocks noGrp="1"/>
          </p:cNvSpPr>
          <p:nvPr>
            <p:ph type="body" idx="1"/>
          </p:nvPr>
        </p:nvSpPr>
        <p:spPr>
          <a:xfrm>
            <a:off x="2253342" y="5543240"/>
            <a:ext cx="9094107" cy="395173"/>
          </a:xfrm>
        </p:spPr>
        <p:txBody>
          <a:bodyPr/>
          <a:lstStyle>
            <a:lvl1pPr marL="0" indent="0" algn="l">
              <a:buNone/>
              <a:defRPr sz="18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 Placeholder 5"/>
          <p:cNvSpPr>
            <a:spLocks noGrp="1"/>
          </p:cNvSpPr>
          <p:nvPr>
            <p:ph type="body" sz="quarter" idx="10"/>
          </p:nvPr>
        </p:nvSpPr>
        <p:spPr>
          <a:xfrm>
            <a:off x="2253342" y="768350"/>
            <a:ext cx="8349343" cy="2126480"/>
          </a:xfrm>
        </p:spPr>
        <p:txBody>
          <a:bodyPr/>
          <a:lstStyle>
            <a:lvl1pPr marL="0" indent="0">
              <a:spcAft>
                <a:spcPts val="600"/>
              </a:spcAft>
              <a:buNone/>
              <a:defRPr>
                <a:solidFill>
                  <a:srgbClr val="2E6AA6"/>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7980910"/>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11_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7F8656-7CF3-03DD-5014-71FB9D48D3E8}"/>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4541" y="780744"/>
            <a:ext cx="8842918" cy="776945"/>
          </a:xfrm>
        </p:spPr>
        <p:txBody>
          <a:bodyPr>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831850" y="1686000"/>
            <a:ext cx="10515600" cy="496098"/>
          </a:xfrm>
        </p:spPr>
        <p:txBody>
          <a:bodyPr/>
          <a:lstStyle>
            <a:lvl1pPr marL="0" indent="0" algn="ctr">
              <a:buNone/>
              <a:defRPr sz="2400">
                <a:solidFill>
                  <a:srgbClr val="2E6A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0974832"/>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14_Quo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586672-531F-4C6E-BA12-42D494DDF077}"/>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4541" y="1314760"/>
            <a:ext cx="8842918" cy="3794125"/>
          </a:xfrm>
        </p:spPr>
        <p:txBody>
          <a:bodyPr>
            <a:normAutofit/>
          </a:bodyPr>
          <a:lstStyle>
            <a:lvl1pPr algn="ctr">
              <a:defRPr sz="3000" b="0" i="0">
                <a:solidFill>
                  <a:srgbClr val="2E6AA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5543240"/>
            <a:ext cx="10515600" cy="428772"/>
          </a:xfrm>
        </p:spPr>
        <p:txBody>
          <a:bodyPr/>
          <a:lstStyle>
            <a:lvl1pPr marL="0" indent="0" algn="ctr">
              <a:buNone/>
              <a:defRPr sz="2000">
                <a:solidFill>
                  <a:srgbClr val="2E6AA6"/>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3293309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8_Section Teal Blue">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43452798"/>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1 Column Half-Width 2-line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A420D3-D8C2-5B23-B1E4-48B33AE9755E}"/>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9184" y="283464"/>
            <a:ext cx="5602357" cy="108952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29184" y="1645920"/>
            <a:ext cx="5602357" cy="1794722"/>
          </a:xfrm>
        </p:spPr>
        <p:txBody>
          <a:bodyPr/>
          <a:lstStyle>
            <a:lvl1pPr>
              <a:lnSpc>
                <a:spcPct val="114000"/>
              </a:lnSpc>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6861242"/>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AE27A721-3CEB-C27A-D38B-C965B72AFC2C}"/>
              </a:ext>
            </a:extLst>
          </p:cNvPr>
          <p:cNvSpPr/>
          <p:nvPr/>
        </p:nvSpPr>
        <p:spPr>
          <a:xfrm>
            <a:off x="0" y="0"/>
            <a:ext cx="7772400" cy="6858000"/>
          </a:xfrm>
          <a:prstGeom prst="rect">
            <a:avLst/>
          </a:prstGeom>
          <a:solidFill>
            <a:srgbClr val="FBF4F8"/>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05E8A07E-0C9A-0CB4-4CF8-7199BF382184}"/>
              </a:ext>
            </a:extLst>
          </p:cNvPr>
          <p:cNvSpPr/>
          <p:nvPr/>
        </p:nvSpPr>
        <p:spPr>
          <a:xfrm>
            <a:off x="0" y="0"/>
            <a:ext cx="77724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1363544"/>
            <a:ext cx="7086600"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987609683"/>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068B87A0-E0A1-4360-A85E-11B2C17D99A1}"/>
              </a:ext>
            </a:extLst>
          </p:cNvPr>
          <p:cNvSpPr/>
          <p:nvPr/>
        </p:nvSpPr>
        <p:spPr>
          <a:xfrm>
            <a:off x="0" y="0"/>
            <a:ext cx="7772400" cy="6858000"/>
          </a:xfrm>
          <a:prstGeom prst="rect">
            <a:avLst/>
          </a:prstGeom>
          <a:solidFill>
            <a:srgbClr val="FBF4F8"/>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CCEC6E8F-D961-D834-944B-1A763A8E34CC}"/>
              </a:ext>
            </a:extLst>
          </p:cNvPr>
          <p:cNvSpPr/>
          <p:nvPr/>
        </p:nvSpPr>
        <p:spPr>
          <a:xfrm>
            <a:off x="0" y="0"/>
            <a:ext cx="7772400" cy="14636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1615308"/>
            <a:ext cx="7107936"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1015663"/>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511917372"/>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A82E2949-829B-D0C5-959B-825CBE6E17CD}"/>
              </a:ext>
            </a:extLst>
          </p:cNvPr>
          <p:cNvSpPr/>
          <p:nvPr/>
        </p:nvSpPr>
        <p:spPr>
          <a:xfrm>
            <a:off x="0" y="0"/>
            <a:ext cx="7772400" cy="6858000"/>
          </a:xfrm>
          <a:prstGeom prst="rect">
            <a:avLst/>
          </a:prstGeom>
          <a:solidFill>
            <a:srgbClr val="FBF4F8"/>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4A535C53-F1C9-C575-DEE4-D627627DF005}"/>
              </a:ext>
            </a:extLst>
          </p:cNvPr>
          <p:cNvSpPr/>
          <p:nvPr/>
        </p:nvSpPr>
        <p:spPr>
          <a:xfrm>
            <a:off x="0" y="0"/>
            <a:ext cx="7772400" cy="1998663"/>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2242629"/>
            <a:ext cx="7107936"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147732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880316802"/>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Two Content" preserve="1" userDrawn="1">
  <p:cSld name="9_1 column, ochre halfWidth, fullBleed img">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736E9E7C-289C-702A-64FE-3FBD5DB974F3}"/>
              </a:ext>
            </a:extLst>
          </p:cNvPr>
          <p:cNvSpPr/>
          <p:nvPr/>
        </p:nvSpPr>
        <p:spPr>
          <a:xfrm>
            <a:off x="0" y="0"/>
            <a:ext cx="6556375" cy="6858000"/>
          </a:xfrm>
          <a:prstGeom prst="rect">
            <a:avLst/>
          </a:prstGeom>
          <a:solidFill>
            <a:srgbClr val="FDFAF3"/>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F0375844-23DE-358B-9260-959988DCC64D}"/>
              </a:ext>
            </a:extLst>
          </p:cNvPr>
          <p:cNvSpPr/>
          <p:nvPr/>
        </p:nvSpPr>
        <p:spPr>
          <a:xfrm>
            <a:off x="0" y="0"/>
            <a:ext cx="6556375"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Google Shape;35;p14"/>
          <p:cNvSpPr>
            <a:spLocks noGrp="1"/>
          </p:cNvSpPr>
          <p:nvPr>
            <p:ph type="pic" idx="3"/>
          </p:nvPr>
        </p:nvSpPr>
        <p:spPr>
          <a:xfrm>
            <a:off x="6556916" y="0"/>
            <a:ext cx="5635083" cy="6858000"/>
          </a:xfrm>
          <a:prstGeom prst="rect">
            <a:avLst/>
          </a:prstGeom>
          <a:noFill/>
          <a:ln>
            <a:noFill/>
          </a:ln>
        </p:spPr>
      </p:sp>
      <p:sp>
        <p:nvSpPr>
          <p:cNvPr id="34" name="Google Shape;34;p14"/>
          <p:cNvSpPr txBox="1">
            <a:spLocks noGrp="1"/>
          </p:cNvSpPr>
          <p:nvPr>
            <p:ph type="body" idx="2"/>
          </p:nvPr>
        </p:nvSpPr>
        <p:spPr>
          <a:xfrm>
            <a:off x="329184" y="1363544"/>
            <a:ext cx="5602357"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5897880" cy="519373"/>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135075307"/>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Two Content" preserve="1" userDrawn="1">
  <p:cSld name="10_1 column, green halfWidth, fullBleed img">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D9C3A0F0-F3A9-143A-B6B5-CCBB23709C44}"/>
              </a:ext>
            </a:extLst>
          </p:cNvPr>
          <p:cNvSpPr/>
          <p:nvPr/>
        </p:nvSpPr>
        <p:spPr>
          <a:xfrm>
            <a:off x="0" y="0"/>
            <a:ext cx="6556375" cy="6858000"/>
          </a:xfrm>
          <a:prstGeom prst="rect">
            <a:avLst/>
          </a:prstGeom>
          <a:solidFill>
            <a:srgbClr val="F0F7F7"/>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920D49B9-007D-52E2-4532-C05275DA3BA4}"/>
              </a:ext>
            </a:extLst>
          </p:cNvPr>
          <p:cNvSpPr/>
          <p:nvPr/>
        </p:nvSpPr>
        <p:spPr>
          <a:xfrm>
            <a:off x="0" y="0"/>
            <a:ext cx="6556375"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Google Shape;35;p14"/>
          <p:cNvSpPr>
            <a:spLocks noGrp="1"/>
          </p:cNvSpPr>
          <p:nvPr>
            <p:ph type="pic" idx="3"/>
          </p:nvPr>
        </p:nvSpPr>
        <p:spPr>
          <a:xfrm>
            <a:off x="6556916" y="0"/>
            <a:ext cx="5635083" cy="6858000"/>
          </a:xfrm>
          <a:prstGeom prst="rect">
            <a:avLst/>
          </a:prstGeom>
          <a:noFill/>
          <a:ln>
            <a:noFill/>
          </a:ln>
        </p:spPr>
      </p:sp>
      <p:sp>
        <p:nvSpPr>
          <p:cNvPr id="34" name="Google Shape;34;p14"/>
          <p:cNvSpPr txBox="1">
            <a:spLocks noGrp="1"/>
          </p:cNvSpPr>
          <p:nvPr>
            <p:ph type="body" idx="2"/>
          </p:nvPr>
        </p:nvSpPr>
        <p:spPr>
          <a:xfrm>
            <a:off x="329184" y="1363544"/>
            <a:ext cx="5602357"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5897880" cy="519373"/>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940946332"/>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38CD1ED5-7268-4556-11AF-5E6661496BC0}"/>
              </a:ext>
            </a:extLst>
          </p:cNvPr>
          <p:cNvSpPr/>
          <p:nvPr/>
        </p:nvSpPr>
        <p:spPr>
          <a:xfrm>
            <a:off x="0" y="0"/>
            <a:ext cx="7772400" cy="6858000"/>
          </a:xfrm>
          <a:prstGeom prst="rect">
            <a:avLst/>
          </a:prstGeom>
          <a:solidFill>
            <a:srgbClr val="FBF4F8"/>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C40979F2-4191-2FA1-CD0B-8AACFFE75F4D}"/>
              </a:ext>
            </a:extLst>
          </p:cNvPr>
          <p:cNvSpPr/>
          <p:nvPr/>
        </p:nvSpPr>
        <p:spPr>
          <a:xfrm>
            <a:off x="0" y="0"/>
            <a:ext cx="77724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708"/>
            <a:ext cx="7107936" cy="553998"/>
          </a:xfrm>
        </p:spPr>
        <p:txBody>
          <a:bodyPr/>
          <a:lstStyle>
            <a:lvl1pPr>
              <a:defRPr sz="3000"/>
            </a:lvl1pPr>
          </a:lstStyle>
          <a:p>
            <a:r>
              <a:rPr lang="en-US"/>
              <a:t>Click to edit Master title style</a:t>
            </a:r>
            <a:endParaRPr lang="en-US" dirty="0"/>
          </a:p>
        </p:txBody>
      </p:sp>
      <p:sp>
        <p:nvSpPr>
          <p:cNvPr id="5" name="Text Placeholder 13"/>
          <p:cNvSpPr>
            <a:spLocks noGrp="1"/>
          </p:cNvSpPr>
          <p:nvPr>
            <p:ph type="body" sz="quarter" idx="14"/>
          </p:nvPr>
        </p:nvSpPr>
        <p:spPr>
          <a:xfrm>
            <a:off x="329184" y="1331209"/>
            <a:ext cx="7107936" cy="478144"/>
          </a:xfrm>
        </p:spPr>
        <p:txBody>
          <a:bodyPr/>
          <a:lstStyle>
            <a:lvl1pPr marL="0" indent="0">
              <a:buNone/>
              <a:defRPr sz="2400" b="1">
                <a:solidFill>
                  <a:srgbClr val="2E6AA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2"/>
          <p:cNvSpPr>
            <a:spLocks noGrp="1"/>
          </p:cNvSpPr>
          <p:nvPr>
            <p:ph sz="half" idx="1"/>
          </p:nvPr>
        </p:nvSpPr>
        <p:spPr>
          <a:xfrm>
            <a:off x="329184" y="1955060"/>
            <a:ext cx="7107936" cy="2098780"/>
          </a:xfrm>
        </p:spPr>
        <p:txBody>
          <a:bodyPr/>
          <a:lstStyle>
            <a:lvl1pPr>
              <a:lnSpc>
                <a:spcPct val="114000"/>
              </a:lnSpc>
              <a:defRPr sz="22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8382125"/>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Graphic 6">
            <a:extLst>
              <a:ext uri="{FF2B5EF4-FFF2-40B4-BE49-F238E27FC236}">
                <a16:creationId xmlns:a16="http://schemas.microsoft.com/office/drawing/2014/main" id="{E7001119-A161-8AAD-76FD-995B733E20E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bwMode="auto">
          <a:xfrm>
            <a:off x="2358217" y="2513816"/>
            <a:ext cx="4549775" cy="915184"/>
          </a:xfrm>
          <a:prstGeom prst="rect">
            <a:avLst/>
          </a:prstGeom>
        </p:spPr>
      </p:pic>
      <p:pic>
        <p:nvPicPr>
          <p:cNvPr id="4" name="Graphic 3">
            <a:extLst>
              <a:ext uri="{FF2B5EF4-FFF2-40B4-BE49-F238E27FC236}">
                <a16:creationId xmlns:a16="http://schemas.microsoft.com/office/drawing/2014/main" id="{F6B3CA3A-F434-D3BF-1D8E-C1824047B3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37341" y="2217209"/>
            <a:ext cx="1697053" cy="1709531"/>
          </a:xfrm>
          <a:prstGeom prst="rect">
            <a:avLst/>
          </a:prstGeom>
        </p:spPr>
      </p:pic>
    </p:spTree>
    <p:extLst>
      <p:ext uri="{BB962C8B-B14F-4D97-AF65-F5344CB8AC3E}">
        <p14:creationId xmlns:p14="http://schemas.microsoft.com/office/powerpoint/2010/main" val="242325046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rgbClr val="F6F3EC"/>
            </a:gs>
          </a:gsLst>
          <a:lin ang="3600000" scaled="0"/>
        </a:gradFill>
        <a:effectLst/>
      </p:bgPr>
    </p:bg>
    <p:spTree>
      <p:nvGrpSpPr>
        <p:cNvPr id="1" name=""/>
        <p:cNvGrpSpPr/>
        <p:nvPr/>
      </p:nvGrpSpPr>
      <p:grpSpPr>
        <a:xfrm>
          <a:off x="0" y="0"/>
          <a:ext cx="0" cy="0"/>
          <a:chOff x="0" y="0"/>
          <a:chExt cx="0" cy="0"/>
        </a:xfrm>
      </p:grpSpPr>
      <p:pic>
        <p:nvPicPr>
          <p:cNvPr id="9" name="Picture 8" descr="A white background with multicolored lines&#10;&#10;Description automatically generated">
            <a:extLst>
              <a:ext uri="{FF2B5EF4-FFF2-40B4-BE49-F238E27FC236}">
                <a16:creationId xmlns:a16="http://schemas.microsoft.com/office/drawing/2014/main" id="{CEB9665F-ADC6-CBDC-FA0A-AC3AB8BDCCA6}"/>
              </a:ext>
            </a:extLst>
          </p:cNvPr>
          <p:cNvPicPr>
            <a:picLocks noChangeAspect="1"/>
          </p:cNvPicPr>
          <p:nvPr userDrawn="1"/>
        </p:nvPicPr>
        <p:blipFill>
          <a:blip r:embed="rId99">
            <a:alphaModFix amt="68000"/>
          </a:blip>
          <a:stretch>
            <a:fillRect/>
          </a:stretch>
        </p:blipFill>
        <p:spPr>
          <a:xfrm>
            <a:off x="0" y="0"/>
            <a:ext cx="12192000" cy="6858001"/>
          </a:xfrm>
          <a:prstGeom prst="rect">
            <a:avLst/>
          </a:prstGeom>
        </p:spPr>
      </p:pic>
      <p:sp>
        <p:nvSpPr>
          <p:cNvPr id="1026" name="Title Placeholder 1">
            <a:extLst>
              <a:ext uri="{FF2B5EF4-FFF2-40B4-BE49-F238E27FC236}">
                <a16:creationId xmlns:a16="http://schemas.microsoft.com/office/drawing/2014/main" id="{5FD6631E-8048-8570-35EC-D91669359E04}"/>
              </a:ext>
            </a:extLst>
          </p:cNvPr>
          <p:cNvSpPr>
            <a:spLocks noGrp="1" noChangeArrowheads="1"/>
          </p:cNvSpPr>
          <p:nvPr>
            <p:ph type="title"/>
          </p:nvPr>
        </p:nvSpPr>
        <p:spPr bwMode="auto">
          <a:xfrm>
            <a:off x="417513" y="303213"/>
            <a:ext cx="113903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endParaRPr lang="en-US" altLang="en-US" dirty="0"/>
          </a:p>
        </p:txBody>
      </p:sp>
      <p:sp>
        <p:nvSpPr>
          <p:cNvPr id="1027" name="Text Placeholder 2">
            <a:extLst>
              <a:ext uri="{FF2B5EF4-FFF2-40B4-BE49-F238E27FC236}">
                <a16:creationId xmlns:a16="http://schemas.microsoft.com/office/drawing/2014/main" id="{C7436420-057B-4904-92E8-DD57D56E0FB8}"/>
              </a:ext>
            </a:extLst>
          </p:cNvPr>
          <p:cNvSpPr>
            <a:spLocks noGrp="1" noChangeArrowheads="1"/>
          </p:cNvSpPr>
          <p:nvPr>
            <p:ph type="body" idx="1"/>
          </p:nvPr>
        </p:nvSpPr>
        <p:spPr bwMode="auto">
          <a:xfrm>
            <a:off x="417513" y="1195388"/>
            <a:ext cx="11390312"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cSld>
  <p:clrMap bg1="lt1" tx1="dk1" bg2="lt2" tx2="dk2" accent1="accent1" accent2="accent2" accent3="accent3" accent4="accent4" accent5="accent5" accent6="accent6" hlink="hlink" folHlink="folHlink"/>
  <p:sldLayoutIdLst>
    <p:sldLayoutId id="2147484034" r:id="rId1"/>
    <p:sldLayoutId id="2147484043" r:id="rId2"/>
    <p:sldLayoutId id="2147484040" r:id="rId3"/>
    <p:sldLayoutId id="2147484042" r:id="rId4"/>
    <p:sldLayoutId id="2147484039" r:id="rId5"/>
    <p:sldLayoutId id="2147484041" r:id="rId6"/>
    <p:sldLayoutId id="2147484014" r:id="rId7"/>
    <p:sldLayoutId id="2147484012" r:id="rId8"/>
    <p:sldLayoutId id="2147484013" r:id="rId9"/>
    <p:sldLayoutId id="2147484015" r:id="rId10"/>
    <p:sldLayoutId id="2147483991" r:id="rId11"/>
    <p:sldLayoutId id="2147484051" r:id="rId12"/>
    <p:sldLayoutId id="2147484047" r:id="rId13"/>
    <p:sldLayoutId id="2147484048" r:id="rId14"/>
    <p:sldLayoutId id="2147484049" r:id="rId15"/>
    <p:sldLayoutId id="2147484050" r:id="rId16"/>
    <p:sldLayoutId id="2147484031" r:id="rId17"/>
    <p:sldLayoutId id="2147484044" r:id="rId18"/>
    <p:sldLayoutId id="2147484045" r:id="rId19"/>
    <p:sldLayoutId id="2147484046" r:id="rId20"/>
    <p:sldLayoutId id="2147484016" r:id="rId21"/>
    <p:sldLayoutId id="2147484055" r:id="rId22"/>
    <p:sldLayoutId id="2147484056" r:id="rId23"/>
    <p:sldLayoutId id="2147484057" r:id="rId24"/>
    <p:sldLayoutId id="2147484002" r:id="rId25"/>
    <p:sldLayoutId id="2147484017" r:id="rId26"/>
    <p:sldLayoutId id="2147484018" r:id="rId27"/>
    <p:sldLayoutId id="2147484053" r:id="rId28"/>
    <p:sldLayoutId id="2147484054" r:id="rId29"/>
    <p:sldLayoutId id="2147483928" r:id="rId30"/>
    <p:sldLayoutId id="2147483940" r:id="rId31"/>
    <p:sldLayoutId id="2147484010" r:id="rId32"/>
    <p:sldLayoutId id="2147484003" r:id="rId33"/>
    <p:sldLayoutId id="2147484028" r:id="rId34"/>
    <p:sldLayoutId id="2147484029" r:id="rId35"/>
    <p:sldLayoutId id="2147483915" r:id="rId36"/>
    <p:sldLayoutId id="2147484036" r:id="rId37"/>
    <p:sldLayoutId id="2147484058" r:id="rId38"/>
    <p:sldLayoutId id="2147484035" r:id="rId39"/>
    <p:sldLayoutId id="2147484032" r:id="rId40"/>
    <p:sldLayoutId id="2147484027" r:id="rId41"/>
    <p:sldLayoutId id="2147484037" r:id="rId42"/>
    <p:sldLayoutId id="2147484038" r:id="rId43"/>
    <p:sldLayoutId id="2147484006" r:id="rId44"/>
    <p:sldLayoutId id="2147484001" r:id="rId45"/>
    <p:sldLayoutId id="2147484019" r:id="rId46"/>
    <p:sldLayoutId id="2147483916" r:id="rId47"/>
    <p:sldLayoutId id="2147483917" r:id="rId48"/>
    <p:sldLayoutId id="2147484011" r:id="rId49"/>
    <p:sldLayoutId id="2147483929" r:id="rId50"/>
    <p:sldLayoutId id="2147483930" r:id="rId51"/>
    <p:sldLayoutId id="2147483931" r:id="rId52"/>
    <p:sldLayoutId id="2147483941" r:id="rId53"/>
    <p:sldLayoutId id="2147484007" r:id="rId54"/>
    <p:sldLayoutId id="2147483942" r:id="rId55"/>
    <p:sldLayoutId id="2147483943" r:id="rId56"/>
    <p:sldLayoutId id="2147483945" r:id="rId57"/>
    <p:sldLayoutId id="2147483946" r:id="rId58"/>
    <p:sldLayoutId id="2147483947" r:id="rId59"/>
    <p:sldLayoutId id="2147483937" r:id="rId60"/>
    <p:sldLayoutId id="2147483932" r:id="rId61"/>
    <p:sldLayoutId id="2147483938" r:id="rId62"/>
    <p:sldLayoutId id="2147483918" r:id="rId63"/>
    <p:sldLayoutId id="2147483919" r:id="rId64"/>
    <p:sldLayoutId id="2147483920" r:id="rId65"/>
    <p:sldLayoutId id="2147483926" r:id="rId66"/>
    <p:sldLayoutId id="2147484000" r:id="rId67"/>
    <p:sldLayoutId id="2147484020" r:id="rId68"/>
    <p:sldLayoutId id="2147484021" r:id="rId69"/>
    <p:sldLayoutId id="2147484022" r:id="rId70"/>
    <p:sldLayoutId id="2147484023" r:id="rId71"/>
    <p:sldLayoutId id="2147484059" r:id="rId72"/>
    <p:sldLayoutId id="2147484060" r:id="rId73"/>
    <p:sldLayoutId id="2147484061" r:id="rId74"/>
    <p:sldLayoutId id="2147484062" r:id="rId75"/>
    <p:sldLayoutId id="2147484009" r:id="rId76"/>
    <p:sldLayoutId id="2147484033" r:id="rId77"/>
    <p:sldLayoutId id="2147483948" r:id="rId78"/>
    <p:sldLayoutId id="2147483949" r:id="rId79"/>
    <p:sldLayoutId id="2147483950" r:id="rId80"/>
    <p:sldLayoutId id="2147483905" r:id="rId81"/>
    <p:sldLayoutId id="2147483909" r:id="rId82"/>
    <p:sldLayoutId id="2147483952" r:id="rId83"/>
    <p:sldLayoutId id="2147483906" r:id="rId84"/>
    <p:sldLayoutId id="2147483907" r:id="rId85"/>
    <p:sldLayoutId id="2147483953" r:id="rId86"/>
    <p:sldLayoutId id="2147483954" r:id="rId87"/>
    <p:sldLayoutId id="2147483908" r:id="rId88"/>
    <p:sldLayoutId id="2147483955" r:id="rId89"/>
    <p:sldLayoutId id="2147483910" r:id="rId90"/>
    <p:sldLayoutId id="2147483921" r:id="rId91"/>
    <p:sldLayoutId id="2147483922" r:id="rId92"/>
    <p:sldLayoutId id="2147483923" r:id="rId93"/>
    <p:sldLayoutId id="2147483924" r:id="rId94"/>
    <p:sldLayoutId id="2147483925" r:id="rId95"/>
    <p:sldLayoutId id="2147483927" r:id="rId96"/>
    <p:sldLayoutId id="2147483966" r:id="rId97"/>
  </p:sldLayoutIdLst>
  <p:transition spd="med">
    <p:fade/>
  </p:transition>
  <p:txStyles>
    <p:titleStyle>
      <a:lvl1pPr algn="l" rtl="0" eaLnBrk="1" fontAlgn="base" hangingPunct="1">
        <a:spcBef>
          <a:spcPct val="0"/>
        </a:spcBef>
        <a:spcAft>
          <a:spcPct val="0"/>
        </a:spcAft>
        <a:defRPr sz="3000" b="1" kern="1200">
          <a:solidFill>
            <a:srgbClr val="4B6D23"/>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9pPr>
    </p:titleStyle>
    <p:bodyStyle>
      <a:lvl1pPr algn="l" rtl="0" eaLnBrk="1" fontAlgn="base" hangingPunct="1">
        <a:lnSpc>
          <a:spcPct val="114000"/>
        </a:lnSpc>
        <a:spcBef>
          <a:spcPts val="1000"/>
        </a:spcBef>
        <a:spcAft>
          <a:spcPts val="600"/>
        </a:spcAft>
        <a:buClr>
          <a:srgbClr val="4B6D23"/>
        </a:buClr>
        <a:buSzPct val="140000"/>
        <a:buFont typeface="Arial" panose="020B0604020202020204" pitchFamily="34" charset="0"/>
        <a:defRPr sz="2400" kern="1200">
          <a:solidFill>
            <a:srgbClr val="1E1E2D"/>
          </a:solidFill>
          <a:latin typeface="Arial" panose="020B0604020202020204" pitchFamily="34" charset="0"/>
          <a:ea typeface="+mn-ea"/>
          <a:cs typeface="Arial" panose="020B0604020202020204" pitchFamily="34" charset="0"/>
        </a:defRPr>
      </a:lvl1pPr>
      <a:lvl2pPr marL="46037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200" kern="1200">
          <a:solidFill>
            <a:srgbClr val="1E1E2D"/>
          </a:solidFill>
          <a:latin typeface="Arial" panose="020B0604020202020204" pitchFamily="34" charset="0"/>
          <a:ea typeface="+mn-ea"/>
          <a:cs typeface="Arial" panose="020B0604020202020204" pitchFamily="34" charset="0"/>
        </a:defRPr>
      </a:lvl2pPr>
      <a:lvl3pPr marL="692150" indent="-2317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000" kern="1200">
          <a:solidFill>
            <a:srgbClr val="1E1E2D"/>
          </a:solidFill>
          <a:latin typeface="Arial" panose="020B0604020202020204" pitchFamily="34" charset="0"/>
          <a:ea typeface="+mn-ea"/>
          <a:cs typeface="Arial" panose="020B0604020202020204" pitchFamily="34" charset="0"/>
        </a:defRPr>
      </a:lvl3pPr>
      <a:lvl4pPr marL="103822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4pPr>
      <a:lvl5pPr marL="1500188" indent="-3460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hyperlink" Target="https://www.oregon.gov/ode/educator-resources/standards/socialsciences/Documents/2024%20Oregon%20Social%20Studies%20Standards%20EDP.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hyperlink" Target="https://oregoninstructionalframeworks.org/CnZK5CbW" TargetMode="External"/><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hyperlink" Target="https://oregoninstructionalframeworks.org/social-science-standards/resource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civicslearning.org/wp-content/uploads/2025/03/Scaffolded-CAPs-Materials.pdf" TargetMode="External"/><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hyperlink" Target="https://www.ohs.org/education/curriculum-and-resources/curriculum/experience-oregon-history/grades-1-and-2-experience-history-oregon-curriculum.cf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socialstudies.org/social-studies-and-young-learner/32/3/first-graders-inquiry-multicolored-stories-school" TargetMode="External"/><Relationship Id="rId2" Type="http://schemas.openxmlformats.org/officeDocument/2006/relationships/notesSlide" Target="../notesSlides/notesSlide27.xml"/><Relationship Id="rId1" Type="http://schemas.openxmlformats.org/officeDocument/2006/relationships/slideLayout" Target="../slideLayouts/slideLayout27.xml"/><Relationship Id="rId4" Type="http://schemas.openxmlformats.org/officeDocument/2006/relationships/hyperlink" Target="https://www.oregonencyclopedia.org/articles/beverage_container_act_bottle_bil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9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39583-CD20-6365-B360-DE61094455E6}"/>
            </a:ext>
          </a:extLst>
        </p:cNvPr>
        <p:cNvGrpSpPr/>
        <p:nvPr/>
      </p:nvGrpSpPr>
      <p:grpSpPr>
        <a:xfrm>
          <a:off x="0" y="0"/>
          <a:ext cx="0" cy="0"/>
          <a:chOff x="0" y="0"/>
          <a:chExt cx="0" cy="0"/>
        </a:xfrm>
      </p:grpSpPr>
      <p:pic>
        <p:nvPicPr>
          <p:cNvPr id="3" name="Graphic 4" descr="Oregon's Instructional Frameworks Social Sciences Logo">
            <a:extLst>
              <a:ext uri="{FF2B5EF4-FFF2-40B4-BE49-F238E27FC236}">
                <a16:creationId xmlns:a16="http://schemas.microsoft.com/office/drawing/2014/main" id="{5C177C7C-33D4-04E2-55B6-544E0EEC1D0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53206" y="579706"/>
            <a:ext cx="4091293" cy="822960"/>
          </a:xfrm>
          <a:prstGeom prst="rect">
            <a:avLst/>
          </a:prstGeom>
        </p:spPr>
      </p:pic>
      <p:sp>
        <p:nvSpPr>
          <p:cNvPr id="2" name="Title 1">
            <a:extLst>
              <a:ext uri="{FF2B5EF4-FFF2-40B4-BE49-F238E27FC236}">
                <a16:creationId xmlns:a16="http://schemas.microsoft.com/office/drawing/2014/main" id="{A0A3B57C-3916-6C11-C5E4-9E9B811C6C0B}"/>
              </a:ext>
            </a:extLst>
          </p:cNvPr>
          <p:cNvSpPr>
            <a:spLocks noGrp="1"/>
          </p:cNvSpPr>
          <p:nvPr>
            <p:ph type="title"/>
          </p:nvPr>
        </p:nvSpPr>
        <p:spPr/>
        <p:txBody>
          <a:bodyPr rtlCol="0">
            <a:noAutofit/>
          </a:bodyPr>
          <a:lstStyle/>
          <a:p>
            <a:r>
              <a:rPr lang="en-US" dirty="0"/>
              <a:t>Civic Engagement: Grades K–5</a:t>
            </a:r>
          </a:p>
        </p:txBody>
      </p:sp>
      <p:sp>
        <p:nvSpPr>
          <p:cNvPr id="61442" name="Subtitle 3">
            <a:extLst>
              <a:ext uri="{FF2B5EF4-FFF2-40B4-BE49-F238E27FC236}">
                <a16:creationId xmlns:a16="http://schemas.microsoft.com/office/drawing/2014/main" id="{E5DA2E53-67A3-945F-EC85-96514A3D5059}"/>
              </a:ext>
            </a:extLst>
          </p:cNvPr>
          <p:cNvSpPr>
            <a:spLocks noGrp="1" noChangeArrowheads="1"/>
          </p:cNvSpPr>
          <p:nvPr>
            <p:ph type="subTitle" idx="1"/>
          </p:nvPr>
        </p:nvSpPr>
        <p:spPr/>
        <p:txBody>
          <a:bodyPr>
            <a:noAutofit/>
          </a:bodyPr>
          <a:lstStyle/>
          <a:p>
            <a:pPr lvl="0"/>
            <a:r>
              <a:rPr lang="en-US" dirty="0">
                <a:sym typeface="Calibri"/>
              </a:rPr>
              <a:t>Oregon’s 2024 Social Science Standards</a:t>
            </a:r>
          </a:p>
        </p:txBody>
      </p:sp>
    </p:spTree>
    <p:extLst>
      <p:ext uri="{BB962C8B-B14F-4D97-AF65-F5344CB8AC3E}">
        <p14:creationId xmlns:p14="http://schemas.microsoft.com/office/powerpoint/2010/main" val="370297406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B592C-E8E3-481A-9DCA-FC16D0C0A62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0EA5C1-3876-206E-6E03-39334F6878AD}"/>
              </a:ext>
            </a:extLst>
          </p:cNvPr>
          <p:cNvSpPr>
            <a:spLocks noGrp="1"/>
          </p:cNvSpPr>
          <p:nvPr>
            <p:ph type="title"/>
          </p:nvPr>
        </p:nvSpPr>
        <p:spPr>
          <a:xfrm>
            <a:off x="712120" y="2099563"/>
            <a:ext cx="9993980" cy="1098095"/>
          </a:xfrm>
        </p:spPr>
        <p:txBody>
          <a:bodyPr>
            <a:normAutofit fontScale="90000"/>
          </a:bodyPr>
          <a:lstStyle/>
          <a:p>
            <a:r>
              <a:rPr lang="en-US" dirty="0"/>
              <a:t>What does learning about civic engagement look like in grades K–5?</a:t>
            </a:r>
          </a:p>
        </p:txBody>
      </p:sp>
    </p:spTree>
    <p:extLst>
      <p:ext uri="{BB962C8B-B14F-4D97-AF65-F5344CB8AC3E}">
        <p14:creationId xmlns:p14="http://schemas.microsoft.com/office/powerpoint/2010/main" val="151399706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5CF4C3-7840-DB6A-9714-504521B1047E}"/>
              </a:ext>
            </a:extLst>
          </p:cNvPr>
          <p:cNvSpPr>
            <a:spLocks noGrp="1"/>
          </p:cNvSpPr>
          <p:nvPr>
            <p:ph type="title"/>
          </p:nvPr>
        </p:nvSpPr>
        <p:spPr/>
        <p:txBody>
          <a:bodyPr/>
          <a:lstStyle/>
          <a:p>
            <a:r>
              <a:rPr lang="en-US" dirty="0"/>
              <a:t>Civic Engagement in Grades K–5 </a:t>
            </a:r>
          </a:p>
        </p:txBody>
      </p:sp>
      <p:sp>
        <p:nvSpPr>
          <p:cNvPr id="6" name="Text Placeholder 6">
            <a:extLst>
              <a:ext uri="{FF2B5EF4-FFF2-40B4-BE49-F238E27FC236}">
                <a16:creationId xmlns:a16="http://schemas.microsoft.com/office/drawing/2014/main" id="{3E54A8A5-5294-6672-E44A-3DD180C68A91}"/>
              </a:ext>
            </a:extLst>
          </p:cNvPr>
          <p:cNvSpPr txBox="1">
            <a:spLocks/>
          </p:cNvSpPr>
          <p:nvPr/>
        </p:nvSpPr>
        <p:spPr>
          <a:xfrm>
            <a:off x="193483" y="1458976"/>
            <a:ext cx="11585575" cy="910377"/>
          </a:xfrm>
          <a:prstGeom prst="rect">
            <a:avLst/>
          </a:prstGeom>
        </p:spPr>
        <p:txBody>
          <a:bodyPr lIns="91440" tIns="45720" rIns="91440" bIns="45720" anchor="t"/>
          <a:lstStyle>
            <a:lvl1pPr algn="l" rtl="0" eaLnBrk="1" fontAlgn="base" hangingPunct="1">
              <a:lnSpc>
                <a:spcPct val="114000"/>
              </a:lnSpc>
              <a:spcBef>
                <a:spcPts val="1000"/>
              </a:spcBef>
              <a:spcAft>
                <a:spcPts val="600"/>
              </a:spcAft>
              <a:buClr>
                <a:srgbClr val="4B6D23"/>
              </a:buClr>
              <a:buSzPct val="140000"/>
              <a:buFont typeface="Arial" panose="020B0604020202020204" pitchFamily="34" charset="0"/>
              <a:defRPr sz="2400" kern="1200">
                <a:solidFill>
                  <a:srgbClr val="1E1E2D"/>
                </a:solidFill>
                <a:latin typeface="Arial" panose="020B0604020202020204" pitchFamily="34" charset="0"/>
                <a:ea typeface="+mn-ea"/>
                <a:cs typeface="Arial" panose="020B0604020202020204" pitchFamily="34" charset="0"/>
              </a:defRPr>
            </a:lvl1pPr>
            <a:lvl2pPr marL="46037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200" kern="1200">
                <a:solidFill>
                  <a:srgbClr val="1E1E2D"/>
                </a:solidFill>
                <a:latin typeface="Arial" panose="020B0604020202020204" pitchFamily="34" charset="0"/>
                <a:ea typeface="+mn-ea"/>
                <a:cs typeface="Arial" panose="020B0604020202020204" pitchFamily="34" charset="0"/>
              </a:defRPr>
            </a:lvl2pPr>
            <a:lvl3pPr marL="692150" indent="-2317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000" kern="1200">
                <a:solidFill>
                  <a:srgbClr val="1E1E2D"/>
                </a:solidFill>
                <a:latin typeface="Arial" panose="020B0604020202020204" pitchFamily="34" charset="0"/>
                <a:ea typeface="+mn-ea"/>
                <a:cs typeface="Arial" panose="020B0604020202020204" pitchFamily="34" charset="0"/>
              </a:defRPr>
            </a:lvl3pPr>
            <a:lvl4pPr marL="103822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4pPr>
            <a:lvl5pPr marL="1500188" indent="-3460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3999"/>
              </a:lnSpc>
            </a:pPr>
            <a:r>
              <a:rPr lang="en-US" dirty="0">
                <a:solidFill>
                  <a:srgbClr val="000000"/>
                </a:solidFill>
                <a:latin typeface="Arial"/>
                <a:cs typeface="Arial"/>
              </a:rPr>
              <a:t>In Oregon’s 2024 Social Science Standards, the topic of civic engagement is developed across multiple elementary grade levels.</a:t>
            </a:r>
            <a:endParaRPr lang="en-US" dirty="0">
              <a:solidFill>
                <a:srgbClr val="000000"/>
              </a:solidFill>
            </a:endParaRPr>
          </a:p>
        </p:txBody>
      </p:sp>
      <p:sp>
        <p:nvSpPr>
          <p:cNvPr id="2" name="Content Placeholder 1">
            <a:extLst>
              <a:ext uri="{FF2B5EF4-FFF2-40B4-BE49-F238E27FC236}">
                <a16:creationId xmlns:a16="http://schemas.microsoft.com/office/drawing/2014/main" id="{7A52CD56-76F8-15CF-1258-552CEB9528B1}"/>
              </a:ext>
            </a:extLst>
          </p:cNvPr>
          <p:cNvSpPr>
            <a:spLocks noGrp="1"/>
          </p:cNvSpPr>
          <p:nvPr>
            <p:ph sz="half" idx="1"/>
          </p:nvPr>
        </p:nvSpPr>
        <p:spPr>
          <a:xfrm>
            <a:off x="321496" y="2512454"/>
            <a:ext cx="3749173" cy="3119252"/>
          </a:xfrm>
        </p:spPr>
        <p:txBody>
          <a:bodyPr/>
          <a:lstStyle/>
          <a:p>
            <a:r>
              <a:rPr lang="en-US" sz="2000" b="1" dirty="0">
                <a:solidFill>
                  <a:srgbClr val="000000"/>
                </a:solidFill>
              </a:rPr>
              <a:t>Grades K–2: </a:t>
            </a:r>
            <a:r>
              <a:rPr lang="en-US" sz="2000" dirty="0">
                <a:solidFill>
                  <a:srgbClr val="000000"/>
                </a:solidFill>
              </a:rPr>
              <a:t>S</a:t>
            </a:r>
            <a:r>
              <a:rPr lang="en-US" sz="2000" b="0" i="0" dirty="0">
                <a:solidFill>
                  <a:srgbClr val="000000"/>
                </a:solidFill>
                <a:effectLst/>
              </a:rPr>
              <a:t>tudents learn about community dynamics and fairness as a foundation for understanding more formal civic structures, such as government and public services. </a:t>
            </a:r>
          </a:p>
        </p:txBody>
      </p:sp>
      <p:sp>
        <p:nvSpPr>
          <p:cNvPr id="3" name="Content Placeholder 2">
            <a:extLst>
              <a:ext uri="{FF2B5EF4-FFF2-40B4-BE49-F238E27FC236}">
                <a16:creationId xmlns:a16="http://schemas.microsoft.com/office/drawing/2014/main" id="{D3E4AE00-AB2A-9900-33B0-E7DF432E50D9}"/>
              </a:ext>
            </a:extLst>
          </p:cNvPr>
          <p:cNvSpPr>
            <a:spLocks noGrp="1"/>
          </p:cNvSpPr>
          <p:nvPr>
            <p:ph sz="half" idx="2"/>
          </p:nvPr>
        </p:nvSpPr>
        <p:spPr>
          <a:xfrm>
            <a:off x="4221413" y="2511917"/>
            <a:ext cx="3749173" cy="3119252"/>
          </a:xfrm>
        </p:spPr>
        <p:txBody>
          <a:bodyPr/>
          <a:lstStyle/>
          <a:p>
            <a:r>
              <a:rPr lang="en-US" sz="2000" b="1" i="0" dirty="0">
                <a:solidFill>
                  <a:srgbClr val="000000"/>
                </a:solidFill>
                <a:effectLst/>
                <a:latin typeface="Arial"/>
                <a:cs typeface="Arial"/>
              </a:rPr>
              <a:t>Grades </a:t>
            </a:r>
            <a:r>
              <a:rPr lang="en-US" sz="2000" b="1" dirty="0">
                <a:solidFill>
                  <a:srgbClr val="000000"/>
                </a:solidFill>
                <a:latin typeface="Arial"/>
                <a:cs typeface="Arial"/>
              </a:rPr>
              <a:t>3–4</a:t>
            </a:r>
            <a:r>
              <a:rPr lang="en-US" sz="2000" b="1" i="0" dirty="0">
                <a:solidFill>
                  <a:srgbClr val="000000"/>
                </a:solidFill>
                <a:effectLst/>
                <a:latin typeface="Arial"/>
                <a:cs typeface="Arial"/>
              </a:rPr>
              <a:t>: </a:t>
            </a:r>
            <a:r>
              <a:rPr lang="en-US" sz="2000" dirty="0">
                <a:solidFill>
                  <a:srgbClr val="000000"/>
                </a:solidFill>
                <a:latin typeface="Arial"/>
                <a:cs typeface="Arial"/>
              </a:rPr>
              <a:t>S</a:t>
            </a:r>
            <a:r>
              <a:rPr lang="en-US" sz="2000" b="0" i="0" dirty="0">
                <a:solidFill>
                  <a:srgbClr val="000000"/>
                </a:solidFill>
                <a:effectLst/>
                <a:latin typeface="Arial"/>
                <a:cs typeface="Arial"/>
              </a:rPr>
              <a:t>tudents learn about the rights and responsibilities to engage with state and federal government structures through civic engagement, such as voting and activism. </a:t>
            </a:r>
          </a:p>
        </p:txBody>
      </p:sp>
      <p:sp>
        <p:nvSpPr>
          <p:cNvPr id="4" name="Content Placeholder 3">
            <a:extLst>
              <a:ext uri="{FF2B5EF4-FFF2-40B4-BE49-F238E27FC236}">
                <a16:creationId xmlns:a16="http://schemas.microsoft.com/office/drawing/2014/main" id="{016677E7-C633-3C02-6D1F-C0DD4E25F0F6}"/>
              </a:ext>
            </a:extLst>
          </p:cNvPr>
          <p:cNvSpPr>
            <a:spLocks noGrp="1"/>
          </p:cNvSpPr>
          <p:nvPr>
            <p:ph sz="half" idx="11"/>
          </p:nvPr>
        </p:nvSpPr>
        <p:spPr>
          <a:xfrm>
            <a:off x="8121330" y="2514601"/>
            <a:ext cx="3749040" cy="3448317"/>
          </a:xfrm>
        </p:spPr>
        <p:txBody>
          <a:bodyPr/>
          <a:lstStyle/>
          <a:p>
            <a:r>
              <a:rPr lang="en-US" sz="2000" b="1" i="0" dirty="0">
                <a:solidFill>
                  <a:srgbClr val="000000"/>
                </a:solidFill>
                <a:effectLst/>
                <a:ea typeface="Calibri"/>
              </a:rPr>
              <a:t>Grade 5: </a:t>
            </a:r>
            <a:r>
              <a:rPr lang="en-US" sz="2000" dirty="0">
                <a:solidFill>
                  <a:srgbClr val="000000"/>
                </a:solidFill>
                <a:ea typeface="Calibri"/>
              </a:rPr>
              <a:t>S</a:t>
            </a:r>
            <a:r>
              <a:rPr lang="en-US" sz="2000" b="0" i="0" dirty="0">
                <a:solidFill>
                  <a:srgbClr val="000000"/>
                </a:solidFill>
                <a:effectLst/>
                <a:ea typeface="Calibri"/>
              </a:rPr>
              <a:t>tudents apply this knowledge to analyze civic engagement in United States history, including the government’s and students’ role in these structures, and the dynamics of civic participation across the world and history.  </a:t>
            </a:r>
            <a:endParaRPr lang="en-US" sz="2000" dirty="0">
              <a:ea typeface="Calibri"/>
            </a:endParaRPr>
          </a:p>
        </p:txBody>
      </p:sp>
      <p:sp>
        <p:nvSpPr>
          <p:cNvPr id="5" name="Google Shape;735;p97">
            <a:extLst>
              <a:ext uri="{FF2B5EF4-FFF2-40B4-BE49-F238E27FC236}">
                <a16:creationId xmlns:a16="http://schemas.microsoft.com/office/drawing/2014/main" id="{50890A62-A284-60B2-374B-38778B7FDD7E}"/>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11</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246328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C303-BCCB-F81F-6282-D8B4508F1745}"/>
              </a:ext>
            </a:extLst>
          </p:cNvPr>
          <p:cNvSpPr>
            <a:spLocks noGrp="1"/>
          </p:cNvSpPr>
          <p:nvPr>
            <p:ph type="title"/>
          </p:nvPr>
        </p:nvSpPr>
        <p:spPr>
          <a:xfrm>
            <a:off x="329184" y="243312"/>
            <a:ext cx="11862816" cy="553998"/>
          </a:xfrm>
        </p:spPr>
        <p:txBody>
          <a:bodyPr/>
          <a:lstStyle/>
          <a:p>
            <a:r>
              <a:rPr lang="en-US" dirty="0"/>
              <a:t>Why is teaching about civic engagement in K–5 important? (1)</a:t>
            </a:r>
          </a:p>
        </p:txBody>
      </p:sp>
      <p:pic>
        <p:nvPicPr>
          <p:cNvPr id="5" name="Picture 4">
            <a:extLst>
              <a:ext uri="{FF2B5EF4-FFF2-40B4-BE49-F238E27FC236}">
                <a16:creationId xmlns:a16="http://schemas.microsoft.com/office/drawing/2014/main" id="{31B80A47-399D-E2BA-4530-49BCC6087608}"/>
              </a:ext>
              <a:ext uri="{C183D7F6-B498-43B3-948B-1728B52AA6E4}">
                <adec:decorative xmlns:adec="http://schemas.microsoft.com/office/drawing/2017/decorative" val="1"/>
              </a:ext>
            </a:extLst>
          </p:cNvPr>
          <p:cNvPicPr>
            <a:picLocks noChangeAspect="1"/>
          </p:cNvPicPr>
          <p:nvPr/>
        </p:nvPicPr>
        <p:blipFill>
          <a:blip r:embed="rId3"/>
          <a:srcRect l="17813" r="12785"/>
          <a:stretch/>
        </p:blipFill>
        <p:spPr>
          <a:xfrm>
            <a:off x="6096000" y="1004552"/>
            <a:ext cx="6096000" cy="5853448"/>
          </a:xfrm>
          <a:prstGeom prst="rect">
            <a:avLst/>
          </a:prstGeom>
        </p:spPr>
      </p:pic>
      <p:sp>
        <p:nvSpPr>
          <p:cNvPr id="3" name="Content Placeholder 2">
            <a:extLst>
              <a:ext uri="{FF2B5EF4-FFF2-40B4-BE49-F238E27FC236}">
                <a16:creationId xmlns:a16="http://schemas.microsoft.com/office/drawing/2014/main" id="{A6A687F2-3FB9-0AC2-0189-E94153A7D95C}"/>
              </a:ext>
            </a:extLst>
          </p:cNvPr>
          <p:cNvSpPr>
            <a:spLocks noGrp="1"/>
          </p:cNvSpPr>
          <p:nvPr>
            <p:ph idx="1"/>
          </p:nvPr>
        </p:nvSpPr>
        <p:spPr>
          <a:xfrm>
            <a:off x="329184" y="1353312"/>
            <a:ext cx="5766816" cy="4898457"/>
          </a:xfrm>
        </p:spPr>
        <p:txBody>
          <a:bodyPr/>
          <a:lstStyle/>
          <a:p>
            <a:pPr algn="l" rtl="0" fontAlgn="base">
              <a:lnSpc>
                <a:spcPct val="113000"/>
              </a:lnSpc>
            </a:pPr>
            <a:r>
              <a:rPr lang="en-US" b="1" i="0" dirty="0">
                <a:solidFill>
                  <a:srgbClr val="000000"/>
                </a:solidFill>
                <a:effectLst/>
              </a:rPr>
              <a:t>Civic engagement education helps students build a foundational understanding of government, public service and civic participation.  </a:t>
            </a:r>
            <a:r>
              <a:rPr lang="en-US" b="0" i="0" dirty="0">
                <a:solidFill>
                  <a:srgbClr val="000000"/>
                </a:solidFill>
                <a:effectLst/>
              </a:rPr>
              <a:t> </a:t>
            </a:r>
          </a:p>
          <a:p>
            <a:pPr algn="l" rtl="0" fontAlgn="base">
              <a:lnSpc>
                <a:spcPct val="113000"/>
              </a:lnSpc>
            </a:pPr>
            <a:r>
              <a:rPr lang="en-US" b="0" i="0" dirty="0">
                <a:solidFill>
                  <a:srgbClr val="000000"/>
                </a:solidFill>
                <a:effectLst/>
              </a:rPr>
              <a:t>By exploring how societies organize and govern themselves, students develop the knowledge and skills to engage meaningfully in their communities.  </a:t>
            </a:r>
          </a:p>
        </p:txBody>
      </p:sp>
    </p:spTree>
    <p:extLst>
      <p:ext uri="{BB962C8B-B14F-4D97-AF65-F5344CB8AC3E}">
        <p14:creationId xmlns:p14="http://schemas.microsoft.com/office/powerpoint/2010/main" val="1963504823"/>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B8D3D-8D3D-B20E-7D3E-9998CBCBDC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8C996A-CB9E-7B9A-8901-A9F2927AB2EF}"/>
              </a:ext>
            </a:extLst>
          </p:cNvPr>
          <p:cNvSpPr>
            <a:spLocks noGrp="1"/>
          </p:cNvSpPr>
          <p:nvPr>
            <p:ph type="title"/>
          </p:nvPr>
        </p:nvSpPr>
        <p:spPr>
          <a:xfrm>
            <a:off x="329184" y="243312"/>
            <a:ext cx="11862816" cy="553998"/>
          </a:xfrm>
        </p:spPr>
        <p:txBody>
          <a:bodyPr/>
          <a:lstStyle/>
          <a:p>
            <a:r>
              <a:rPr lang="en-US" dirty="0"/>
              <a:t>Why is teaching about civic engagement in K–5 important? (2)</a:t>
            </a:r>
          </a:p>
        </p:txBody>
      </p:sp>
      <p:sp>
        <p:nvSpPr>
          <p:cNvPr id="3" name="Content Placeholder 2">
            <a:extLst>
              <a:ext uri="{FF2B5EF4-FFF2-40B4-BE49-F238E27FC236}">
                <a16:creationId xmlns:a16="http://schemas.microsoft.com/office/drawing/2014/main" id="{7502F1CC-26E8-816C-052F-405FCC25B174}"/>
              </a:ext>
            </a:extLst>
          </p:cNvPr>
          <p:cNvSpPr>
            <a:spLocks noGrp="1"/>
          </p:cNvSpPr>
          <p:nvPr>
            <p:ph idx="1"/>
          </p:nvPr>
        </p:nvSpPr>
        <p:spPr>
          <a:xfrm>
            <a:off x="329184" y="1353312"/>
            <a:ext cx="5766816" cy="5315814"/>
          </a:xfrm>
        </p:spPr>
        <p:txBody>
          <a:bodyPr/>
          <a:lstStyle/>
          <a:p>
            <a:pPr algn="l" rtl="0" fontAlgn="base">
              <a:lnSpc>
                <a:spcPct val="113000"/>
              </a:lnSpc>
            </a:pPr>
            <a:r>
              <a:rPr lang="en-US" b="1" i="0" dirty="0">
                <a:solidFill>
                  <a:srgbClr val="000000"/>
                </a:solidFill>
                <a:effectLst/>
              </a:rPr>
              <a:t>As students learn about fairness, community roles and shared responsibilities, they gain deeper insights into how government and public services function.</a:t>
            </a:r>
            <a:r>
              <a:rPr lang="en-US" b="0" i="0" dirty="0">
                <a:solidFill>
                  <a:srgbClr val="000000"/>
                </a:solidFill>
                <a:effectLst/>
              </a:rPr>
              <a:t>  </a:t>
            </a:r>
            <a:endParaRPr lang="en-US" dirty="0">
              <a:solidFill>
                <a:srgbClr val="000000"/>
              </a:solidFill>
            </a:endParaRPr>
          </a:p>
          <a:p>
            <a:pPr algn="l" rtl="0" fontAlgn="base">
              <a:lnSpc>
                <a:spcPct val="113000"/>
              </a:lnSpc>
            </a:pPr>
            <a:r>
              <a:rPr lang="en-US" b="0" i="0" dirty="0">
                <a:solidFill>
                  <a:srgbClr val="000000"/>
                </a:solidFill>
                <a:effectLst/>
              </a:rPr>
              <a:t>Understanding how different communities advocate for change fosters student agency and reinforces ​how students can​ create​​ ​and contribute to ​a more just society.  </a:t>
            </a:r>
          </a:p>
        </p:txBody>
      </p:sp>
      <p:pic>
        <p:nvPicPr>
          <p:cNvPr id="5" name="Picture 4">
            <a:extLst>
              <a:ext uri="{FF2B5EF4-FFF2-40B4-BE49-F238E27FC236}">
                <a16:creationId xmlns:a16="http://schemas.microsoft.com/office/drawing/2014/main" id="{A37EE614-8757-586D-9A76-F6118CE733AB}"/>
              </a:ext>
              <a:ext uri="{C183D7F6-B498-43B3-948B-1728B52AA6E4}">
                <adec:decorative xmlns:adec="http://schemas.microsoft.com/office/drawing/2017/decorative" val="1"/>
              </a:ext>
            </a:extLst>
          </p:cNvPr>
          <p:cNvPicPr>
            <a:picLocks noChangeAspect="1"/>
          </p:cNvPicPr>
          <p:nvPr/>
        </p:nvPicPr>
        <p:blipFill>
          <a:blip r:embed="rId3"/>
          <a:srcRect r="30571"/>
          <a:stretch/>
        </p:blipFill>
        <p:spPr>
          <a:xfrm>
            <a:off x="6096000" y="1004552"/>
            <a:ext cx="6096000" cy="5853448"/>
          </a:xfrm>
          <a:prstGeom prst="rect">
            <a:avLst/>
          </a:prstGeom>
        </p:spPr>
      </p:pic>
    </p:spTree>
    <p:extLst>
      <p:ext uri="{BB962C8B-B14F-4D97-AF65-F5344CB8AC3E}">
        <p14:creationId xmlns:p14="http://schemas.microsoft.com/office/powerpoint/2010/main" val="18034119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1E76A-D899-0A80-3616-1B26963190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89A566-0D42-E2EA-77CE-DE64975A3A6A}"/>
              </a:ext>
            </a:extLst>
          </p:cNvPr>
          <p:cNvSpPr>
            <a:spLocks noGrp="1"/>
          </p:cNvSpPr>
          <p:nvPr>
            <p:ph type="title"/>
          </p:nvPr>
        </p:nvSpPr>
        <p:spPr>
          <a:xfrm>
            <a:off x="329184" y="243312"/>
            <a:ext cx="11862816" cy="553998"/>
          </a:xfrm>
        </p:spPr>
        <p:txBody>
          <a:bodyPr/>
          <a:lstStyle/>
          <a:p>
            <a:r>
              <a:rPr lang="en-US" dirty="0"/>
              <a:t>Why is teaching about civic engagement in K–5 important? (3)</a:t>
            </a:r>
          </a:p>
        </p:txBody>
      </p:sp>
      <p:sp>
        <p:nvSpPr>
          <p:cNvPr id="3" name="Content Placeholder 2">
            <a:extLst>
              <a:ext uri="{FF2B5EF4-FFF2-40B4-BE49-F238E27FC236}">
                <a16:creationId xmlns:a16="http://schemas.microsoft.com/office/drawing/2014/main" id="{14DF6CB3-498B-E105-3FD4-58BA5C26F692}"/>
              </a:ext>
            </a:extLst>
          </p:cNvPr>
          <p:cNvSpPr>
            <a:spLocks noGrp="1"/>
          </p:cNvSpPr>
          <p:nvPr>
            <p:ph idx="1"/>
          </p:nvPr>
        </p:nvSpPr>
        <p:spPr>
          <a:xfrm>
            <a:off x="329184" y="1353313"/>
            <a:ext cx="11519916" cy="4133087"/>
          </a:xfrm>
        </p:spPr>
        <p:txBody>
          <a:bodyPr/>
          <a:lstStyle/>
          <a:p>
            <a:pPr algn="l" rtl="0" fontAlgn="base">
              <a:lnSpc>
                <a:spcPct val="113000"/>
              </a:lnSpc>
            </a:pPr>
            <a:r>
              <a:rPr lang="en-US" b="1" i="0" dirty="0">
                <a:solidFill>
                  <a:srgbClr val="000000"/>
                </a:solidFill>
                <a:effectLst/>
              </a:rPr>
              <a:t>Through civic engagement education, students explore their rights and responsibilities as members of society.</a:t>
            </a:r>
          </a:p>
          <a:p>
            <a:pPr>
              <a:lnSpc>
                <a:spcPct val="113000"/>
              </a:lnSpc>
            </a:pPr>
            <a:r>
              <a:rPr lang="en-US" b="0" i="0" dirty="0">
                <a:solidFill>
                  <a:srgbClr val="000000"/>
                </a:solidFill>
                <a:effectLst/>
                <a:latin typeface="Arial"/>
                <a:cs typeface="Arial"/>
              </a:rPr>
              <a:t>Students learn how to participate in their communities in age-appropriate ways, from classroom helper roles and playground cleanup projects to class discussions about school rules, collaborative problem-solving, simple letter writing, classroom voting and small service projects.</a:t>
            </a:r>
            <a:r>
              <a:rPr lang="en-US" dirty="0">
                <a:solidFill>
                  <a:srgbClr val="000000"/>
                </a:solidFill>
                <a:latin typeface="Arial"/>
                <a:cs typeface="Arial"/>
              </a:rPr>
              <a:t> </a:t>
            </a:r>
            <a:r>
              <a:rPr lang="en-US" b="0" i="0" dirty="0">
                <a:solidFill>
                  <a:srgbClr val="000000"/>
                </a:solidFill>
                <a:effectLst/>
                <a:latin typeface="Arial"/>
                <a:cs typeface="Arial"/>
              </a:rPr>
              <a:t>These experiences build the foundation for understanding how citizens work together to improve their community.</a:t>
            </a:r>
          </a:p>
        </p:txBody>
      </p:sp>
      <p:sp>
        <p:nvSpPr>
          <p:cNvPr id="4" name="Google Shape;735;p97">
            <a:extLst>
              <a:ext uri="{FF2B5EF4-FFF2-40B4-BE49-F238E27FC236}">
                <a16:creationId xmlns:a16="http://schemas.microsoft.com/office/drawing/2014/main" id="{2BB97AB3-D375-91CB-0677-39C9306C91DA}"/>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14</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298286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474D38-BF29-5132-511F-EEFFFDB2ABC4}"/>
              </a:ext>
            </a:extLst>
          </p:cNvPr>
          <p:cNvSpPr>
            <a:spLocks noGrp="1"/>
          </p:cNvSpPr>
          <p:nvPr>
            <p:ph type="title"/>
          </p:nvPr>
        </p:nvSpPr>
        <p:spPr/>
        <p:txBody>
          <a:bodyPr/>
          <a:lstStyle/>
          <a:p>
            <a:r>
              <a:rPr lang="en-US" dirty="0"/>
              <a:t>Civic Engagement in Practice</a:t>
            </a:r>
          </a:p>
        </p:txBody>
      </p:sp>
    </p:spTree>
    <p:extLst>
      <p:ext uri="{BB962C8B-B14F-4D97-AF65-F5344CB8AC3E}">
        <p14:creationId xmlns:p14="http://schemas.microsoft.com/office/powerpoint/2010/main" val="347642480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Ten Essential Disciplinary Practices </a:t>
            </a:r>
            <a:endParaRPr dirty="0"/>
          </a:p>
        </p:txBody>
      </p:sp>
      <p:sp>
        <p:nvSpPr>
          <p:cNvPr id="610" name="Google Shape;610;p5"/>
          <p:cNvSpPr txBox="1">
            <a:spLocks noGrp="1"/>
          </p:cNvSpPr>
          <p:nvPr>
            <p:ph type="body" idx="1"/>
          </p:nvPr>
        </p:nvSpPr>
        <p:spPr>
          <a:xfrm>
            <a:off x="133350" y="1180994"/>
            <a:ext cx="4629150" cy="5277060"/>
          </a:xfrm>
          <a:prstGeom prst="rect">
            <a:avLst/>
          </a:prstGeom>
          <a:solidFill>
            <a:schemeClr val="lt1"/>
          </a:solidFill>
          <a:ln>
            <a:noFill/>
          </a:ln>
        </p:spPr>
        <p:txBody>
          <a:bodyPr spcFirstLastPara="1" wrap="square" lIns="274300" tIns="182875" rIns="274300" bIns="274300" anchor="t" anchorCtr="0">
            <a:spAutoFit/>
          </a:bodyPr>
          <a:lstStyle/>
          <a:p>
            <a:pPr marL="403225" marR="0" lvl="0" indent="-403225" algn="l" rtl="0">
              <a:lnSpc>
                <a:spcPct val="114000"/>
              </a:lnSpc>
              <a:buSzPct val="90000"/>
              <a:buFont typeface="+mj-lt"/>
              <a:buAutoNum type="romanUcPeriod"/>
            </a:pPr>
            <a:r>
              <a:rPr lang="en-US" sz="1800" dirty="0">
                <a:solidFill>
                  <a:srgbClr val="000000"/>
                </a:solidFill>
              </a:rPr>
              <a:t>Develop questions for social science inquiry</a:t>
            </a:r>
            <a:endParaRPr lang="en-US" sz="1800" dirty="0"/>
          </a:p>
          <a:p>
            <a:pPr marL="403225" marR="0" lvl="0" indent="-403225" algn="l" rtl="0">
              <a:lnSpc>
                <a:spcPct val="114000"/>
              </a:lnSpc>
              <a:buSzPct val="90000"/>
              <a:buFont typeface="+mj-lt"/>
              <a:buAutoNum type="romanUcPeriod"/>
            </a:pPr>
            <a:r>
              <a:rPr lang="en-US" sz="1800" dirty="0">
                <a:solidFill>
                  <a:srgbClr val="000000"/>
                </a:solidFill>
              </a:rPr>
              <a:t>Use chronological thinking skills</a:t>
            </a:r>
          </a:p>
          <a:p>
            <a:pPr marL="403225" marR="0" lvl="0" indent="-403225" algn="l" rtl="0">
              <a:lnSpc>
                <a:spcPct val="114000"/>
              </a:lnSpc>
              <a:buSzPct val="90000"/>
              <a:buFont typeface="+mj-lt"/>
              <a:buAutoNum type="romanUcPeriod"/>
            </a:pPr>
            <a:r>
              <a:rPr lang="en-US" sz="1800" dirty="0">
                <a:solidFill>
                  <a:srgbClr val="000000"/>
                </a:solidFill>
              </a:rPr>
              <a:t>Collect, interpret, evaluate, and apply information from primary and secondary sources</a:t>
            </a:r>
          </a:p>
          <a:p>
            <a:pPr marL="403225" lvl="0" indent="-403225">
              <a:buSzPct val="90000"/>
              <a:buFont typeface="+mj-lt"/>
              <a:buAutoNum type="romanUcPeriod"/>
            </a:pPr>
            <a:r>
              <a:rPr lang="en-US" sz="1800" dirty="0">
                <a:solidFill>
                  <a:srgbClr val="000000"/>
                </a:solidFill>
              </a:rPr>
              <a:t>Seek and analyze diverse perspectives</a:t>
            </a:r>
          </a:p>
          <a:p>
            <a:pPr marL="403225" indent="-403225">
              <a:buSzPct val="90000"/>
              <a:buFont typeface="+mj-lt"/>
              <a:buAutoNum type="romanUcPeriod"/>
            </a:pPr>
            <a:r>
              <a:rPr lang="en-US" sz="1800" dirty="0">
                <a:solidFill>
                  <a:srgbClr val="000000"/>
                </a:solidFill>
                <a:latin typeface="Arial"/>
                <a:cs typeface="Arial"/>
              </a:rPr>
              <a:t>Evaluate and assess how discrimination, racism, and inequality shape historical narratives and diverse perspectives</a:t>
            </a:r>
          </a:p>
        </p:txBody>
      </p:sp>
      <p:sp>
        <p:nvSpPr>
          <p:cNvPr id="4" name="Google Shape;610;p5">
            <a:extLst>
              <a:ext uri="{FF2B5EF4-FFF2-40B4-BE49-F238E27FC236}">
                <a16:creationId xmlns:a16="http://schemas.microsoft.com/office/drawing/2014/main" id="{FBD159A0-B817-9AD9-E6C1-9B193FC89D46}"/>
              </a:ext>
            </a:extLst>
          </p:cNvPr>
          <p:cNvSpPr txBox="1">
            <a:spLocks/>
          </p:cNvSpPr>
          <p:nvPr/>
        </p:nvSpPr>
        <p:spPr bwMode="auto">
          <a:xfrm>
            <a:off x="4867275" y="1180995"/>
            <a:ext cx="4629150" cy="5277060"/>
          </a:xfrm>
          <a:prstGeom prst="rect">
            <a:avLst/>
          </a:prstGeom>
          <a:solidFill>
            <a:schemeClr val="lt1"/>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274300" tIns="182875" rIns="274300" bIns="274300" numCol="1" anchor="t" anchorCtr="0" compatLnSpc="1">
            <a:prstTxWarp prst="textNoShape">
              <a:avLst/>
            </a:prstTxWarp>
            <a:noAutofit/>
          </a:bodyPr>
          <a:lstStyle>
            <a:lvl1pPr algn="l" rtl="0" eaLnBrk="1" fontAlgn="base" hangingPunct="1">
              <a:lnSpc>
                <a:spcPct val="114000"/>
              </a:lnSpc>
              <a:spcBef>
                <a:spcPts val="1000"/>
              </a:spcBef>
              <a:spcAft>
                <a:spcPts val="600"/>
              </a:spcAft>
              <a:buClr>
                <a:srgbClr val="4B6D23"/>
              </a:buClr>
              <a:buSzPct val="140000"/>
              <a:buFont typeface="Arial" panose="020B0604020202020204" pitchFamily="34" charset="0"/>
              <a:defRPr sz="2000" kern="1200">
                <a:solidFill>
                  <a:srgbClr val="1E1E2D"/>
                </a:solidFill>
                <a:latin typeface="Arial" panose="020B0604020202020204" pitchFamily="34" charset="0"/>
                <a:ea typeface="+mn-ea"/>
                <a:cs typeface="Arial" panose="020B0604020202020204" pitchFamily="34" charset="0"/>
              </a:defRPr>
            </a:lvl1pPr>
            <a:lvl2pPr marL="46037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000" kern="1200">
                <a:solidFill>
                  <a:srgbClr val="1E1E2D"/>
                </a:solidFill>
                <a:latin typeface="Arial" panose="020B0604020202020204" pitchFamily="34" charset="0"/>
                <a:ea typeface="+mn-ea"/>
                <a:cs typeface="Arial" panose="020B0604020202020204" pitchFamily="34" charset="0"/>
              </a:defRPr>
            </a:lvl2pPr>
            <a:lvl3pPr marL="692150" indent="-2317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1800" kern="1200">
                <a:solidFill>
                  <a:srgbClr val="1E1E2D"/>
                </a:solidFill>
                <a:latin typeface="Arial" panose="020B0604020202020204" pitchFamily="34" charset="0"/>
                <a:ea typeface="+mn-ea"/>
                <a:cs typeface="Arial" panose="020B0604020202020204" pitchFamily="34" charset="0"/>
              </a:defRPr>
            </a:lvl3pPr>
            <a:lvl4pPr marL="103822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4pPr>
            <a:lvl5pPr marL="1500188" indent="-3460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rtl="0">
              <a:lnSpc>
                <a:spcPct val="114000"/>
              </a:lnSpc>
              <a:buSzPct val="90000"/>
              <a:buFont typeface="+mj-lt"/>
              <a:buAutoNum type="romanUcPeriod" startAt="6"/>
            </a:pPr>
            <a:r>
              <a:rPr lang="en-US" sz="1800" dirty="0">
                <a:solidFill>
                  <a:srgbClr val="000000"/>
                </a:solidFill>
              </a:rPr>
              <a:t>Construct well-reasoned and logically coherent explanations, arguments, and solutions</a:t>
            </a:r>
            <a:endParaRPr lang="en-US" sz="1800" dirty="0"/>
          </a:p>
          <a:p>
            <a:pPr marL="457200" marR="0" lvl="0" indent="-457200" algn="l" rtl="0">
              <a:lnSpc>
                <a:spcPct val="114000"/>
              </a:lnSpc>
              <a:buSzPct val="90000"/>
              <a:buFont typeface="+mj-lt"/>
              <a:buAutoNum type="romanUcPeriod" startAt="6"/>
            </a:pPr>
            <a:r>
              <a:rPr lang="en-US" sz="1800" dirty="0">
                <a:solidFill>
                  <a:srgbClr val="000000"/>
                </a:solidFill>
              </a:rPr>
              <a:t>Cultivate global awareness and cultural understanding </a:t>
            </a:r>
          </a:p>
          <a:p>
            <a:pPr marL="457200" marR="0" lvl="0" indent="-457200" algn="l" rtl="0">
              <a:lnSpc>
                <a:spcPct val="114000"/>
              </a:lnSpc>
              <a:buSzPct val="90000"/>
              <a:buFont typeface="+mj-lt"/>
              <a:buAutoNum type="romanUcPeriod" startAt="6"/>
            </a:pPr>
            <a:r>
              <a:rPr lang="en-US" sz="1800" dirty="0">
                <a:solidFill>
                  <a:srgbClr val="000000"/>
                </a:solidFill>
              </a:rPr>
              <a:t>Demonstrate empathy </a:t>
            </a:r>
          </a:p>
          <a:p>
            <a:pPr marL="457200" indent="-457200">
              <a:buSzPct val="90000"/>
              <a:buFont typeface="+mj-lt"/>
              <a:buAutoNum type="romanUcPeriod" startAt="6"/>
            </a:pPr>
            <a:r>
              <a:rPr lang="en-US" sz="1800" dirty="0">
                <a:solidFill>
                  <a:srgbClr val="000000"/>
                </a:solidFill>
                <a:latin typeface="Arial"/>
                <a:cs typeface="Arial"/>
              </a:rPr>
              <a:t>Develop skills to critically analyze and evaluate digital and social media content</a:t>
            </a:r>
          </a:p>
          <a:p>
            <a:pPr marL="457200" marR="0" lvl="0" indent="-457200" algn="l" rtl="0">
              <a:lnSpc>
                <a:spcPct val="114000"/>
              </a:lnSpc>
              <a:buSzPct val="90000"/>
              <a:buFont typeface="+mj-lt"/>
              <a:buAutoNum type="romanUcPeriod" startAt="6"/>
            </a:pPr>
            <a:r>
              <a:rPr lang="en-US" sz="1800" dirty="0">
                <a:solidFill>
                  <a:srgbClr val="000000"/>
                </a:solidFill>
              </a:rPr>
              <a:t>Apply the practices and knowledge of social science to take informed civic action</a:t>
            </a:r>
            <a:endParaRPr lang="en-US" sz="1800" dirty="0"/>
          </a:p>
        </p:txBody>
      </p:sp>
      <p:pic>
        <p:nvPicPr>
          <p:cNvPr id="1028" name="Picture 4" descr="QR Code Image">
            <a:extLst>
              <a:ext uri="{FF2B5EF4-FFF2-40B4-BE49-F238E27FC236}">
                <a16:creationId xmlns:a16="http://schemas.microsoft.com/office/drawing/2014/main" id="{3329947A-6223-AFF0-CAB3-68CD23E31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2590800"/>
            <a:ext cx="2457450" cy="2457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26DA642-8E55-A8E6-FBF0-2BA8C3580D0B}"/>
              </a:ext>
            </a:extLst>
          </p:cNvPr>
          <p:cNvSpPr txBox="1"/>
          <p:nvPr/>
        </p:nvSpPr>
        <p:spPr>
          <a:xfrm>
            <a:off x="9802368" y="5303520"/>
            <a:ext cx="2111336" cy="1277273"/>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hlinkClick r:id="rId4"/>
              </a:rPr>
              <a:t>https://www.oregon.gov/ode/educator-resources/standards/socialsciences/Documents/2024%20Oregon%20Social%20Studies%20Standards%20EDP.pdf</a:t>
            </a: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2" name="Google Shape;735;p97">
            <a:extLst>
              <a:ext uri="{FF2B5EF4-FFF2-40B4-BE49-F238E27FC236}">
                <a16:creationId xmlns:a16="http://schemas.microsoft.com/office/drawing/2014/main" id="{9D37F657-7D0F-8AFE-F0BC-7F3900A84F2F}"/>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16</a:t>
            </a:fld>
            <a:endParaRPr lang="en-US" sz="1400"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E2CA1-84B6-71D0-7E81-BF016BB86449}"/>
              </a:ext>
            </a:extLst>
          </p:cNvPr>
          <p:cNvSpPr>
            <a:spLocks noGrp="1"/>
          </p:cNvSpPr>
          <p:nvPr>
            <p:ph type="title"/>
          </p:nvPr>
        </p:nvSpPr>
        <p:spPr/>
        <p:txBody>
          <a:bodyPr/>
          <a:lstStyle/>
          <a:p>
            <a:r>
              <a:rPr lang="en-US" dirty="0"/>
              <a:t>Example 1: Civic Engagement in Grades K–5</a:t>
            </a:r>
          </a:p>
        </p:txBody>
      </p:sp>
      <p:sp>
        <p:nvSpPr>
          <p:cNvPr id="3" name="Content Placeholder 2">
            <a:extLst>
              <a:ext uri="{FF2B5EF4-FFF2-40B4-BE49-F238E27FC236}">
                <a16:creationId xmlns:a16="http://schemas.microsoft.com/office/drawing/2014/main" id="{9412849E-959E-50DC-62C6-7B887FF3C7AF}"/>
              </a:ext>
            </a:extLst>
          </p:cNvPr>
          <p:cNvSpPr>
            <a:spLocks noGrp="1"/>
          </p:cNvSpPr>
          <p:nvPr>
            <p:ph idx="1"/>
          </p:nvPr>
        </p:nvSpPr>
        <p:spPr>
          <a:xfrm>
            <a:off x="164592" y="1476756"/>
            <a:ext cx="11862816" cy="3904488"/>
          </a:xfrm>
        </p:spPr>
        <p:txBody>
          <a:bodyPr/>
          <a:lstStyle/>
          <a:p>
            <a:r>
              <a:rPr lang="en-US" dirty="0"/>
              <a:t>After learning about fairness and justice and why rules are created, students collaboratively create a set of classroom agreements that promote what a supportive environment would look like, sound like and feel like, where everyone feels welcomed and affirmed. The teacher asks questions that prompt students to share ideas about what makes a classroom equitable and safe, then they vote on their top five agreements to form a class contract. Throughout the year, students revisit and revise their agreements as needed, reinforcing the idea that civic engagement is an ongoing process.</a:t>
            </a:r>
          </a:p>
        </p:txBody>
      </p:sp>
      <p:sp>
        <p:nvSpPr>
          <p:cNvPr id="4" name="Google Shape;735;p97">
            <a:extLst>
              <a:ext uri="{FF2B5EF4-FFF2-40B4-BE49-F238E27FC236}">
                <a16:creationId xmlns:a16="http://schemas.microsoft.com/office/drawing/2014/main" id="{6E6D7E68-B740-AC72-94BF-1EDB6C8DFE14}"/>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17</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8421055"/>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9CF0F-7801-7C67-86E4-A03B4323E3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583C9D-42AC-58CC-8419-74AA932C85B1}"/>
              </a:ext>
            </a:extLst>
          </p:cNvPr>
          <p:cNvSpPr>
            <a:spLocks noGrp="1"/>
          </p:cNvSpPr>
          <p:nvPr>
            <p:ph type="title"/>
          </p:nvPr>
        </p:nvSpPr>
        <p:spPr/>
        <p:txBody>
          <a:bodyPr/>
          <a:lstStyle/>
          <a:p>
            <a:r>
              <a:rPr lang="en-US" dirty="0">
                <a:latin typeface="Arial"/>
                <a:cs typeface="Arial"/>
              </a:rPr>
              <a:t>Reflection Activity</a:t>
            </a:r>
            <a:endParaRPr lang="en-US" dirty="0"/>
          </a:p>
        </p:txBody>
      </p:sp>
      <p:sp>
        <p:nvSpPr>
          <p:cNvPr id="3" name="Content Placeholder 2">
            <a:extLst>
              <a:ext uri="{FF2B5EF4-FFF2-40B4-BE49-F238E27FC236}">
                <a16:creationId xmlns:a16="http://schemas.microsoft.com/office/drawing/2014/main" id="{0E9B9BB7-CEB5-AC96-2F93-9FB72722D237}"/>
              </a:ext>
            </a:extLst>
          </p:cNvPr>
          <p:cNvSpPr>
            <a:spLocks noGrp="1"/>
          </p:cNvSpPr>
          <p:nvPr>
            <p:ph idx="1"/>
          </p:nvPr>
        </p:nvSpPr>
        <p:spPr>
          <a:xfrm>
            <a:off x="329184" y="1353312"/>
            <a:ext cx="11364844" cy="3660426"/>
          </a:xfrm>
        </p:spPr>
        <p:txBody>
          <a:bodyPr/>
          <a:lstStyle/>
          <a:p>
            <a:r>
              <a:rPr lang="en-US" b="1" dirty="0">
                <a:solidFill>
                  <a:srgbClr val="000000"/>
                </a:solidFill>
              </a:rPr>
              <a:t>Reflect on the example we just read. With a partner, discuss the following questions:</a:t>
            </a:r>
          </a:p>
          <a:p>
            <a:pPr marL="342900" indent="-342900">
              <a:buFont typeface="Arial" panose="020B0604020202020204" pitchFamily="34" charset="0"/>
              <a:buChar char="•"/>
            </a:pPr>
            <a:r>
              <a:rPr lang="en-US" dirty="0">
                <a:solidFill>
                  <a:srgbClr val="000000"/>
                </a:solidFill>
              </a:rPr>
              <a:t>W</a:t>
            </a:r>
            <a:r>
              <a:rPr lang="en-US" b="0" i="0" dirty="0">
                <a:solidFill>
                  <a:srgbClr val="000000"/>
                </a:solidFill>
                <a:effectLst/>
                <a:latin typeface="Arial" panose="020B0604020202020204" pitchFamily="34" charset="0"/>
              </a:rPr>
              <a:t>hich Essential Disciplinary Practices did you notice in the example? </a:t>
            </a:r>
          </a:p>
          <a:p>
            <a:pPr marL="342900" indent="-342900">
              <a:buFont typeface="Arial" panose="020B0604020202020204" pitchFamily="34" charset="0"/>
              <a:buChar char="•"/>
            </a:pPr>
            <a:r>
              <a:rPr lang="en-US" dirty="0">
                <a:solidFill>
                  <a:srgbClr val="000000"/>
                </a:solidFill>
              </a:rPr>
              <a:t>W</a:t>
            </a:r>
            <a:r>
              <a:rPr lang="en-US" b="0" i="0" dirty="0">
                <a:solidFill>
                  <a:srgbClr val="000000"/>
                </a:solidFill>
                <a:effectLst/>
                <a:latin typeface="Arial" panose="020B0604020202020204" pitchFamily="34" charset="0"/>
              </a:rPr>
              <a:t>hich grade-level content standards relate to the example? </a:t>
            </a:r>
          </a:p>
          <a:p>
            <a:pPr marL="342900" indent="-342900">
              <a:buFont typeface="Arial" panose="020B0604020202020204" pitchFamily="34" charset="0"/>
              <a:buChar char="•"/>
            </a:pPr>
            <a:r>
              <a:rPr lang="en-US" dirty="0">
                <a:solidFill>
                  <a:srgbClr val="000000"/>
                </a:solidFill>
              </a:rPr>
              <a:t>H</a:t>
            </a:r>
            <a:r>
              <a:rPr lang="en-US" b="0" i="0" dirty="0">
                <a:solidFill>
                  <a:srgbClr val="000000"/>
                </a:solidFill>
                <a:effectLst/>
                <a:latin typeface="Arial" panose="020B0604020202020204" pitchFamily="34" charset="0"/>
              </a:rPr>
              <a:t>ow does this example </a:t>
            </a:r>
            <a:r>
              <a:rPr lang="en-US" dirty="0">
                <a:solidFill>
                  <a:srgbClr val="000000"/>
                </a:solidFill>
              </a:rPr>
              <a:t>demonstrate </a:t>
            </a:r>
            <a:r>
              <a:rPr lang="en-US" b="0" i="0" dirty="0">
                <a:solidFill>
                  <a:srgbClr val="000000"/>
                </a:solidFill>
                <a:effectLst/>
                <a:latin typeface="Arial" panose="020B0604020202020204" pitchFamily="34" charset="0"/>
              </a:rPr>
              <a:t>student engagement and agency in the classroom?</a:t>
            </a:r>
            <a:endParaRPr lang="en-US" dirty="0">
              <a:solidFill>
                <a:srgbClr val="000000"/>
              </a:solidFill>
            </a:endParaRPr>
          </a:p>
        </p:txBody>
      </p:sp>
      <p:sp>
        <p:nvSpPr>
          <p:cNvPr id="4" name="Google Shape;735;p97">
            <a:extLst>
              <a:ext uri="{FF2B5EF4-FFF2-40B4-BE49-F238E27FC236}">
                <a16:creationId xmlns:a16="http://schemas.microsoft.com/office/drawing/2014/main" id="{A47929D8-78EC-ABEB-B41C-2EAF143751FE}"/>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18</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621623"/>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EEFCC-0F0F-9FF0-26E7-4C2BB9928913}"/>
              </a:ext>
            </a:extLst>
          </p:cNvPr>
          <p:cNvSpPr>
            <a:spLocks noGrp="1"/>
          </p:cNvSpPr>
          <p:nvPr>
            <p:ph type="title"/>
          </p:nvPr>
        </p:nvSpPr>
        <p:spPr/>
        <p:txBody>
          <a:bodyPr/>
          <a:lstStyle/>
          <a:p>
            <a:r>
              <a:rPr lang="en-US" dirty="0"/>
              <a:t>Example 2: Civic Engagement in Grades K–5</a:t>
            </a:r>
          </a:p>
        </p:txBody>
      </p:sp>
      <p:sp>
        <p:nvSpPr>
          <p:cNvPr id="3" name="Content Placeholder 2">
            <a:extLst>
              <a:ext uri="{FF2B5EF4-FFF2-40B4-BE49-F238E27FC236}">
                <a16:creationId xmlns:a16="http://schemas.microsoft.com/office/drawing/2014/main" id="{5B4E2134-3578-02EA-B7A9-BCE10F40A875}"/>
              </a:ext>
            </a:extLst>
          </p:cNvPr>
          <p:cNvSpPr>
            <a:spLocks noGrp="1"/>
          </p:cNvSpPr>
          <p:nvPr>
            <p:ph idx="1"/>
          </p:nvPr>
        </p:nvSpPr>
        <p:spPr>
          <a:xfrm>
            <a:off x="6566986" y="1410711"/>
            <a:ext cx="5625014" cy="5164812"/>
          </a:xfrm>
        </p:spPr>
        <p:txBody>
          <a:bodyPr/>
          <a:lstStyle/>
          <a:p>
            <a:r>
              <a:rPr lang="en-US" dirty="0">
                <a:effectLst/>
                <a:latin typeface="Helvetica" pitchFamily="2" charset="0"/>
              </a:rPr>
              <a:t>After reading about Ruby Bridges, students recreate a timeline of school integration using primary photographs. The teacher leads a class discussion of how Ruby Bridges was part of a civil rights movement that worked to change unfair rules in schools. Students connect these ideas to their experiences by talking about fairness and inclusion today.</a:t>
            </a:r>
          </a:p>
        </p:txBody>
      </p:sp>
      <p:grpSp>
        <p:nvGrpSpPr>
          <p:cNvPr id="5" name="Group 4">
            <a:extLst>
              <a:ext uri="{FF2B5EF4-FFF2-40B4-BE49-F238E27FC236}">
                <a16:creationId xmlns:a16="http://schemas.microsoft.com/office/drawing/2014/main" id="{1BC966DF-024D-BECC-D627-5857C7CF673F}"/>
              </a:ext>
              <a:ext uri="{C183D7F6-B498-43B3-948B-1728B52AA6E4}">
                <adec:decorative xmlns:adec="http://schemas.microsoft.com/office/drawing/2017/decorative" val="1"/>
              </a:ext>
            </a:extLst>
          </p:cNvPr>
          <p:cNvGrpSpPr/>
          <p:nvPr/>
        </p:nvGrpSpPr>
        <p:grpSpPr>
          <a:xfrm>
            <a:off x="-1" y="1004552"/>
            <a:ext cx="12192001" cy="5853448"/>
            <a:chOff x="-1" y="1004552"/>
            <a:chExt cx="12192001" cy="5853448"/>
          </a:xfrm>
        </p:grpSpPr>
        <p:pic>
          <p:nvPicPr>
            <p:cNvPr id="7" name="Picture 6">
              <a:extLst>
                <a:ext uri="{FF2B5EF4-FFF2-40B4-BE49-F238E27FC236}">
                  <a16:creationId xmlns:a16="http://schemas.microsoft.com/office/drawing/2014/main" id="{290E6595-82B1-55B4-919A-9ED2E3FBD0B3}"/>
                </a:ext>
                <a:ext uri="{C183D7F6-B498-43B3-948B-1728B52AA6E4}">
                  <adec:decorative xmlns:adec="http://schemas.microsoft.com/office/drawing/2017/decorative" val="1"/>
                </a:ext>
              </a:extLst>
            </p:cNvPr>
            <p:cNvPicPr>
              <a:picLocks noChangeAspect="1"/>
            </p:cNvPicPr>
            <p:nvPr/>
          </p:nvPicPr>
          <p:blipFill>
            <a:blip r:embed="rId3"/>
            <a:srcRect l="4260" r="20946"/>
            <a:stretch/>
          </p:blipFill>
          <p:spPr>
            <a:xfrm>
              <a:off x="-1" y="1004552"/>
              <a:ext cx="6566987" cy="5853448"/>
            </a:xfrm>
            <a:prstGeom prst="rect">
              <a:avLst/>
            </a:prstGeom>
          </p:spPr>
        </p:pic>
        <p:sp>
          <p:nvSpPr>
            <p:cNvPr id="4" name="Google Shape;735;p97">
              <a:extLst>
                <a:ext uri="{FF2B5EF4-FFF2-40B4-BE49-F238E27FC236}">
                  <a16:creationId xmlns:a16="http://schemas.microsoft.com/office/drawing/2014/main" id="{E8EA290F-2D2C-8FF6-82B7-738C558108E7}"/>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19</a:t>
              </a:fld>
              <a:endParaRPr lang="en-US" sz="1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22964060"/>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A0919-CDF2-DE8B-5D54-572A9C1D93FD}"/>
              </a:ext>
            </a:extLst>
          </p:cNvPr>
          <p:cNvSpPr>
            <a:spLocks noGrp="1"/>
          </p:cNvSpPr>
          <p:nvPr>
            <p:ph type="title"/>
          </p:nvPr>
        </p:nvSpPr>
        <p:spPr>
          <a:xfrm>
            <a:off x="329184" y="217714"/>
            <a:ext cx="11364844" cy="553998"/>
          </a:xfrm>
        </p:spPr>
        <p:txBody>
          <a:bodyPr/>
          <a:lstStyle/>
          <a:p>
            <a:r>
              <a:rPr lang="en-US" dirty="0"/>
              <a:t>How to Use These Slides</a:t>
            </a:r>
          </a:p>
        </p:txBody>
      </p:sp>
      <p:sp>
        <p:nvSpPr>
          <p:cNvPr id="3" name="Content Placeholder 2">
            <a:extLst>
              <a:ext uri="{FF2B5EF4-FFF2-40B4-BE49-F238E27FC236}">
                <a16:creationId xmlns:a16="http://schemas.microsoft.com/office/drawing/2014/main" id="{6196D96B-903B-C01D-E37D-8A570EFBED78}"/>
              </a:ext>
            </a:extLst>
          </p:cNvPr>
          <p:cNvSpPr>
            <a:spLocks noGrp="1"/>
          </p:cNvSpPr>
          <p:nvPr>
            <p:ph idx="1"/>
          </p:nvPr>
        </p:nvSpPr>
        <p:spPr>
          <a:xfrm>
            <a:off x="329184" y="1353312"/>
            <a:ext cx="11364844" cy="4312143"/>
          </a:xfrm>
        </p:spPr>
        <p:txBody>
          <a:bodyPr/>
          <a:lstStyle/>
          <a:p>
            <a:pPr marL="342900" indent="-342900">
              <a:buFont typeface="Arial" panose="020B0604020202020204" pitchFamily="34" charset="0"/>
              <a:buChar char="•"/>
            </a:pPr>
            <a:r>
              <a:rPr lang="en-US" dirty="0">
                <a:solidFill>
                  <a:srgbClr val="000000"/>
                </a:solidFill>
                <a:effectLst/>
              </a:rPr>
              <a:t>These slides are intended to be used by educators, educational leaders and those providing professional learning to educators to build understanding and application of civil </a:t>
            </a:r>
            <a:r>
              <a:rPr lang="en-US" dirty="0">
                <a:solidFill>
                  <a:srgbClr val="000000"/>
                </a:solidFill>
              </a:rPr>
              <a:t>e</a:t>
            </a:r>
            <a:r>
              <a:rPr lang="en-US" dirty="0">
                <a:solidFill>
                  <a:srgbClr val="000000"/>
                </a:solidFill>
                <a:effectLst/>
              </a:rPr>
              <a:t>ngagement in grades K–5. </a:t>
            </a:r>
          </a:p>
          <a:p>
            <a:pPr marL="342900" indent="-342900">
              <a:buFont typeface="Arial" panose="020B0604020202020204" pitchFamily="34" charset="0"/>
              <a:buChar char="•"/>
            </a:pPr>
            <a:r>
              <a:rPr lang="en-US" dirty="0">
                <a:solidFill>
                  <a:srgbClr val="000000"/>
                </a:solidFill>
                <a:effectLst/>
              </a:rPr>
              <a:t>These slides may be used as is or adapted to meet the needs of educators in your local district. </a:t>
            </a:r>
          </a:p>
          <a:p>
            <a:pPr marL="342900" indent="-342900">
              <a:buFont typeface="Arial" panose="020B0604020202020204" pitchFamily="34" charset="0"/>
              <a:buChar char="•"/>
            </a:pPr>
            <a:r>
              <a:rPr lang="en-US" dirty="0">
                <a:solidFill>
                  <a:srgbClr val="000000"/>
                </a:solidFill>
                <a:effectLst/>
              </a:rPr>
              <a:t>Facilitator notes are included to provide suggestions for how those leading professional learning can facilitate others’ learning and processing of new information.</a:t>
            </a:r>
          </a:p>
        </p:txBody>
      </p:sp>
      <p:sp>
        <p:nvSpPr>
          <p:cNvPr id="4" name="Google Shape;735;p97">
            <a:extLst>
              <a:ext uri="{FF2B5EF4-FFF2-40B4-BE49-F238E27FC236}">
                <a16:creationId xmlns:a16="http://schemas.microsoft.com/office/drawing/2014/main" id="{5976DDB9-F875-3212-31B4-58049466CCCF}"/>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16744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BB850-99A7-1093-0843-62C8B799E0F7}"/>
              </a:ext>
            </a:extLst>
          </p:cNvPr>
          <p:cNvSpPr>
            <a:spLocks noGrp="1"/>
          </p:cNvSpPr>
          <p:nvPr>
            <p:ph type="title"/>
          </p:nvPr>
        </p:nvSpPr>
        <p:spPr/>
        <p:txBody>
          <a:bodyPr/>
          <a:lstStyle/>
          <a:p>
            <a:r>
              <a:rPr lang="en-US" dirty="0">
                <a:latin typeface="Arial"/>
                <a:cs typeface="Arial"/>
              </a:rPr>
              <a:t>Reflection Activity (1)</a:t>
            </a:r>
            <a:endParaRPr lang="en-US" dirty="0"/>
          </a:p>
        </p:txBody>
      </p:sp>
      <p:sp>
        <p:nvSpPr>
          <p:cNvPr id="3" name="Content Placeholder 2">
            <a:extLst>
              <a:ext uri="{FF2B5EF4-FFF2-40B4-BE49-F238E27FC236}">
                <a16:creationId xmlns:a16="http://schemas.microsoft.com/office/drawing/2014/main" id="{B861FB31-A6D7-B66E-7CA5-1B9DBD7521A1}"/>
              </a:ext>
            </a:extLst>
          </p:cNvPr>
          <p:cNvSpPr>
            <a:spLocks noGrp="1"/>
          </p:cNvSpPr>
          <p:nvPr>
            <p:ph idx="1"/>
          </p:nvPr>
        </p:nvSpPr>
        <p:spPr>
          <a:xfrm>
            <a:off x="329184" y="1353312"/>
            <a:ext cx="11364844" cy="3660426"/>
          </a:xfrm>
        </p:spPr>
        <p:txBody>
          <a:bodyPr/>
          <a:lstStyle/>
          <a:p>
            <a:r>
              <a:rPr lang="en-US" b="1" dirty="0">
                <a:solidFill>
                  <a:srgbClr val="000000"/>
                </a:solidFill>
              </a:rPr>
              <a:t>Reflect on the example we just read. With a partner, discuss the following questions:</a:t>
            </a:r>
          </a:p>
          <a:p>
            <a:pPr marL="342900" indent="-342900">
              <a:buFont typeface="Arial" panose="020B0604020202020204" pitchFamily="34" charset="0"/>
              <a:buChar char="•"/>
            </a:pPr>
            <a:r>
              <a:rPr lang="en-US" dirty="0">
                <a:solidFill>
                  <a:srgbClr val="000000"/>
                </a:solidFill>
              </a:rPr>
              <a:t>W</a:t>
            </a:r>
            <a:r>
              <a:rPr lang="en-US" b="0" i="0" dirty="0">
                <a:solidFill>
                  <a:srgbClr val="000000"/>
                </a:solidFill>
                <a:effectLst/>
                <a:latin typeface="Arial" panose="020B0604020202020204" pitchFamily="34" charset="0"/>
              </a:rPr>
              <a:t>hich Essential Disciplinary Practices did you notice in the example? </a:t>
            </a:r>
          </a:p>
          <a:p>
            <a:pPr marL="342900" indent="-342900">
              <a:buFont typeface="Arial" panose="020B0604020202020204" pitchFamily="34" charset="0"/>
              <a:buChar char="•"/>
            </a:pPr>
            <a:r>
              <a:rPr lang="en-US" dirty="0">
                <a:solidFill>
                  <a:srgbClr val="000000"/>
                </a:solidFill>
                <a:latin typeface="Arial"/>
                <a:cs typeface="Arial"/>
              </a:rPr>
              <a:t>W</a:t>
            </a:r>
            <a:r>
              <a:rPr lang="en-US" b="0" i="0" dirty="0">
                <a:solidFill>
                  <a:srgbClr val="000000"/>
                </a:solidFill>
                <a:effectLst/>
                <a:latin typeface="Arial"/>
                <a:cs typeface="Arial"/>
              </a:rPr>
              <a:t>hich </a:t>
            </a:r>
            <a:r>
              <a:rPr lang="en-US" dirty="0">
                <a:solidFill>
                  <a:srgbClr val="000000"/>
                </a:solidFill>
                <a:latin typeface="Arial"/>
                <a:cs typeface="Arial"/>
              </a:rPr>
              <a:t>grade-level </a:t>
            </a:r>
            <a:r>
              <a:rPr lang="en-US" b="0" i="0" dirty="0">
                <a:solidFill>
                  <a:srgbClr val="000000"/>
                </a:solidFill>
                <a:effectLst/>
                <a:latin typeface="Arial"/>
                <a:cs typeface="Arial"/>
              </a:rPr>
              <a:t>content standards </a:t>
            </a:r>
            <a:r>
              <a:rPr lang="en-US" dirty="0">
                <a:solidFill>
                  <a:srgbClr val="000000"/>
                </a:solidFill>
                <a:latin typeface="Arial"/>
                <a:cs typeface="Arial"/>
              </a:rPr>
              <a:t>relate to the example</a:t>
            </a:r>
            <a:r>
              <a:rPr lang="en-US" b="0" i="0" dirty="0">
                <a:solidFill>
                  <a:srgbClr val="000000"/>
                </a:solidFill>
                <a:effectLst/>
                <a:latin typeface="Arial"/>
                <a:cs typeface="Arial"/>
              </a:rPr>
              <a:t>?</a:t>
            </a:r>
          </a:p>
          <a:p>
            <a:pPr marL="342900" indent="-342900">
              <a:buFont typeface="Arial" panose="020B0604020202020204" pitchFamily="34" charset="0"/>
              <a:buChar char="•"/>
            </a:pPr>
            <a:r>
              <a:rPr lang="en-US" dirty="0">
                <a:solidFill>
                  <a:srgbClr val="000000"/>
                </a:solidFill>
              </a:rPr>
              <a:t>H</a:t>
            </a:r>
            <a:r>
              <a:rPr lang="en-US" b="0" i="0" dirty="0">
                <a:solidFill>
                  <a:srgbClr val="000000"/>
                </a:solidFill>
                <a:effectLst/>
                <a:latin typeface="Arial" panose="020B0604020202020204" pitchFamily="34" charset="0"/>
              </a:rPr>
              <a:t>ow does this example </a:t>
            </a:r>
            <a:r>
              <a:rPr lang="en-US" dirty="0">
                <a:solidFill>
                  <a:srgbClr val="000000"/>
                </a:solidFill>
              </a:rPr>
              <a:t>demonstrate </a:t>
            </a:r>
            <a:r>
              <a:rPr lang="en-US" b="0" i="0" dirty="0">
                <a:solidFill>
                  <a:srgbClr val="000000"/>
                </a:solidFill>
                <a:effectLst/>
                <a:latin typeface="Arial" panose="020B0604020202020204" pitchFamily="34" charset="0"/>
              </a:rPr>
              <a:t>student engagement and agency in the classroom?</a:t>
            </a:r>
            <a:endParaRPr lang="en-US" dirty="0">
              <a:solidFill>
                <a:srgbClr val="000000"/>
              </a:solidFill>
            </a:endParaRPr>
          </a:p>
        </p:txBody>
      </p:sp>
      <p:sp>
        <p:nvSpPr>
          <p:cNvPr id="4" name="Google Shape;735;p97">
            <a:extLst>
              <a:ext uri="{FF2B5EF4-FFF2-40B4-BE49-F238E27FC236}">
                <a16:creationId xmlns:a16="http://schemas.microsoft.com/office/drawing/2014/main" id="{43B2DC7E-5AFB-E0D0-97DE-1FD9C1B36BAB}"/>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20</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9138334"/>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2C9C4-1D0B-651A-91F6-1427DBA321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718B82-D979-1186-7FC2-5AD3BABAF2D9}"/>
              </a:ext>
            </a:extLst>
          </p:cNvPr>
          <p:cNvSpPr>
            <a:spLocks noGrp="1"/>
          </p:cNvSpPr>
          <p:nvPr>
            <p:ph type="title"/>
          </p:nvPr>
        </p:nvSpPr>
        <p:spPr/>
        <p:txBody>
          <a:bodyPr/>
          <a:lstStyle/>
          <a:p>
            <a:r>
              <a:rPr lang="en-US" dirty="0"/>
              <a:t>Example 3: Civic Engagement in Grades K–5</a:t>
            </a:r>
          </a:p>
        </p:txBody>
      </p:sp>
      <p:sp>
        <p:nvSpPr>
          <p:cNvPr id="3" name="Content Placeholder 2">
            <a:extLst>
              <a:ext uri="{FF2B5EF4-FFF2-40B4-BE49-F238E27FC236}">
                <a16:creationId xmlns:a16="http://schemas.microsoft.com/office/drawing/2014/main" id="{2814C972-D0B4-7EAC-85E4-A9E2A9C45D92}"/>
              </a:ext>
            </a:extLst>
          </p:cNvPr>
          <p:cNvSpPr>
            <a:spLocks noGrp="1"/>
          </p:cNvSpPr>
          <p:nvPr>
            <p:ph idx="1"/>
          </p:nvPr>
        </p:nvSpPr>
        <p:spPr>
          <a:xfrm>
            <a:off x="6115566" y="1555639"/>
            <a:ext cx="5600700" cy="4751274"/>
          </a:xfrm>
        </p:spPr>
        <p:txBody>
          <a:bodyPr/>
          <a:lstStyle/>
          <a:p>
            <a:r>
              <a:rPr lang="en-US" b="0" i="0" dirty="0">
                <a:solidFill>
                  <a:srgbClr val="000000"/>
                </a:solidFill>
                <a:effectLst/>
              </a:rPr>
              <a:t>In a fourth grade lesson on the Oregon Trail, students read multiple Native American testimonies about the impacts of Westward Expansion on their communities. They compare these perspectives to settlers’ accounts and examine how settlement shaped different groups’ access to land, resources and civic participation.</a:t>
            </a:r>
            <a:endParaRPr lang="en-US" dirty="0"/>
          </a:p>
        </p:txBody>
      </p:sp>
      <p:grpSp>
        <p:nvGrpSpPr>
          <p:cNvPr id="6" name="Group 5">
            <a:extLst>
              <a:ext uri="{FF2B5EF4-FFF2-40B4-BE49-F238E27FC236}">
                <a16:creationId xmlns:a16="http://schemas.microsoft.com/office/drawing/2014/main" id="{29BAE8E3-57CC-C07B-414F-E88B2823A88F}"/>
              </a:ext>
              <a:ext uri="{C183D7F6-B498-43B3-948B-1728B52AA6E4}">
                <adec:decorative xmlns:adec="http://schemas.microsoft.com/office/drawing/2017/decorative" val="1"/>
              </a:ext>
            </a:extLst>
          </p:cNvPr>
          <p:cNvGrpSpPr/>
          <p:nvPr/>
        </p:nvGrpSpPr>
        <p:grpSpPr>
          <a:xfrm>
            <a:off x="-1" y="1004552"/>
            <a:ext cx="12192001" cy="5853448"/>
            <a:chOff x="-1" y="1004552"/>
            <a:chExt cx="12192001" cy="5853448"/>
          </a:xfrm>
        </p:grpSpPr>
        <p:pic>
          <p:nvPicPr>
            <p:cNvPr id="5" name="Picture 4">
              <a:extLst>
                <a:ext uri="{FF2B5EF4-FFF2-40B4-BE49-F238E27FC236}">
                  <a16:creationId xmlns:a16="http://schemas.microsoft.com/office/drawing/2014/main" id="{A91682B7-8D7E-1C74-928F-624CAC3C87AB}"/>
                </a:ext>
                <a:ext uri="{C183D7F6-B498-43B3-948B-1728B52AA6E4}">
                  <adec:decorative xmlns:adec="http://schemas.microsoft.com/office/drawing/2017/decorative" val="1"/>
                </a:ext>
              </a:extLst>
            </p:cNvPr>
            <p:cNvPicPr>
              <a:picLocks noChangeAspect="1"/>
            </p:cNvPicPr>
            <p:nvPr/>
          </p:nvPicPr>
          <p:blipFill>
            <a:blip r:embed="rId3"/>
            <a:srcRect l="1" r="30376"/>
            <a:stretch/>
          </p:blipFill>
          <p:spPr>
            <a:xfrm>
              <a:off x="-1" y="1004552"/>
              <a:ext cx="6115567" cy="5853448"/>
            </a:xfrm>
            <a:prstGeom prst="rect">
              <a:avLst/>
            </a:prstGeom>
          </p:spPr>
        </p:pic>
        <p:sp>
          <p:nvSpPr>
            <p:cNvPr id="4" name="Google Shape;735;p97">
              <a:extLst>
                <a:ext uri="{FF2B5EF4-FFF2-40B4-BE49-F238E27FC236}">
                  <a16:creationId xmlns:a16="http://schemas.microsoft.com/office/drawing/2014/main" id="{8C594B90-BA64-EF6C-5B5C-1AE99F575FFC}"/>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21</a:t>
              </a:fld>
              <a:endParaRPr lang="en-US" sz="1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63022582"/>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C24F2-8546-0787-1237-30A128C99F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F52F90-C450-22BB-A8B1-2B984635E253}"/>
              </a:ext>
            </a:extLst>
          </p:cNvPr>
          <p:cNvSpPr>
            <a:spLocks noGrp="1"/>
          </p:cNvSpPr>
          <p:nvPr>
            <p:ph type="title"/>
          </p:nvPr>
        </p:nvSpPr>
        <p:spPr/>
        <p:txBody>
          <a:bodyPr/>
          <a:lstStyle/>
          <a:p>
            <a:r>
              <a:rPr lang="en-US" dirty="0">
                <a:latin typeface="Arial"/>
                <a:cs typeface="Arial"/>
              </a:rPr>
              <a:t>Reflection Activity (2)</a:t>
            </a:r>
            <a:endParaRPr lang="en-US" dirty="0"/>
          </a:p>
        </p:txBody>
      </p:sp>
      <p:sp>
        <p:nvSpPr>
          <p:cNvPr id="3" name="Content Placeholder 2">
            <a:extLst>
              <a:ext uri="{FF2B5EF4-FFF2-40B4-BE49-F238E27FC236}">
                <a16:creationId xmlns:a16="http://schemas.microsoft.com/office/drawing/2014/main" id="{1EEBA21E-2EA2-DDA1-F4D4-23F5D4FBB018}"/>
              </a:ext>
            </a:extLst>
          </p:cNvPr>
          <p:cNvSpPr>
            <a:spLocks noGrp="1"/>
          </p:cNvSpPr>
          <p:nvPr>
            <p:ph idx="1"/>
          </p:nvPr>
        </p:nvSpPr>
        <p:spPr>
          <a:xfrm>
            <a:off x="329184" y="1353312"/>
            <a:ext cx="11364844" cy="3660426"/>
          </a:xfrm>
        </p:spPr>
        <p:txBody>
          <a:bodyPr/>
          <a:lstStyle/>
          <a:p>
            <a:r>
              <a:rPr lang="en-US" b="1" dirty="0">
                <a:solidFill>
                  <a:srgbClr val="000000"/>
                </a:solidFill>
              </a:rPr>
              <a:t>Reflect on the example we just read. With a partner, discuss the following questions:</a:t>
            </a:r>
          </a:p>
          <a:p>
            <a:pPr marL="342900" indent="-342900">
              <a:buFont typeface="Arial" panose="020B0604020202020204" pitchFamily="34" charset="0"/>
              <a:buChar char="•"/>
            </a:pPr>
            <a:r>
              <a:rPr lang="en-US" dirty="0">
                <a:solidFill>
                  <a:srgbClr val="000000"/>
                </a:solidFill>
              </a:rPr>
              <a:t>W</a:t>
            </a:r>
            <a:r>
              <a:rPr lang="en-US" b="0" i="0" dirty="0">
                <a:solidFill>
                  <a:srgbClr val="000000"/>
                </a:solidFill>
                <a:effectLst/>
                <a:latin typeface="Arial" panose="020B0604020202020204" pitchFamily="34" charset="0"/>
              </a:rPr>
              <a:t>hich Essential Disciplinary Practices did you notice in the example? </a:t>
            </a:r>
          </a:p>
          <a:p>
            <a:pPr marL="342900" indent="-342900">
              <a:buFont typeface="Arial" panose="020B0604020202020204" pitchFamily="34" charset="0"/>
              <a:buChar char="•"/>
            </a:pPr>
            <a:r>
              <a:rPr lang="en-US" dirty="0">
                <a:solidFill>
                  <a:srgbClr val="000000"/>
                </a:solidFill>
                <a:latin typeface="Arial"/>
                <a:cs typeface="Arial"/>
              </a:rPr>
              <a:t>W</a:t>
            </a:r>
            <a:r>
              <a:rPr lang="en-US" b="0" i="0" dirty="0">
                <a:solidFill>
                  <a:srgbClr val="000000"/>
                </a:solidFill>
                <a:effectLst/>
                <a:latin typeface="Arial"/>
                <a:cs typeface="Arial"/>
              </a:rPr>
              <a:t>hich </a:t>
            </a:r>
            <a:r>
              <a:rPr lang="en-US" dirty="0">
                <a:solidFill>
                  <a:srgbClr val="000000"/>
                </a:solidFill>
                <a:latin typeface="Arial"/>
                <a:cs typeface="Arial"/>
              </a:rPr>
              <a:t>grade-level </a:t>
            </a:r>
            <a:r>
              <a:rPr lang="en-US" b="0" i="0" dirty="0">
                <a:solidFill>
                  <a:srgbClr val="000000"/>
                </a:solidFill>
                <a:effectLst/>
                <a:latin typeface="Arial"/>
                <a:cs typeface="Arial"/>
              </a:rPr>
              <a:t>content standards </a:t>
            </a:r>
            <a:r>
              <a:rPr lang="en-US" dirty="0">
                <a:solidFill>
                  <a:srgbClr val="000000"/>
                </a:solidFill>
                <a:latin typeface="Arial"/>
                <a:cs typeface="Arial"/>
              </a:rPr>
              <a:t>relate to the example</a:t>
            </a:r>
            <a:r>
              <a:rPr lang="en-US" b="0" i="0" dirty="0">
                <a:solidFill>
                  <a:srgbClr val="000000"/>
                </a:solidFill>
                <a:effectLst/>
                <a:latin typeface="Arial"/>
                <a:cs typeface="Arial"/>
              </a:rPr>
              <a:t>?</a:t>
            </a:r>
          </a:p>
          <a:p>
            <a:pPr marL="342900" indent="-342900">
              <a:buFont typeface="Arial" panose="020B0604020202020204" pitchFamily="34" charset="0"/>
              <a:buChar char="•"/>
            </a:pPr>
            <a:r>
              <a:rPr lang="en-US" dirty="0">
                <a:solidFill>
                  <a:srgbClr val="000000"/>
                </a:solidFill>
              </a:rPr>
              <a:t>H</a:t>
            </a:r>
            <a:r>
              <a:rPr lang="en-US" b="0" i="0" dirty="0">
                <a:solidFill>
                  <a:srgbClr val="000000"/>
                </a:solidFill>
                <a:effectLst/>
                <a:latin typeface="Arial" panose="020B0604020202020204" pitchFamily="34" charset="0"/>
              </a:rPr>
              <a:t>ow does this example </a:t>
            </a:r>
            <a:r>
              <a:rPr lang="en-US" dirty="0">
                <a:solidFill>
                  <a:srgbClr val="000000"/>
                </a:solidFill>
              </a:rPr>
              <a:t>demonstrate </a:t>
            </a:r>
            <a:r>
              <a:rPr lang="en-US" b="0" i="0" dirty="0">
                <a:solidFill>
                  <a:srgbClr val="000000"/>
                </a:solidFill>
                <a:effectLst/>
                <a:latin typeface="Arial" panose="020B0604020202020204" pitchFamily="34" charset="0"/>
              </a:rPr>
              <a:t>student engagement and agency in the classroom?</a:t>
            </a:r>
            <a:endParaRPr lang="en-US" dirty="0">
              <a:solidFill>
                <a:srgbClr val="000000"/>
              </a:solidFill>
            </a:endParaRPr>
          </a:p>
        </p:txBody>
      </p:sp>
      <p:sp>
        <p:nvSpPr>
          <p:cNvPr id="4" name="Google Shape;735;p97">
            <a:extLst>
              <a:ext uri="{FF2B5EF4-FFF2-40B4-BE49-F238E27FC236}">
                <a16:creationId xmlns:a16="http://schemas.microsoft.com/office/drawing/2014/main" id="{3834BDB9-E4C5-4FF8-16E1-7BC28C5C4D63}"/>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22</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97641"/>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0C042-86E0-6399-60A2-B9D82D201F6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B38ED39-2FDF-D514-2E1B-CA3075C23B36}"/>
              </a:ext>
            </a:extLst>
          </p:cNvPr>
          <p:cNvSpPr>
            <a:spLocks noGrp="1"/>
          </p:cNvSpPr>
          <p:nvPr>
            <p:ph type="title"/>
          </p:nvPr>
        </p:nvSpPr>
        <p:spPr/>
        <p:txBody>
          <a:bodyPr/>
          <a:lstStyle/>
          <a:p>
            <a:r>
              <a:rPr lang="en-US" dirty="0"/>
              <a:t>Reflecting on Our Practice</a:t>
            </a:r>
          </a:p>
        </p:txBody>
      </p:sp>
    </p:spTree>
    <p:extLst>
      <p:ext uri="{BB962C8B-B14F-4D97-AF65-F5344CB8AC3E}">
        <p14:creationId xmlns:p14="http://schemas.microsoft.com/office/powerpoint/2010/main" val="3517368099"/>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D8FF9-D484-5545-FBEA-3104FBAE35F5}"/>
              </a:ext>
            </a:extLst>
          </p:cNvPr>
          <p:cNvSpPr>
            <a:spLocks noGrp="1"/>
          </p:cNvSpPr>
          <p:nvPr>
            <p:ph type="title"/>
          </p:nvPr>
        </p:nvSpPr>
        <p:spPr/>
        <p:txBody>
          <a:bodyPr/>
          <a:lstStyle/>
          <a:p>
            <a:r>
              <a:rPr lang="en-US" dirty="0"/>
              <a:t>Pair-share</a:t>
            </a:r>
          </a:p>
        </p:txBody>
      </p:sp>
      <p:sp>
        <p:nvSpPr>
          <p:cNvPr id="3" name="Content Placeholder 2">
            <a:extLst>
              <a:ext uri="{FF2B5EF4-FFF2-40B4-BE49-F238E27FC236}">
                <a16:creationId xmlns:a16="http://schemas.microsoft.com/office/drawing/2014/main" id="{E213A6D6-0B2C-2A8A-3446-781848444B75}"/>
              </a:ext>
            </a:extLst>
          </p:cNvPr>
          <p:cNvSpPr>
            <a:spLocks noGrp="1"/>
          </p:cNvSpPr>
          <p:nvPr>
            <p:ph idx="1"/>
          </p:nvPr>
        </p:nvSpPr>
        <p:spPr>
          <a:xfrm>
            <a:off x="329184" y="1353312"/>
            <a:ext cx="11364844" cy="3225691"/>
          </a:xfrm>
        </p:spPr>
        <p:txBody>
          <a:bodyPr/>
          <a:lstStyle/>
          <a:p>
            <a:r>
              <a:rPr lang="en-US" b="1" dirty="0">
                <a:solidFill>
                  <a:srgbClr val="000000"/>
                </a:solidFill>
              </a:rPr>
              <a:t>Select one question to discuss with a partner:</a:t>
            </a:r>
          </a:p>
          <a:p>
            <a:pPr marL="342900" indent="-342900">
              <a:lnSpc>
                <a:spcPct val="113000"/>
              </a:lnSpc>
              <a:buFont typeface="Arial" panose="020B0604020202020204" pitchFamily="34" charset="0"/>
              <a:buChar char="•"/>
            </a:pPr>
            <a:r>
              <a:rPr lang="en-US" i="0" dirty="0">
                <a:solidFill>
                  <a:srgbClr val="000000"/>
                </a:solidFill>
                <a:effectLst/>
                <a:latin typeface="Arial"/>
                <a:cs typeface="Arial"/>
              </a:rPr>
              <a:t>What </a:t>
            </a:r>
            <a:r>
              <a:rPr lang="en-US" dirty="0">
                <a:solidFill>
                  <a:srgbClr val="000000"/>
                </a:solidFill>
                <a:latin typeface="Arial"/>
                <a:cs typeface="Arial"/>
              </a:rPr>
              <a:t>was something you </a:t>
            </a:r>
            <a:r>
              <a:rPr lang="en-US" i="0" dirty="0">
                <a:solidFill>
                  <a:srgbClr val="000000"/>
                </a:solidFill>
                <a:effectLst/>
                <a:latin typeface="Arial"/>
                <a:cs typeface="Arial"/>
              </a:rPr>
              <a:t>learned about citizenship and civic engagement?</a:t>
            </a:r>
          </a:p>
          <a:p>
            <a:pPr marL="342900" indent="-342900">
              <a:lnSpc>
                <a:spcPct val="113000"/>
              </a:lnSpc>
              <a:buFont typeface="Arial" panose="020B0604020202020204" pitchFamily="34" charset="0"/>
              <a:buChar char="•"/>
            </a:pPr>
            <a:r>
              <a:rPr lang="en-US" i="0" dirty="0">
                <a:solidFill>
                  <a:srgbClr val="000000"/>
                </a:solidFill>
                <a:effectLst/>
                <a:latin typeface="Arial"/>
                <a:cs typeface="Arial"/>
              </a:rPr>
              <a:t>What are some new ideas you want to try in your classroom? </a:t>
            </a:r>
            <a:endParaRPr lang="en-US" dirty="0">
              <a:solidFill>
                <a:srgbClr val="000000"/>
              </a:solidFill>
              <a:latin typeface="Arial"/>
              <a:cs typeface="Arial"/>
            </a:endParaRPr>
          </a:p>
          <a:p>
            <a:pPr marL="342900" indent="-342900">
              <a:lnSpc>
                <a:spcPct val="112999"/>
              </a:lnSpc>
              <a:buFont typeface="Arial" panose="020B0604020202020204" pitchFamily="34" charset="0"/>
              <a:buChar char="•"/>
            </a:pPr>
            <a:r>
              <a:rPr lang="en-US" i="0" dirty="0">
                <a:solidFill>
                  <a:srgbClr val="000000"/>
                </a:solidFill>
                <a:effectLst/>
                <a:latin typeface="Arial"/>
                <a:cs typeface="Arial"/>
              </a:rPr>
              <a:t>What is one question you still have about teaching civic engagement and citizenship</a:t>
            </a:r>
            <a:r>
              <a:rPr lang="en-US" dirty="0">
                <a:solidFill>
                  <a:srgbClr val="000000"/>
                </a:solidFill>
                <a:latin typeface="Arial"/>
                <a:cs typeface="Arial"/>
              </a:rPr>
              <a:t>?</a:t>
            </a:r>
            <a:endParaRPr lang="en-US" dirty="0">
              <a:solidFill>
                <a:srgbClr val="000000"/>
              </a:solidFill>
            </a:endParaRPr>
          </a:p>
        </p:txBody>
      </p:sp>
      <p:sp>
        <p:nvSpPr>
          <p:cNvPr id="4" name="Google Shape;735;p97">
            <a:extLst>
              <a:ext uri="{FF2B5EF4-FFF2-40B4-BE49-F238E27FC236}">
                <a16:creationId xmlns:a16="http://schemas.microsoft.com/office/drawing/2014/main" id="{0511FC0C-1BC3-698D-A698-9721F0A539EB}"/>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24</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0468552"/>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242D1-2A3B-FC11-A3A8-43381B855F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DB708E-E8BF-EEE5-2958-397F4539FE9C}"/>
              </a:ext>
            </a:extLst>
          </p:cNvPr>
          <p:cNvSpPr>
            <a:spLocks noGrp="1"/>
          </p:cNvSpPr>
          <p:nvPr>
            <p:ph type="title"/>
          </p:nvPr>
        </p:nvSpPr>
        <p:spPr/>
        <p:txBody>
          <a:bodyPr/>
          <a:lstStyle/>
          <a:p>
            <a:r>
              <a:rPr lang="en-US" dirty="0"/>
              <a:t>Learn More: Additional Resources</a:t>
            </a:r>
          </a:p>
        </p:txBody>
      </p:sp>
      <p:sp>
        <p:nvSpPr>
          <p:cNvPr id="3" name="Content Placeholder 2">
            <a:extLst>
              <a:ext uri="{FF2B5EF4-FFF2-40B4-BE49-F238E27FC236}">
                <a16:creationId xmlns:a16="http://schemas.microsoft.com/office/drawing/2014/main" id="{80023761-4532-FD26-31A6-581FBDD78AD6}"/>
              </a:ext>
            </a:extLst>
          </p:cNvPr>
          <p:cNvSpPr>
            <a:spLocks noGrp="1"/>
          </p:cNvSpPr>
          <p:nvPr>
            <p:ph idx="1"/>
          </p:nvPr>
        </p:nvSpPr>
        <p:spPr>
          <a:xfrm>
            <a:off x="329184" y="1353312"/>
            <a:ext cx="10881360" cy="1730538"/>
          </a:xfrm>
        </p:spPr>
        <p:txBody>
          <a:bodyPr/>
          <a:lstStyle/>
          <a:p>
            <a:pPr marL="342900" indent="-342900">
              <a:buFont typeface="Arial" panose="020B0604020202020204" pitchFamily="34" charset="0"/>
              <a:buChar char="•"/>
            </a:pPr>
            <a:r>
              <a:rPr lang="en-US" dirty="0">
                <a:solidFill>
                  <a:srgbClr val="000000"/>
                </a:solidFill>
              </a:rPr>
              <a:t>Online module: </a:t>
            </a:r>
            <a:r>
              <a:rPr lang="en-US" dirty="0">
                <a:solidFill>
                  <a:srgbClr val="000000"/>
                </a:solidFill>
                <a:hlinkClick r:id="rId3"/>
              </a:rPr>
              <a:t>Civic Engagement and Citizenship K–5</a:t>
            </a:r>
            <a:endParaRPr lang="en-US" dirty="0">
              <a:solidFill>
                <a:srgbClr val="000000"/>
              </a:solidFill>
            </a:endParaRPr>
          </a:p>
          <a:p>
            <a:pPr marL="342900" indent="-342900">
              <a:buFont typeface="Arial" panose="020B0604020202020204" pitchFamily="34" charset="0"/>
              <a:buChar char="•"/>
            </a:pPr>
            <a:r>
              <a:rPr lang="en-US" dirty="0">
                <a:solidFill>
                  <a:srgbClr val="000000"/>
                </a:solidFill>
              </a:rPr>
              <a:t>Website: </a:t>
            </a:r>
            <a:r>
              <a:rPr lang="en-US" dirty="0">
                <a:solidFill>
                  <a:srgbClr val="000000"/>
                </a:solidFill>
                <a:hlinkClick r:id="rId4"/>
              </a:rPr>
              <a:t>Social Science Standards Resources</a:t>
            </a:r>
            <a:endParaRPr lang="en-US" dirty="0">
              <a:solidFill>
                <a:srgbClr val="000000"/>
              </a:solidFill>
            </a:endParaRPr>
          </a:p>
          <a:p>
            <a:pPr marL="342900" indent="-342900">
              <a:buFont typeface="Arial" panose="020B0604020202020204" pitchFamily="34" charset="0"/>
              <a:buChar char="•"/>
            </a:pPr>
            <a:r>
              <a:rPr lang="en-US" dirty="0">
                <a:solidFill>
                  <a:srgbClr val="000000"/>
                </a:solidFill>
                <a:hlinkClick r:id="rId3"/>
              </a:rPr>
              <a:t>Collaborative Learning Guide: Civic Engagement and Citizenship K–5</a:t>
            </a:r>
            <a:endParaRPr lang="en-US" dirty="0">
              <a:solidFill>
                <a:srgbClr val="000000"/>
              </a:solidFill>
            </a:endParaRPr>
          </a:p>
        </p:txBody>
      </p:sp>
      <p:sp>
        <p:nvSpPr>
          <p:cNvPr id="4" name="Google Shape;735;p97">
            <a:extLst>
              <a:ext uri="{FF2B5EF4-FFF2-40B4-BE49-F238E27FC236}">
                <a16:creationId xmlns:a16="http://schemas.microsoft.com/office/drawing/2014/main" id="{85EC2816-631E-AF30-2876-AAC3CE5AA13E}"/>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25</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9385522"/>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5FA3C-0056-8DC3-F3DE-C5ACF98D4B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DA1532-80DE-4015-6C30-B0C07EC926D7}"/>
              </a:ext>
            </a:extLst>
          </p:cNvPr>
          <p:cNvSpPr>
            <a:spLocks noGrp="1"/>
          </p:cNvSpPr>
          <p:nvPr>
            <p:ph type="title"/>
          </p:nvPr>
        </p:nvSpPr>
        <p:spPr/>
        <p:txBody>
          <a:bodyPr/>
          <a:lstStyle/>
          <a:p>
            <a:r>
              <a:rPr lang="en-US" dirty="0"/>
              <a:t>Learn More: Pedagogy </a:t>
            </a:r>
          </a:p>
        </p:txBody>
      </p:sp>
      <p:sp>
        <p:nvSpPr>
          <p:cNvPr id="3" name="Content Placeholder 2">
            <a:extLst>
              <a:ext uri="{FF2B5EF4-FFF2-40B4-BE49-F238E27FC236}">
                <a16:creationId xmlns:a16="http://schemas.microsoft.com/office/drawing/2014/main" id="{B982AE85-590E-F494-6B3F-98D77DE15962}"/>
              </a:ext>
            </a:extLst>
          </p:cNvPr>
          <p:cNvSpPr>
            <a:spLocks noGrp="1"/>
          </p:cNvSpPr>
          <p:nvPr>
            <p:ph idx="1"/>
          </p:nvPr>
        </p:nvSpPr>
        <p:spPr>
          <a:xfrm>
            <a:off x="329184" y="1353312"/>
            <a:ext cx="10881360" cy="2572564"/>
          </a:xfrm>
        </p:spPr>
        <p:txBody>
          <a:bodyPr/>
          <a:lstStyle/>
          <a:p>
            <a:r>
              <a:rPr lang="en-US" b="0" dirty="0">
                <a:solidFill>
                  <a:schemeClr val="tx1"/>
                </a:solidFill>
                <a:effectLst/>
              </a:rPr>
              <a:t>Explore the following additional pedagogical resources to incorporate the Essential </a:t>
            </a:r>
            <a:r>
              <a:rPr lang="en-US" dirty="0">
                <a:solidFill>
                  <a:schemeClr val="tx1"/>
                </a:solidFill>
              </a:rPr>
              <a:t>D</a:t>
            </a:r>
            <a:r>
              <a:rPr lang="en-US" b="0" dirty="0">
                <a:solidFill>
                  <a:schemeClr val="tx1"/>
                </a:solidFill>
                <a:effectLst/>
              </a:rPr>
              <a:t>isciplinary </a:t>
            </a:r>
            <a:r>
              <a:rPr lang="en-US" dirty="0">
                <a:solidFill>
                  <a:schemeClr val="tx1"/>
                </a:solidFill>
              </a:rPr>
              <a:t>P</a:t>
            </a:r>
            <a:r>
              <a:rPr lang="en-US" b="0" dirty="0">
                <a:solidFill>
                  <a:schemeClr val="tx1"/>
                </a:solidFill>
                <a:effectLst/>
              </a:rPr>
              <a:t>ractices into your instruction.</a:t>
            </a:r>
          </a:p>
          <a:p>
            <a:pPr marL="342900" indent="-342900">
              <a:buFont typeface="Arial" panose="020B0604020202020204" pitchFamily="34" charset="0"/>
              <a:buChar char="•"/>
            </a:pPr>
            <a:r>
              <a:rPr lang="en-US" u="sng" dirty="0">
                <a:hlinkClick r:id="rId3"/>
              </a:rPr>
              <a:t>Oregon’s Civic Learning Project: A Guide for Community Action Projects</a:t>
            </a:r>
            <a:endParaRPr lang="en-US" u="sng" dirty="0"/>
          </a:p>
          <a:p>
            <a:pPr marL="342900" indent="-342900">
              <a:buFont typeface="Arial" panose="020B0604020202020204" pitchFamily="34" charset="0"/>
              <a:buChar char="•"/>
            </a:pPr>
            <a:r>
              <a:rPr lang="en-US" dirty="0">
                <a:latin typeface="Arial"/>
                <a:cs typeface="Arial"/>
                <a:hlinkClick r:id="rId4"/>
              </a:rPr>
              <a:t>Oregon Historial Society: Grades 1-2: How do people make their community successful?</a:t>
            </a:r>
          </a:p>
        </p:txBody>
      </p:sp>
      <p:sp>
        <p:nvSpPr>
          <p:cNvPr id="4" name="Google Shape;735;p97">
            <a:extLst>
              <a:ext uri="{FF2B5EF4-FFF2-40B4-BE49-F238E27FC236}">
                <a16:creationId xmlns:a16="http://schemas.microsoft.com/office/drawing/2014/main" id="{9CF2479F-33C5-78CC-5A2B-29B7D1CB3277}"/>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26</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913941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B7EBE-645B-B336-32E1-31069EF695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F14678-E685-F75C-5D9F-2497C714005B}"/>
              </a:ext>
            </a:extLst>
          </p:cNvPr>
          <p:cNvSpPr>
            <a:spLocks noGrp="1"/>
          </p:cNvSpPr>
          <p:nvPr>
            <p:ph type="title"/>
          </p:nvPr>
        </p:nvSpPr>
        <p:spPr/>
        <p:txBody>
          <a:bodyPr/>
          <a:lstStyle/>
          <a:p>
            <a:r>
              <a:rPr lang="en-US" dirty="0"/>
              <a:t>Learn More: Content </a:t>
            </a:r>
          </a:p>
        </p:txBody>
      </p:sp>
      <p:sp>
        <p:nvSpPr>
          <p:cNvPr id="3" name="Content Placeholder 2">
            <a:extLst>
              <a:ext uri="{FF2B5EF4-FFF2-40B4-BE49-F238E27FC236}">
                <a16:creationId xmlns:a16="http://schemas.microsoft.com/office/drawing/2014/main" id="{BA84A3C0-494B-BDE3-E0EF-38F724EEDD41}"/>
              </a:ext>
            </a:extLst>
          </p:cNvPr>
          <p:cNvSpPr>
            <a:spLocks noGrp="1"/>
          </p:cNvSpPr>
          <p:nvPr>
            <p:ph idx="1"/>
          </p:nvPr>
        </p:nvSpPr>
        <p:spPr>
          <a:xfrm>
            <a:off x="329184" y="1353312"/>
            <a:ext cx="10881360" cy="2151551"/>
          </a:xfrm>
        </p:spPr>
        <p:txBody>
          <a:bodyPr/>
          <a:lstStyle/>
          <a:p>
            <a:r>
              <a:rPr lang="en-US" dirty="0"/>
              <a:t>Explore the following additional content resources to deepen your background knowledge about citizenship and civic engagement.</a:t>
            </a:r>
          </a:p>
          <a:p>
            <a:pPr marL="342900" indent="-342900">
              <a:buFont typeface="Arial" panose="020B0604020202020204" pitchFamily="34" charset="0"/>
              <a:buChar char="•"/>
            </a:pPr>
            <a:r>
              <a:rPr lang="en-US">
                <a:latin typeface="Arial"/>
                <a:cs typeface="Arial"/>
                <a:hlinkClick r:id="rId3"/>
              </a:rPr>
              <a:t>First Graders' Inquiry into Multicolored Stories of School (De)Segregation</a:t>
            </a:r>
          </a:p>
          <a:p>
            <a:pPr marL="342900" indent="-342900">
              <a:buFont typeface="Arial" panose="020B0604020202020204" pitchFamily="34" charset="0"/>
              <a:buChar char="•"/>
            </a:pPr>
            <a:r>
              <a:rPr lang="en-US" dirty="0">
                <a:latin typeface="Arial"/>
                <a:cs typeface="Arial"/>
                <a:hlinkClick r:id="rId4"/>
              </a:rPr>
              <a:t>Oregon’s Beverage Container Act (Bottle Bill)</a:t>
            </a:r>
            <a:r>
              <a:rPr lang="en-US" dirty="0">
                <a:latin typeface="Arial"/>
                <a:cs typeface="Arial"/>
              </a:rPr>
              <a:t> </a:t>
            </a:r>
          </a:p>
        </p:txBody>
      </p:sp>
      <p:sp>
        <p:nvSpPr>
          <p:cNvPr id="4" name="Google Shape;735;p97">
            <a:extLst>
              <a:ext uri="{FF2B5EF4-FFF2-40B4-BE49-F238E27FC236}">
                <a16:creationId xmlns:a16="http://schemas.microsoft.com/office/drawing/2014/main" id="{5C4C9710-0DC0-ABF6-72A3-0F08D58B2CAB}"/>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27</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28935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7BFD-4EDF-00FA-A0EB-675FE5FFAE11}"/>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34D8843F-9A80-D1F4-3C97-A1F88BDDA610}"/>
              </a:ext>
            </a:extLst>
          </p:cNvPr>
          <p:cNvSpPr>
            <a:spLocks noGrp="1"/>
          </p:cNvSpPr>
          <p:nvPr>
            <p:ph idx="1"/>
          </p:nvPr>
        </p:nvSpPr>
        <p:spPr>
          <a:xfrm>
            <a:off x="329184" y="1353312"/>
            <a:ext cx="10881360" cy="478144"/>
          </a:xfrm>
        </p:spPr>
        <p:txBody>
          <a:bodyPr/>
          <a:lstStyle/>
          <a:p>
            <a:r>
              <a:rPr lang="en-US" dirty="0">
                <a:solidFill>
                  <a:srgbClr val="000000"/>
                </a:solidFill>
              </a:rPr>
              <a:t>This slide can be adapted for the next steps at your site.</a:t>
            </a:r>
          </a:p>
        </p:txBody>
      </p:sp>
      <p:sp>
        <p:nvSpPr>
          <p:cNvPr id="4" name="Google Shape;735;p97">
            <a:extLst>
              <a:ext uri="{FF2B5EF4-FFF2-40B4-BE49-F238E27FC236}">
                <a16:creationId xmlns:a16="http://schemas.microsoft.com/office/drawing/2014/main" id="{B0BB1136-76BA-BFB0-6771-A96536F4617A}"/>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28</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2537350"/>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4" name="Title 3">
            <a:extLst>
              <a:ext uri="{FF2B5EF4-FFF2-40B4-BE49-F238E27FC236}">
                <a16:creationId xmlns:a16="http://schemas.microsoft.com/office/drawing/2014/main" id="{446D1089-E9AC-562C-C9B2-CEA48B308FD1}"/>
              </a:ext>
            </a:extLst>
          </p:cNvPr>
          <p:cNvSpPr>
            <a:spLocks noGrp="1"/>
          </p:cNvSpPr>
          <p:nvPr>
            <p:ph type="title" idx="4294967295"/>
          </p:nvPr>
        </p:nvSpPr>
        <p:spPr>
          <a:xfrm>
            <a:off x="4789107" y="1543289"/>
            <a:ext cx="2613786" cy="574675"/>
          </a:xfrm>
        </p:spPr>
        <p:txBody>
          <a:bodyPr/>
          <a:lstStyle/>
          <a:p>
            <a:pPr algn="ctr"/>
            <a:r>
              <a:rPr lang="en-US" dirty="0"/>
              <a:t>Thank you!</a:t>
            </a:r>
          </a:p>
        </p:txBody>
      </p:sp>
      <p:pic>
        <p:nvPicPr>
          <p:cNvPr id="2" name="Graphic 6" descr="Oregon's Instructional Frameworks Social Sciences Logo">
            <a:extLst>
              <a:ext uri="{FF2B5EF4-FFF2-40B4-BE49-F238E27FC236}">
                <a16:creationId xmlns:a16="http://schemas.microsoft.com/office/drawing/2014/main" id="{41C249A3-762B-B383-F0C1-3E9D601F2C6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bwMode="auto">
          <a:xfrm>
            <a:off x="2358217" y="2513816"/>
            <a:ext cx="4549775" cy="915184"/>
          </a:xfrm>
          <a:prstGeom prst="rect">
            <a:avLst/>
          </a:prstGeom>
        </p:spPr>
      </p:pic>
      <p:pic>
        <p:nvPicPr>
          <p:cNvPr id="3" name="Graphic 2" descr="Oregon Department of Education Logo.">
            <a:extLst>
              <a:ext uri="{FF2B5EF4-FFF2-40B4-BE49-F238E27FC236}">
                <a16:creationId xmlns:a16="http://schemas.microsoft.com/office/drawing/2014/main" id="{27EFB49A-7555-D915-061E-D016565C3A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7341" y="2217209"/>
            <a:ext cx="1697053" cy="1709531"/>
          </a:xfrm>
          <a:prstGeom prst="rect">
            <a:avLst/>
          </a:prstGeom>
        </p:spPr>
      </p:pic>
      <p:sp>
        <p:nvSpPr>
          <p:cNvPr id="735" name="Google Shape;735;p97">
            <a:extLst>
              <a:ext uri="{C183D7F6-B498-43B3-948B-1728B52AA6E4}">
                <adec:decorative xmlns:adec="http://schemas.microsoft.com/office/drawing/2017/decorative" val="1"/>
              </a:ext>
            </a:extLst>
          </p:cNvPr>
          <p:cNvSpPr txBox="1">
            <a:spLocks noGrp="1"/>
          </p:cNvSpPr>
          <p:nvPr>
            <p:ph type="sldNum" idx="4294967295"/>
          </p:nvPr>
        </p:nvSpPr>
        <p:spPr>
          <a:xfrm>
            <a:off x="9301163" y="6492875"/>
            <a:ext cx="2890837" cy="3651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latin typeface="Arial" panose="020B0604020202020204" pitchFamily="34" charset="0"/>
                <a:cs typeface="Arial" panose="020B0604020202020204" pitchFamily="34" charset="0"/>
              </a:rPr>
              <a:t>29</a:t>
            </a:fld>
            <a:endParaRPr sz="1400"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9FB1A-B0CB-B1FA-49B5-151D9A68DF1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0403F2-F519-533F-9450-82F99C800EAB}"/>
              </a:ext>
            </a:extLst>
          </p:cNvPr>
          <p:cNvSpPr>
            <a:spLocks noGrp="1"/>
          </p:cNvSpPr>
          <p:nvPr>
            <p:ph type="title"/>
          </p:nvPr>
        </p:nvSpPr>
        <p:spPr/>
        <p:txBody>
          <a:bodyPr/>
          <a:lstStyle/>
          <a:p>
            <a:r>
              <a:rPr lang="en-US" dirty="0"/>
              <a:t>Making Connections</a:t>
            </a:r>
          </a:p>
        </p:txBody>
      </p:sp>
    </p:spTree>
    <p:extLst>
      <p:ext uri="{BB962C8B-B14F-4D97-AF65-F5344CB8AC3E}">
        <p14:creationId xmlns:p14="http://schemas.microsoft.com/office/powerpoint/2010/main" val="419722209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1F223-680F-A9B5-B812-49B642D06B5C}"/>
              </a:ext>
            </a:extLst>
          </p:cNvPr>
          <p:cNvSpPr>
            <a:spLocks noGrp="1"/>
          </p:cNvSpPr>
          <p:nvPr>
            <p:ph type="title"/>
          </p:nvPr>
        </p:nvSpPr>
        <p:spPr/>
        <p:txBody>
          <a:bodyPr/>
          <a:lstStyle/>
          <a:p>
            <a:r>
              <a:rPr lang="en-US" dirty="0"/>
              <a:t>Reflect on Your Experience</a:t>
            </a:r>
          </a:p>
        </p:txBody>
      </p:sp>
      <p:sp>
        <p:nvSpPr>
          <p:cNvPr id="3" name="Content Placeholder 2">
            <a:extLst>
              <a:ext uri="{FF2B5EF4-FFF2-40B4-BE49-F238E27FC236}">
                <a16:creationId xmlns:a16="http://schemas.microsoft.com/office/drawing/2014/main" id="{C484A593-2A10-1CC8-8A41-BFC85D0E5572}"/>
              </a:ext>
            </a:extLst>
          </p:cNvPr>
          <p:cNvSpPr>
            <a:spLocks noGrp="1"/>
          </p:cNvSpPr>
          <p:nvPr>
            <p:ph idx="1"/>
          </p:nvPr>
        </p:nvSpPr>
        <p:spPr>
          <a:xfrm>
            <a:off x="329184" y="1353313"/>
            <a:ext cx="11364844" cy="3222036"/>
          </a:xfrm>
        </p:spPr>
        <p:txBody>
          <a:bodyPr/>
          <a:lstStyle/>
          <a:p>
            <a:pPr algn="l" rtl="0" fontAlgn="base">
              <a:lnSpc>
                <a:spcPct val="113000"/>
              </a:lnSpc>
            </a:pPr>
            <a:r>
              <a:rPr lang="en-US" b="1" i="0" dirty="0">
                <a:solidFill>
                  <a:srgbClr val="000000"/>
                </a:solidFill>
                <a:effectLst/>
              </a:rPr>
              <a:t>Consider one or more of the following questions</a:t>
            </a:r>
            <a:r>
              <a:rPr lang="en-US" b="0" i="0" dirty="0">
                <a:solidFill>
                  <a:srgbClr val="000000"/>
                </a:solidFill>
                <a:effectLst/>
              </a:rPr>
              <a:t>:</a:t>
            </a:r>
          </a:p>
          <a:p>
            <a:pPr marL="342900" indent="-342900" algn="l" rtl="0" fontAlgn="base">
              <a:lnSpc>
                <a:spcPct val="113000"/>
              </a:lnSpc>
              <a:buFont typeface="Arial" panose="020B0604020202020204" pitchFamily="34" charset="0"/>
              <a:buChar char="•"/>
            </a:pPr>
            <a:r>
              <a:rPr lang="en-US" b="0" i="0" dirty="0">
                <a:solidFill>
                  <a:srgbClr val="000000"/>
                </a:solidFill>
                <a:effectLst/>
                <a:latin typeface="Arial"/>
                <a:cs typeface="Arial"/>
              </a:rPr>
              <a:t>What comes to mind when you consider the term “citizenship”? </a:t>
            </a:r>
          </a:p>
          <a:p>
            <a:pPr marL="342900" indent="-342900" algn="l" rtl="0" fontAlgn="base">
              <a:lnSpc>
                <a:spcPct val="113000"/>
              </a:lnSpc>
              <a:buFont typeface="Arial" panose="020B0604020202020204" pitchFamily="34" charset="0"/>
              <a:buChar char="•"/>
            </a:pPr>
            <a:r>
              <a:rPr lang="en-US" b="0" i="0" dirty="0">
                <a:solidFill>
                  <a:srgbClr val="000000"/>
                </a:solidFill>
                <a:effectLst/>
                <a:latin typeface="Arial"/>
                <a:cs typeface="Arial"/>
              </a:rPr>
              <a:t>What laws and responsibilities </a:t>
            </a:r>
            <a:r>
              <a:rPr lang="en-US" dirty="0">
                <a:solidFill>
                  <a:srgbClr val="000000"/>
                </a:solidFill>
                <a:latin typeface="Arial"/>
                <a:cs typeface="Arial"/>
              </a:rPr>
              <a:t>do you have </a:t>
            </a:r>
            <a:r>
              <a:rPr lang="en-US" b="0" i="0" dirty="0">
                <a:solidFill>
                  <a:srgbClr val="000000"/>
                </a:solidFill>
                <a:effectLst/>
                <a:latin typeface="Arial"/>
                <a:cs typeface="Arial"/>
              </a:rPr>
              <a:t>in your own community?</a:t>
            </a:r>
          </a:p>
          <a:p>
            <a:pPr marL="342900" indent="-342900" algn="l" rtl="0" fontAlgn="base">
              <a:lnSpc>
                <a:spcPct val="113000"/>
              </a:lnSpc>
              <a:buFont typeface="Arial" panose="020B0604020202020204" pitchFamily="34" charset="0"/>
              <a:buChar char="•"/>
            </a:pPr>
            <a:r>
              <a:rPr lang="en-US" b="0" i="0" dirty="0">
                <a:solidFill>
                  <a:srgbClr val="000000"/>
                </a:solidFill>
                <a:effectLst/>
                <a:latin typeface="Arial"/>
                <a:cs typeface="Arial"/>
              </a:rPr>
              <a:t>What personal and professional experiences can you draw from to ensure that diverse community narratives are woven into your curriculum?</a:t>
            </a:r>
          </a:p>
        </p:txBody>
      </p:sp>
      <p:sp>
        <p:nvSpPr>
          <p:cNvPr id="4" name="Google Shape;735;p97">
            <a:extLst>
              <a:ext uri="{FF2B5EF4-FFF2-40B4-BE49-F238E27FC236}">
                <a16:creationId xmlns:a16="http://schemas.microsoft.com/office/drawing/2014/main" id="{83579FD6-9C1D-DFBC-4E68-20BF22C3C78B}"/>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4</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941753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7CB8E-9EB6-E801-103D-9BF6D095EA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8B077-AD3A-5333-C50A-1A5D97166FBA}"/>
              </a:ext>
            </a:extLst>
          </p:cNvPr>
          <p:cNvSpPr>
            <a:spLocks noGrp="1"/>
          </p:cNvSpPr>
          <p:nvPr>
            <p:ph type="title"/>
          </p:nvPr>
        </p:nvSpPr>
        <p:spPr/>
        <p:txBody>
          <a:bodyPr/>
          <a:lstStyle/>
          <a:p>
            <a:r>
              <a:rPr lang="en-US" dirty="0"/>
              <a:t>Reflect on Your Classroom</a:t>
            </a:r>
          </a:p>
        </p:txBody>
      </p:sp>
      <p:sp>
        <p:nvSpPr>
          <p:cNvPr id="3" name="Content Placeholder 2">
            <a:extLst>
              <a:ext uri="{FF2B5EF4-FFF2-40B4-BE49-F238E27FC236}">
                <a16:creationId xmlns:a16="http://schemas.microsoft.com/office/drawing/2014/main" id="{A948F022-F39B-B63F-2CA7-7B7A5A060A18}"/>
              </a:ext>
            </a:extLst>
          </p:cNvPr>
          <p:cNvSpPr>
            <a:spLocks noGrp="1"/>
          </p:cNvSpPr>
          <p:nvPr>
            <p:ph idx="1"/>
          </p:nvPr>
        </p:nvSpPr>
        <p:spPr>
          <a:xfrm>
            <a:off x="329184" y="1353313"/>
            <a:ext cx="11364844" cy="4056752"/>
          </a:xfrm>
        </p:spPr>
        <p:txBody>
          <a:bodyPr/>
          <a:lstStyle/>
          <a:p>
            <a:pPr algn="l" rtl="0" fontAlgn="base">
              <a:lnSpc>
                <a:spcPct val="113000"/>
              </a:lnSpc>
            </a:pPr>
            <a:r>
              <a:rPr lang="en-US" b="1" i="0" dirty="0">
                <a:solidFill>
                  <a:srgbClr val="000000"/>
                </a:solidFill>
                <a:effectLst/>
              </a:rPr>
              <a:t>Consider one or more of the following questions</a:t>
            </a:r>
            <a:r>
              <a:rPr lang="en-US" b="0" i="0" dirty="0">
                <a:solidFill>
                  <a:srgbClr val="000000"/>
                </a:solidFill>
                <a:effectLst/>
              </a:rPr>
              <a:t>:</a:t>
            </a:r>
          </a:p>
          <a:p>
            <a:pPr marL="342900" indent="-342900" algn="l" rtl="0" fontAlgn="base">
              <a:lnSpc>
                <a:spcPct val="113000"/>
              </a:lnSpc>
              <a:buFont typeface="Arial" panose="020B0604020202020204" pitchFamily="34" charset="0"/>
              <a:buChar char="•"/>
            </a:pPr>
            <a:r>
              <a:rPr lang="en-US" dirty="0">
                <a:solidFill>
                  <a:srgbClr val="000000"/>
                </a:solidFill>
                <a:latin typeface="Arial"/>
                <a:cs typeface="Arial"/>
              </a:rPr>
              <a:t>How do you create opportunities for students to actively participate in their classroom or school community?</a:t>
            </a:r>
          </a:p>
          <a:p>
            <a:pPr marL="342900" indent="-342900">
              <a:lnSpc>
                <a:spcPct val="113000"/>
              </a:lnSpc>
              <a:buFont typeface="Arial" panose="020B0604020202020204" pitchFamily="34" charset="0"/>
              <a:buChar char="•"/>
            </a:pPr>
            <a:r>
              <a:rPr lang="en-US" dirty="0">
                <a:solidFill>
                  <a:srgbClr val="000000"/>
                </a:solidFill>
                <a:latin typeface="Arial"/>
                <a:cs typeface="Arial"/>
              </a:rPr>
              <a:t>How do you currently frame civic engagement and citizenship in your classroom?</a:t>
            </a:r>
          </a:p>
          <a:p>
            <a:pPr marL="342900" indent="-342900" algn="l" rtl="0" fontAlgn="base">
              <a:lnSpc>
                <a:spcPct val="113000"/>
              </a:lnSpc>
              <a:buFont typeface="Arial" panose="020B0604020202020204" pitchFamily="34" charset="0"/>
              <a:buChar char="•"/>
            </a:pPr>
            <a:r>
              <a:rPr lang="en-US" dirty="0">
                <a:solidFill>
                  <a:srgbClr val="000000"/>
                </a:solidFill>
              </a:rPr>
              <a:t>What are some current questions you have regarding teaching civic engagement in your classroom?</a:t>
            </a:r>
            <a:endParaRPr lang="en-US" b="0" i="0" dirty="0">
              <a:solidFill>
                <a:srgbClr val="000000"/>
              </a:solidFill>
              <a:effectLst/>
            </a:endParaRPr>
          </a:p>
        </p:txBody>
      </p:sp>
      <p:sp>
        <p:nvSpPr>
          <p:cNvPr id="4" name="Google Shape;735;p97">
            <a:extLst>
              <a:ext uri="{FF2B5EF4-FFF2-40B4-BE49-F238E27FC236}">
                <a16:creationId xmlns:a16="http://schemas.microsoft.com/office/drawing/2014/main" id="{87C50704-414C-7007-AA87-97DA2B9DC099}"/>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5</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56063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9AD8C-1D66-DEC7-C095-BAA1727157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A013AA-0A9D-61F3-B133-E89CB769FB60}"/>
              </a:ext>
            </a:extLst>
          </p:cNvPr>
          <p:cNvSpPr>
            <a:spLocks noGrp="1"/>
          </p:cNvSpPr>
          <p:nvPr>
            <p:ph type="title"/>
          </p:nvPr>
        </p:nvSpPr>
        <p:spPr/>
        <p:txBody>
          <a:bodyPr/>
          <a:lstStyle/>
          <a:p>
            <a:r>
              <a:rPr lang="en-US" dirty="0"/>
              <a:t>Key Terms </a:t>
            </a:r>
          </a:p>
        </p:txBody>
      </p:sp>
    </p:spTree>
    <p:extLst>
      <p:ext uri="{BB962C8B-B14F-4D97-AF65-F5344CB8AC3E}">
        <p14:creationId xmlns:p14="http://schemas.microsoft.com/office/powerpoint/2010/main" val="285982889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6504D-B79D-2BDC-500F-94F38F9F15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64684E-374E-5BCC-A596-A0759966E8CA}"/>
              </a:ext>
            </a:extLst>
          </p:cNvPr>
          <p:cNvSpPr>
            <a:spLocks noGrp="1"/>
          </p:cNvSpPr>
          <p:nvPr>
            <p:ph type="title"/>
          </p:nvPr>
        </p:nvSpPr>
        <p:spPr>
          <a:xfrm>
            <a:off x="329184" y="299295"/>
            <a:ext cx="11364844" cy="553998"/>
          </a:xfrm>
        </p:spPr>
        <p:txBody>
          <a:bodyPr/>
          <a:lstStyle/>
          <a:p>
            <a:r>
              <a:rPr lang="en-US" dirty="0">
                <a:latin typeface="Arial"/>
                <a:cs typeface="Arial"/>
              </a:rPr>
              <a:t>Key Terms: What is civic engagement? (1) </a:t>
            </a:r>
          </a:p>
        </p:txBody>
      </p:sp>
      <p:sp>
        <p:nvSpPr>
          <p:cNvPr id="5" name="Content Placeholder 4">
            <a:extLst>
              <a:ext uri="{FF2B5EF4-FFF2-40B4-BE49-F238E27FC236}">
                <a16:creationId xmlns:a16="http://schemas.microsoft.com/office/drawing/2014/main" id="{B523268F-BDA9-AD0C-D9E5-851A29B63A01}"/>
              </a:ext>
            </a:extLst>
          </p:cNvPr>
          <p:cNvSpPr>
            <a:spLocks noGrp="1"/>
          </p:cNvSpPr>
          <p:nvPr>
            <p:ph idx="1"/>
          </p:nvPr>
        </p:nvSpPr>
        <p:spPr>
          <a:xfrm>
            <a:off x="329184" y="1213506"/>
            <a:ext cx="11364844" cy="4474110"/>
          </a:xfrm>
        </p:spPr>
        <p:txBody>
          <a:bodyPr/>
          <a:lstStyle/>
          <a:p>
            <a:pPr marL="342900" indent="-342900" algn="l" rtl="0" fontAlgn="base">
              <a:lnSpc>
                <a:spcPct val="113000"/>
              </a:lnSpc>
              <a:buFont typeface="Arial" panose="020B0604020202020204" pitchFamily="34" charset="0"/>
              <a:buChar char="•"/>
            </a:pPr>
            <a:r>
              <a:rPr lang="en-US" b="1" i="0" dirty="0">
                <a:solidFill>
                  <a:srgbClr val="000000"/>
                </a:solidFill>
                <a:effectLst/>
              </a:rPr>
              <a:t>Citizenship:</a:t>
            </a:r>
            <a:r>
              <a:rPr lang="en-US" b="0" i="0" dirty="0">
                <a:solidFill>
                  <a:srgbClr val="000000"/>
                </a:solidFill>
                <a:effectLst/>
              </a:rPr>
              <a:t> A member of a political system who has rights and duties that are tied to their membership; general membership in a community.  </a:t>
            </a:r>
          </a:p>
          <a:p>
            <a:pPr marL="342900" indent="-342900" algn="l" rtl="0" fontAlgn="base">
              <a:lnSpc>
                <a:spcPct val="113000"/>
              </a:lnSpc>
              <a:buFont typeface="Arial" panose="020B0604020202020204" pitchFamily="34" charset="0"/>
              <a:buChar char="•"/>
            </a:pPr>
            <a:r>
              <a:rPr lang="en-US" b="1" i="0" dirty="0">
                <a:solidFill>
                  <a:srgbClr val="000000"/>
                </a:solidFill>
                <a:effectLst/>
              </a:rPr>
              <a:t>Civic engagement:</a:t>
            </a:r>
            <a:r>
              <a:rPr lang="en-US" b="0" i="0" dirty="0">
                <a:solidFill>
                  <a:srgbClr val="000000"/>
                </a:solidFill>
                <a:effectLst/>
              </a:rPr>
              <a:t> Individual or collective actions that make a difference in one’s community or address a public issue.  </a:t>
            </a:r>
          </a:p>
          <a:p>
            <a:pPr marL="342900" indent="-342900" algn="l" rtl="0" fontAlgn="base">
              <a:lnSpc>
                <a:spcPct val="113000"/>
              </a:lnSpc>
              <a:buFont typeface="Arial" panose="020B0604020202020204" pitchFamily="34" charset="0"/>
              <a:buChar char="•"/>
            </a:pPr>
            <a:r>
              <a:rPr lang="en-US" b="1" i="0" dirty="0">
                <a:solidFill>
                  <a:srgbClr val="000000"/>
                </a:solidFill>
                <a:effectLst/>
              </a:rPr>
              <a:t>Community member</a:t>
            </a:r>
            <a:r>
              <a:rPr lang="en-US" b="0" i="0" dirty="0">
                <a:solidFill>
                  <a:srgbClr val="000000"/>
                </a:solidFill>
                <a:effectLst/>
              </a:rPr>
              <a:t>: One who belongs to or identifies with a group based on shared characteristics, such as where you live, your race, religion, values or what you like.  </a:t>
            </a:r>
          </a:p>
          <a:p>
            <a:pPr marL="342900" indent="-342900" algn="l" rtl="0" fontAlgn="base">
              <a:lnSpc>
                <a:spcPct val="113000"/>
              </a:lnSpc>
              <a:buFont typeface="Arial" panose="020B0604020202020204" pitchFamily="34" charset="0"/>
              <a:buChar char="•"/>
            </a:pPr>
            <a:r>
              <a:rPr lang="en-US" b="1" i="0" dirty="0">
                <a:solidFill>
                  <a:srgbClr val="000000"/>
                </a:solidFill>
                <a:effectLst/>
              </a:rPr>
              <a:t>Fairness:</a:t>
            </a:r>
            <a:r>
              <a:rPr lang="en-US" b="0" i="0" dirty="0">
                <a:solidFill>
                  <a:srgbClr val="000000"/>
                </a:solidFill>
                <a:effectLst/>
              </a:rPr>
              <a:t> Treating people equally or in a way that is right and reasonable. </a:t>
            </a:r>
          </a:p>
        </p:txBody>
      </p:sp>
      <p:sp>
        <p:nvSpPr>
          <p:cNvPr id="2" name="Google Shape;735;p97">
            <a:extLst>
              <a:ext uri="{FF2B5EF4-FFF2-40B4-BE49-F238E27FC236}">
                <a16:creationId xmlns:a16="http://schemas.microsoft.com/office/drawing/2014/main" id="{49DA710F-E3D7-4080-E396-6647462D44DD}"/>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7</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486710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2C40DB-C2D8-C426-DDAE-F9C3621BE8AE}"/>
              </a:ext>
            </a:extLst>
          </p:cNvPr>
          <p:cNvSpPr>
            <a:spLocks noGrp="1"/>
          </p:cNvSpPr>
          <p:nvPr>
            <p:ph type="title"/>
          </p:nvPr>
        </p:nvSpPr>
        <p:spPr>
          <a:xfrm>
            <a:off x="329184" y="299295"/>
            <a:ext cx="11364844" cy="553998"/>
          </a:xfrm>
        </p:spPr>
        <p:txBody>
          <a:bodyPr/>
          <a:lstStyle/>
          <a:p>
            <a:r>
              <a:rPr lang="en-US" dirty="0">
                <a:latin typeface="Arial"/>
                <a:cs typeface="Arial"/>
              </a:rPr>
              <a:t>Key Terms: What is civic engagement? (2) </a:t>
            </a:r>
          </a:p>
        </p:txBody>
      </p:sp>
      <p:sp>
        <p:nvSpPr>
          <p:cNvPr id="5" name="Content Placeholder 4">
            <a:extLst>
              <a:ext uri="{FF2B5EF4-FFF2-40B4-BE49-F238E27FC236}">
                <a16:creationId xmlns:a16="http://schemas.microsoft.com/office/drawing/2014/main" id="{75F49E1F-F7ED-98B2-20CE-FB15BC674342}"/>
              </a:ext>
            </a:extLst>
          </p:cNvPr>
          <p:cNvSpPr>
            <a:spLocks noGrp="1"/>
          </p:cNvSpPr>
          <p:nvPr>
            <p:ph idx="1"/>
          </p:nvPr>
        </p:nvSpPr>
        <p:spPr>
          <a:xfrm>
            <a:off x="329184" y="1213506"/>
            <a:ext cx="11364844" cy="3229025"/>
          </a:xfrm>
        </p:spPr>
        <p:txBody>
          <a:bodyPr/>
          <a:lstStyle/>
          <a:p>
            <a:pPr marL="342900" indent="-342900" algn="l" rtl="0" fontAlgn="base">
              <a:lnSpc>
                <a:spcPct val="113000"/>
              </a:lnSpc>
              <a:buFont typeface="Arial" panose="020B0604020202020204" pitchFamily="34" charset="0"/>
              <a:buChar char="•"/>
            </a:pPr>
            <a:r>
              <a:rPr lang="en-US" b="1" i="0" dirty="0">
                <a:solidFill>
                  <a:srgbClr val="000000"/>
                </a:solidFill>
                <a:effectLst/>
              </a:rPr>
              <a:t>Discrimination:</a:t>
            </a:r>
            <a:r>
              <a:rPr lang="en-US" b="0" i="0" dirty="0">
                <a:solidFill>
                  <a:srgbClr val="000000"/>
                </a:solidFill>
                <a:effectLst/>
              </a:rPr>
              <a:t> Unfair, prejudiced or biased outlook, action or treatment of individuals or groups of people based on characteristics</a:t>
            </a:r>
            <a:r>
              <a:rPr lang="en-US" dirty="0">
                <a:solidFill>
                  <a:srgbClr val="000000"/>
                </a:solidFill>
              </a:rPr>
              <a:t> </a:t>
            </a:r>
            <a:r>
              <a:rPr lang="en-US" b="0" i="0" dirty="0">
                <a:solidFill>
                  <a:srgbClr val="000000"/>
                </a:solidFill>
                <a:effectLst/>
              </a:rPr>
              <a:t>such as race, gender, or age. </a:t>
            </a:r>
          </a:p>
          <a:p>
            <a:pPr marL="342900" indent="-342900" algn="l" rtl="0" fontAlgn="base">
              <a:lnSpc>
                <a:spcPct val="113000"/>
              </a:lnSpc>
              <a:buFont typeface="Arial" panose="020B0604020202020204" pitchFamily="34" charset="0"/>
              <a:buChar char="•"/>
            </a:pPr>
            <a:r>
              <a:rPr lang="en-US" b="1" i="0" dirty="0">
                <a:solidFill>
                  <a:srgbClr val="000000"/>
                </a:solidFill>
                <a:effectLst/>
              </a:rPr>
              <a:t>Resilience:</a:t>
            </a:r>
            <a:r>
              <a:rPr lang="en-US" b="0" i="0" dirty="0">
                <a:solidFill>
                  <a:srgbClr val="000000"/>
                </a:solidFill>
                <a:effectLst/>
              </a:rPr>
              <a:t> An ability to recover from or adjust to misfortune or change; how people or groups respond to change to keep their ways of life, including culture, tradition and language.  </a:t>
            </a:r>
          </a:p>
        </p:txBody>
      </p:sp>
      <p:sp>
        <p:nvSpPr>
          <p:cNvPr id="2" name="Google Shape;735;p97">
            <a:extLst>
              <a:ext uri="{FF2B5EF4-FFF2-40B4-BE49-F238E27FC236}">
                <a16:creationId xmlns:a16="http://schemas.microsoft.com/office/drawing/2014/main" id="{AD5BD478-692D-A9AB-07F3-D821B6F005FE}"/>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8</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950418"/>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76FB9-F5A0-80A8-6AAD-98A404E9ED7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EDD971-8C76-A69C-B2DF-20EB79F95252}"/>
              </a:ext>
            </a:extLst>
          </p:cNvPr>
          <p:cNvSpPr>
            <a:spLocks noGrp="1"/>
          </p:cNvSpPr>
          <p:nvPr>
            <p:ph type="title"/>
          </p:nvPr>
        </p:nvSpPr>
        <p:spPr>
          <a:xfrm>
            <a:off x="329184" y="299295"/>
            <a:ext cx="11364844" cy="553998"/>
          </a:xfrm>
        </p:spPr>
        <p:txBody>
          <a:bodyPr/>
          <a:lstStyle/>
          <a:p>
            <a:r>
              <a:rPr lang="en-US" dirty="0"/>
              <a:t>Reflection</a:t>
            </a:r>
          </a:p>
        </p:txBody>
      </p:sp>
      <p:sp>
        <p:nvSpPr>
          <p:cNvPr id="5" name="Content Placeholder 4">
            <a:extLst>
              <a:ext uri="{FF2B5EF4-FFF2-40B4-BE49-F238E27FC236}">
                <a16:creationId xmlns:a16="http://schemas.microsoft.com/office/drawing/2014/main" id="{3A6BEE40-9F59-37F2-6DFD-5157748052E3}"/>
              </a:ext>
            </a:extLst>
          </p:cNvPr>
          <p:cNvSpPr>
            <a:spLocks noGrp="1"/>
          </p:cNvSpPr>
          <p:nvPr>
            <p:ph idx="1"/>
          </p:nvPr>
        </p:nvSpPr>
        <p:spPr>
          <a:xfrm>
            <a:off x="329184" y="1213506"/>
            <a:ext cx="11364844" cy="4672305"/>
          </a:xfrm>
        </p:spPr>
        <p:txBody>
          <a:bodyPr/>
          <a:lstStyle/>
          <a:p>
            <a:pPr algn="l" rtl="0" fontAlgn="base">
              <a:lnSpc>
                <a:spcPct val="113000"/>
              </a:lnSpc>
            </a:pPr>
            <a:r>
              <a:rPr lang="en-US" b="1" i="0" dirty="0">
                <a:solidFill>
                  <a:srgbClr val="000000"/>
                </a:solidFill>
                <a:effectLst/>
              </a:rPr>
              <a:t>Which of the terms we just reviewed are familiar? Which are new? </a:t>
            </a:r>
          </a:p>
          <a:p>
            <a:pPr marL="342900" indent="-342900" algn="l" rtl="0" fontAlgn="base">
              <a:lnSpc>
                <a:spcPct val="113000"/>
              </a:lnSpc>
              <a:buFont typeface="Arial" panose="020B0604020202020204" pitchFamily="34" charset="0"/>
              <a:buChar char="•"/>
            </a:pPr>
            <a:r>
              <a:rPr lang="en-US" i="0" dirty="0">
                <a:solidFill>
                  <a:srgbClr val="000000"/>
                </a:solidFill>
                <a:effectLst/>
              </a:rPr>
              <a:t>Citizenship</a:t>
            </a:r>
          </a:p>
          <a:p>
            <a:pPr marL="342900" indent="-342900" algn="l" rtl="0" fontAlgn="base">
              <a:lnSpc>
                <a:spcPct val="113000"/>
              </a:lnSpc>
              <a:buFont typeface="Arial" panose="020B0604020202020204" pitchFamily="34" charset="0"/>
              <a:buChar char="•"/>
            </a:pPr>
            <a:r>
              <a:rPr lang="en-US" i="0" dirty="0">
                <a:solidFill>
                  <a:srgbClr val="000000"/>
                </a:solidFill>
                <a:effectLst/>
              </a:rPr>
              <a:t>Civic engagement</a:t>
            </a:r>
          </a:p>
          <a:p>
            <a:pPr marL="342900" indent="-342900" algn="l" rtl="0" fontAlgn="base">
              <a:lnSpc>
                <a:spcPct val="113000"/>
              </a:lnSpc>
              <a:buFont typeface="Arial" panose="020B0604020202020204" pitchFamily="34" charset="0"/>
              <a:buChar char="•"/>
            </a:pPr>
            <a:r>
              <a:rPr lang="en-US" i="0" dirty="0">
                <a:solidFill>
                  <a:srgbClr val="000000"/>
                </a:solidFill>
                <a:effectLst/>
              </a:rPr>
              <a:t>Community member</a:t>
            </a:r>
          </a:p>
          <a:p>
            <a:pPr marL="342900" indent="-342900" algn="l" rtl="0" fontAlgn="base">
              <a:lnSpc>
                <a:spcPct val="113000"/>
              </a:lnSpc>
              <a:buFont typeface="Arial" panose="020B0604020202020204" pitchFamily="34" charset="0"/>
              <a:buChar char="•"/>
            </a:pPr>
            <a:r>
              <a:rPr lang="en-US" i="0" dirty="0">
                <a:solidFill>
                  <a:srgbClr val="000000"/>
                </a:solidFill>
                <a:effectLst/>
              </a:rPr>
              <a:t>Fairness</a:t>
            </a:r>
          </a:p>
          <a:p>
            <a:pPr marL="342900" indent="-342900" algn="l" rtl="0" fontAlgn="base">
              <a:lnSpc>
                <a:spcPct val="113000"/>
              </a:lnSpc>
              <a:buFont typeface="Arial" panose="020B0604020202020204" pitchFamily="34" charset="0"/>
              <a:buChar char="•"/>
            </a:pPr>
            <a:r>
              <a:rPr lang="en-US" i="0" dirty="0">
                <a:solidFill>
                  <a:srgbClr val="000000"/>
                </a:solidFill>
                <a:effectLst/>
              </a:rPr>
              <a:t>Discrimination</a:t>
            </a:r>
          </a:p>
          <a:p>
            <a:pPr marL="342900" indent="-342900" algn="l" rtl="0" fontAlgn="base">
              <a:lnSpc>
                <a:spcPct val="113000"/>
              </a:lnSpc>
              <a:buFont typeface="Arial" panose="020B0604020202020204" pitchFamily="34" charset="0"/>
              <a:buChar char="•"/>
            </a:pPr>
            <a:r>
              <a:rPr lang="en-US" i="0" dirty="0">
                <a:solidFill>
                  <a:srgbClr val="000000"/>
                </a:solidFill>
                <a:effectLst/>
              </a:rPr>
              <a:t>Resilience</a:t>
            </a:r>
          </a:p>
        </p:txBody>
      </p:sp>
      <p:sp>
        <p:nvSpPr>
          <p:cNvPr id="2" name="Google Shape;735;p97">
            <a:extLst>
              <a:ext uri="{FF2B5EF4-FFF2-40B4-BE49-F238E27FC236}">
                <a16:creationId xmlns:a16="http://schemas.microsoft.com/office/drawing/2014/main" id="{0919F208-36B8-9035-57C2-139F4FEB5F88}"/>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9</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9710369"/>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25616E4-440B-0B48-8502-13480A4006EB}" vid="{CE4DEFFE-75B2-5D4D-861A-D8601812C7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98F913F115B44A9E14E7DD122D037" ma:contentTypeVersion="15" ma:contentTypeDescription="Create a new document." ma:contentTypeScope="" ma:versionID="68171ea49e8f60a8e894681df61ed480">
  <xsd:schema xmlns:xsd="http://www.w3.org/2001/XMLSchema" xmlns:xs="http://www.w3.org/2001/XMLSchema" xmlns:p="http://schemas.microsoft.com/office/2006/metadata/properties" xmlns:ns2="1492efbd-0efb-4b2a-8de6-4df501ca36ce" xmlns:ns3="dff0242a-1408-43e5-9f62-3bcb689d00e1" targetNamespace="http://schemas.microsoft.com/office/2006/metadata/properties" ma:root="true" ma:fieldsID="51714159276351ab32b89d53be8ad6cb" ns2:_="" ns3:_="">
    <xsd:import namespace="1492efbd-0efb-4b2a-8de6-4df501ca36ce"/>
    <xsd:import namespace="dff0242a-1408-43e5-9f62-3bcb689d00e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92efbd-0efb-4b2a-8de6-4df501ca36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3f1a6f9-d132-49b3-ae66-c2da0fdf21c7}" ma:internalName="TaxCatchAll" ma:showField="CatchAllData" ma:web="1492efbd-0efb-4b2a-8de6-4df501ca36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ff0242a-1408-43e5-9f62-3bcb689d00e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564e3ee-bcff-4be1-9620-ba5d8a7368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ff0242a-1408-43e5-9f62-3bcb689d00e1">
      <Terms xmlns="http://schemas.microsoft.com/office/infopath/2007/PartnerControls"/>
    </lcf76f155ced4ddcb4097134ff3c332f>
    <TaxCatchAll xmlns="1492efbd-0efb-4b2a-8de6-4df501ca36ce" xsi:nil="true"/>
  </documentManagement>
</p:properties>
</file>

<file path=customXml/itemProps1.xml><?xml version="1.0" encoding="utf-8"?>
<ds:datastoreItem xmlns:ds="http://schemas.openxmlformats.org/officeDocument/2006/customXml" ds:itemID="{FAE8D453-C3C4-4C9A-8FBE-2CE0F6F19EAA}"/>
</file>

<file path=customXml/itemProps2.xml><?xml version="1.0" encoding="utf-8"?>
<ds:datastoreItem xmlns:ds="http://schemas.openxmlformats.org/officeDocument/2006/customXml" ds:itemID="{698F53E3-3B96-4769-A0A9-EF02738C9A8A}"/>
</file>

<file path=customXml/itemProps3.xml><?xml version="1.0" encoding="utf-8"?>
<ds:datastoreItem xmlns:ds="http://schemas.openxmlformats.org/officeDocument/2006/customXml" ds:itemID="{A2434785-0292-460A-B08E-5000F84BFED3}"/>
</file>

<file path=docProps/app.xml><?xml version="1.0" encoding="utf-8"?>
<Properties xmlns="http://schemas.openxmlformats.org/officeDocument/2006/extended-properties" xmlns:vt="http://schemas.openxmlformats.org/officeDocument/2006/docPropsVTypes">
  <Template>Office Theme</Template>
  <TotalTime>398</TotalTime>
  <Words>3198</Words>
  <Application>Microsoft Office PowerPoint</Application>
  <PresentationFormat>Widescreen</PresentationFormat>
  <Paragraphs>264</Paragraphs>
  <Slides>29</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Aptos</vt:lpstr>
      <vt:lpstr>Arial</vt:lpstr>
      <vt:lpstr>Arial Rounded MT Bold</vt:lpstr>
      <vt:lpstr>Calibri</vt:lpstr>
      <vt:lpstr>Helvetica</vt:lpstr>
      <vt:lpstr>Office Theme</vt:lpstr>
      <vt:lpstr>Civic Engagement: Grades K–5</vt:lpstr>
      <vt:lpstr>How to Use These Slides</vt:lpstr>
      <vt:lpstr>Making Connections</vt:lpstr>
      <vt:lpstr>Reflect on Your Experience</vt:lpstr>
      <vt:lpstr>Reflect on Your Classroom</vt:lpstr>
      <vt:lpstr>Key Terms </vt:lpstr>
      <vt:lpstr>Key Terms: What is civic engagement? (1) </vt:lpstr>
      <vt:lpstr>Key Terms: What is civic engagement? (2) </vt:lpstr>
      <vt:lpstr>Reflection</vt:lpstr>
      <vt:lpstr>What does learning about civic engagement look like in grades K–5?</vt:lpstr>
      <vt:lpstr>Civic Engagement in Grades K–5 </vt:lpstr>
      <vt:lpstr>Why is teaching about civic engagement in K–5 important? (1)</vt:lpstr>
      <vt:lpstr>Why is teaching about civic engagement in K–5 important? (2)</vt:lpstr>
      <vt:lpstr>Why is teaching about civic engagement in K–5 important? (3)</vt:lpstr>
      <vt:lpstr>Civic Engagement in Practice</vt:lpstr>
      <vt:lpstr>Ten Essential Disciplinary Practices </vt:lpstr>
      <vt:lpstr>Example 1: Civic Engagement in Grades K–5</vt:lpstr>
      <vt:lpstr>Reflection Activity</vt:lpstr>
      <vt:lpstr>Example 2: Civic Engagement in Grades K–5</vt:lpstr>
      <vt:lpstr>Reflection Activity (1)</vt:lpstr>
      <vt:lpstr>Example 3: Civic Engagement in Grades K–5</vt:lpstr>
      <vt:lpstr>Reflection Activity (2)</vt:lpstr>
      <vt:lpstr>Reflecting on Our Practice</vt:lpstr>
      <vt:lpstr>Pair-share</vt:lpstr>
      <vt:lpstr>Learn More: Additional Resources</vt:lpstr>
      <vt:lpstr>Learn More: Pedagogy </vt:lpstr>
      <vt:lpstr>Learn More: Content </vt:lpstr>
      <vt:lpstr>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Civic Engagement: Grades K–5</dc:title>
  <dc:creator/>
  <cp:lastModifiedBy>Accessibiliy Specialist</cp:lastModifiedBy>
  <cp:revision>57</cp:revision>
  <dcterms:created xsi:type="dcterms:W3CDTF">2025-04-25T17:00:08Z</dcterms:created>
  <dcterms:modified xsi:type="dcterms:W3CDTF">2025-06-02T15:14:44Z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0x010100D9998F913F115B44A9E14E7DD122D037</vt:lpwstr>
  </property>
</Properties>
</file>