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46" r:id="rId2"/>
    <p:sldMasterId id="2147483844" r:id="rId3"/>
  </p:sldMasterIdLst>
  <p:notesMasterIdLst>
    <p:notesMasterId r:id="rId37"/>
  </p:notesMasterIdLst>
  <p:sldIdLst>
    <p:sldId id="256" r:id="rId4"/>
    <p:sldId id="257" r:id="rId5"/>
    <p:sldId id="294" r:id="rId6"/>
    <p:sldId id="259" r:id="rId7"/>
    <p:sldId id="260" r:id="rId8"/>
    <p:sldId id="261" r:id="rId9"/>
    <p:sldId id="262" r:id="rId10"/>
    <p:sldId id="263" r:id="rId11"/>
    <p:sldId id="264" r:id="rId12"/>
    <p:sldId id="278" r:id="rId13"/>
    <p:sldId id="265" r:id="rId14"/>
    <p:sldId id="279" r:id="rId15"/>
    <p:sldId id="266" r:id="rId16"/>
    <p:sldId id="280" r:id="rId17"/>
    <p:sldId id="267" r:id="rId18"/>
    <p:sldId id="28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 id="354" r:id="rId32"/>
    <p:sldId id="274" r:id="rId33"/>
    <p:sldId id="287" r:id="rId34"/>
    <p:sldId id="289" r:id="rId35"/>
    <p:sldId id="341" r:id="rId36"/>
  </p:sldIdLst>
  <p:sldSz cx="12192000" cy="6858000"/>
  <p:notesSz cx="6858000" cy="9144000"/>
  <p:embeddedFontLst>
    <p:embeddedFont>
      <p:font typeface="Helvetica Neue"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jSRm0h0j3n7VsV8cSGf7uTVBQmt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C9CB1F-0E65-BDF2-9959-F5E8A71BC8F1}" name="Christina Johnson" initials="CJ" userId="S::cjohnso2@wested.org::25489c12-e334-44ac-9e5c-f96f7032691a" providerId="AD"/>
  <p188:author id="{13652BB1-951B-2557-0C46-736B029C800F}" name="Nancy Tien" initials="" userId="S::ntien@wested.org::1f529d2c-026c-457d-852d-7fe05b707d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mit Kobrowski" initials="" lastIdx="2" clrIdx="0"/>
  <p:cmAuthor id="1" name="Gabriela Mottesi" initials="" lastIdx="15" clrIdx="1">
    <p:extLst>
      <p:ext uri="{19B8F6BF-5375-455C-9EA6-DF929625EA0E}">
        <p15:presenceInfo xmlns:p15="http://schemas.microsoft.com/office/powerpoint/2012/main" userId="S::gmottes@wested.org::567325f9-1976-4916-8d3e-d7dbaa86519f" providerId="AD"/>
      </p:ext>
    </p:extLst>
  </p:cmAuthor>
  <p:cmAuthor id="2" name="Yesi Ayala" initials="YA" lastIdx="5" clrIdx="2">
    <p:extLst>
      <p:ext uri="{19B8F6BF-5375-455C-9EA6-DF929625EA0E}">
        <p15:presenceInfo xmlns:p15="http://schemas.microsoft.com/office/powerpoint/2012/main" userId="S::yayala@wested.org::5ca8b81b-3d1d-47ea-80d0-65d8029fee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A74F"/>
    <a:srgbClr val="963739"/>
    <a:srgbClr val="4162D1"/>
    <a:srgbClr val="ED7D31"/>
    <a:srgbClr val="203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B767E-3BC4-493A-A991-338B89303CA9}" v="2" dt="2025-05-16T18:10:45.788"/>
    <p1510:client id="{75D41C87-D42F-465B-A550-41191DDA99B3}" v="89" dt="2025-05-15T17:32:19.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0" autoAdjust="0"/>
    <p:restoredTop sz="86463" autoAdjust="0"/>
  </p:normalViewPr>
  <p:slideViewPr>
    <p:cSldViewPr snapToGrid="0">
      <p:cViewPr varScale="1">
        <p:scale>
          <a:sx n="47" d="100"/>
          <a:sy n="47" d="100"/>
        </p:scale>
        <p:origin x="76" y="460"/>
      </p:cViewPr>
      <p:guideLst/>
    </p:cSldViewPr>
  </p:slideViewPr>
  <p:outlineViewPr>
    <p:cViewPr>
      <p:scale>
        <a:sx n="33" d="100"/>
        <a:sy n="33" d="100"/>
      </p:scale>
      <p:origin x="0" y="-434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customschemas.google.com/relationships/presentationmetadata" Target="meta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Mottesi" userId="vczN3LHaSXewgyq8AgJgILMhoKSM+k9g0VZvqeMDLnQ=" providerId="None" clId="Web-{19981CA8-197D-45A9-AEAE-AF645AE7F81E}"/>
    <pc:docChg chg="addSld modSld sldOrd">
      <pc:chgData name="Gabriela Mottesi" userId="vczN3LHaSXewgyq8AgJgILMhoKSM+k9g0VZvqeMDLnQ=" providerId="None" clId="Web-{19981CA8-197D-45A9-AEAE-AF645AE7F81E}" dt="2025-04-09T22:07:43.686" v="178"/>
      <pc:docMkLst>
        <pc:docMk/>
      </pc:docMkLst>
      <pc:sldChg chg="modSp">
        <pc:chgData name="Gabriela Mottesi" userId="vczN3LHaSXewgyq8AgJgILMhoKSM+k9g0VZvqeMDLnQ=" providerId="None" clId="Web-{19981CA8-197D-45A9-AEAE-AF645AE7F81E}" dt="2025-04-09T21:44:24.498" v="8" actId="20577"/>
        <pc:sldMkLst>
          <pc:docMk/>
          <pc:sldMk cId="0" sldId="264"/>
        </pc:sldMkLst>
        <pc:spChg chg="mod">
          <ac:chgData name="Gabriela Mottesi" userId="vczN3LHaSXewgyq8AgJgILMhoKSM+k9g0VZvqeMDLnQ=" providerId="None" clId="Web-{19981CA8-197D-45A9-AEAE-AF645AE7F81E}" dt="2025-04-09T21:44:24.498" v="8" actId="20577"/>
          <ac:spMkLst>
            <pc:docMk/>
            <pc:sldMk cId="0" sldId="264"/>
            <ac:spMk id="634" creationId="{00000000-0000-0000-0000-000000000000}"/>
          </ac:spMkLst>
        </pc:spChg>
      </pc:sldChg>
      <pc:sldChg chg="modSp">
        <pc:chgData name="Gabriela Mottesi" userId="vczN3LHaSXewgyq8AgJgILMhoKSM+k9g0VZvqeMDLnQ=" providerId="None" clId="Web-{19981CA8-197D-45A9-AEAE-AF645AE7F81E}" dt="2025-04-09T21:45:20.422" v="10" actId="20577"/>
        <pc:sldMkLst>
          <pc:docMk/>
          <pc:sldMk cId="0" sldId="265"/>
        </pc:sldMkLst>
        <pc:spChg chg="mod">
          <ac:chgData name="Gabriela Mottesi" userId="vczN3LHaSXewgyq8AgJgILMhoKSM+k9g0VZvqeMDLnQ=" providerId="None" clId="Web-{19981CA8-197D-45A9-AEAE-AF645AE7F81E}" dt="2025-04-09T21:45:20.422" v="10" actId="20577"/>
          <ac:spMkLst>
            <pc:docMk/>
            <pc:sldMk cId="0" sldId="265"/>
            <ac:spMk id="641" creationId="{00000000-0000-0000-0000-000000000000}"/>
          </ac:spMkLst>
        </pc:spChg>
      </pc:sldChg>
      <pc:sldChg chg="modSp">
        <pc:chgData name="Gabriela Mottesi" userId="vczN3LHaSXewgyq8AgJgILMhoKSM+k9g0VZvqeMDLnQ=" providerId="None" clId="Web-{19981CA8-197D-45A9-AEAE-AF645AE7F81E}" dt="2025-04-09T21:58:03.604" v="129" actId="20577"/>
        <pc:sldMkLst>
          <pc:docMk/>
          <pc:sldMk cId="0" sldId="268"/>
        </pc:sldMkLst>
        <pc:spChg chg="mod">
          <ac:chgData name="Gabriela Mottesi" userId="vczN3LHaSXewgyq8AgJgILMhoKSM+k9g0VZvqeMDLnQ=" providerId="None" clId="Web-{19981CA8-197D-45A9-AEAE-AF645AE7F81E}" dt="2025-04-09T21:55:06.223" v="85" actId="1076"/>
          <ac:spMkLst>
            <pc:docMk/>
            <pc:sldMk cId="0" sldId="268"/>
            <ac:spMk id="661" creationId="{00000000-0000-0000-0000-000000000000}"/>
          </ac:spMkLst>
        </pc:spChg>
        <pc:spChg chg="mod">
          <ac:chgData name="Gabriela Mottesi" userId="vczN3LHaSXewgyq8AgJgILMhoKSM+k9g0VZvqeMDLnQ=" providerId="None" clId="Web-{19981CA8-197D-45A9-AEAE-AF645AE7F81E}" dt="2025-04-09T21:58:03.604" v="129" actId="20577"/>
          <ac:spMkLst>
            <pc:docMk/>
            <pc:sldMk cId="0" sldId="268"/>
            <ac:spMk id="662" creationId="{00000000-0000-0000-0000-000000000000}"/>
          </ac:spMkLst>
        </pc:spChg>
        <pc:spChg chg="mod">
          <ac:chgData name="Gabriela Mottesi" userId="vczN3LHaSXewgyq8AgJgILMhoKSM+k9g0VZvqeMDLnQ=" providerId="None" clId="Web-{19981CA8-197D-45A9-AEAE-AF645AE7F81E}" dt="2025-04-09T21:50:54.574" v="39" actId="1076"/>
          <ac:spMkLst>
            <pc:docMk/>
            <pc:sldMk cId="0" sldId="268"/>
            <ac:spMk id="663" creationId="{00000000-0000-0000-0000-000000000000}"/>
          </ac:spMkLst>
        </pc:spChg>
      </pc:sldChg>
      <pc:sldChg chg="modSp">
        <pc:chgData name="Gabriela Mottesi" userId="vczN3LHaSXewgyq8AgJgILMhoKSM+k9g0VZvqeMDLnQ=" providerId="None" clId="Web-{19981CA8-197D-45A9-AEAE-AF645AE7F81E}" dt="2025-04-09T21:52:40.405" v="58" actId="1076"/>
        <pc:sldMkLst>
          <pc:docMk/>
          <pc:sldMk cId="0" sldId="269"/>
        </pc:sldMkLst>
        <pc:spChg chg="mod">
          <ac:chgData name="Gabriela Mottesi" userId="vczN3LHaSXewgyq8AgJgILMhoKSM+k9g0VZvqeMDLnQ=" providerId="None" clId="Web-{19981CA8-197D-45A9-AEAE-AF645AE7F81E}" dt="2025-04-09T21:52:40.405" v="58" actId="1076"/>
          <ac:spMkLst>
            <pc:docMk/>
            <pc:sldMk cId="0" sldId="269"/>
            <ac:spMk id="670" creationId="{00000000-0000-0000-0000-000000000000}"/>
          </ac:spMkLst>
        </pc:spChg>
      </pc:sldChg>
      <pc:sldChg chg="modSp">
        <pc:chgData name="Gabriela Mottesi" userId="vczN3LHaSXewgyq8AgJgILMhoKSM+k9g0VZvqeMDLnQ=" providerId="None" clId="Web-{19981CA8-197D-45A9-AEAE-AF645AE7F81E}" dt="2025-04-09T22:06:06.901" v="167" actId="20577"/>
        <pc:sldMkLst>
          <pc:docMk/>
          <pc:sldMk cId="0" sldId="273"/>
        </pc:sldMkLst>
        <pc:spChg chg="mod">
          <ac:chgData name="Gabriela Mottesi" userId="vczN3LHaSXewgyq8AgJgILMhoKSM+k9g0VZvqeMDLnQ=" providerId="None" clId="Web-{19981CA8-197D-45A9-AEAE-AF645AE7F81E}" dt="2025-04-09T22:05:00.868" v="139" actId="20577"/>
          <ac:spMkLst>
            <pc:docMk/>
            <pc:sldMk cId="0" sldId="273"/>
            <ac:spMk id="696" creationId="{00000000-0000-0000-0000-000000000000}"/>
          </ac:spMkLst>
        </pc:spChg>
        <pc:spChg chg="mod">
          <ac:chgData name="Gabriela Mottesi" userId="vczN3LHaSXewgyq8AgJgILMhoKSM+k9g0VZvqeMDLnQ=" providerId="None" clId="Web-{19981CA8-197D-45A9-AEAE-AF645AE7F81E}" dt="2025-04-09T22:06:06.901" v="167" actId="20577"/>
          <ac:spMkLst>
            <pc:docMk/>
            <pc:sldMk cId="0" sldId="273"/>
            <ac:spMk id="697" creationId="{00000000-0000-0000-0000-000000000000}"/>
          </ac:spMkLst>
        </pc:spChg>
        <pc:spChg chg="mod">
          <ac:chgData name="Gabriela Mottesi" userId="vczN3LHaSXewgyq8AgJgILMhoKSM+k9g0VZvqeMDLnQ=" providerId="None" clId="Web-{19981CA8-197D-45A9-AEAE-AF645AE7F81E}" dt="2025-04-09T22:04:54.399" v="134" actId="20577"/>
          <ac:spMkLst>
            <pc:docMk/>
            <pc:sldMk cId="0" sldId="273"/>
            <ac:spMk id="698" creationId="{00000000-0000-0000-0000-000000000000}"/>
          </ac:spMkLst>
        </pc:spChg>
      </pc:sldChg>
      <pc:sldChg chg="modSp">
        <pc:chgData name="Gabriela Mottesi" userId="vczN3LHaSXewgyq8AgJgILMhoKSM+k9g0VZvqeMDLnQ=" providerId="None" clId="Web-{19981CA8-197D-45A9-AEAE-AF645AE7F81E}" dt="2025-04-09T22:07:39.936" v="177" actId="20577"/>
        <pc:sldMkLst>
          <pc:docMk/>
          <pc:sldMk cId="0" sldId="274"/>
        </pc:sldMkLst>
        <pc:spChg chg="mod">
          <ac:chgData name="Gabriela Mottesi" userId="vczN3LHaSXewgyq8AgJgILMhoKSM+k9g0VZvqeMDLnQ=" providerId="None" clId="Web-{19981CA8-197D-45A9-AEAE-AF645AE7F81E}" dt="2025-04-09T22:07:39.936" v="177" actId="20577"/>
          <ac:spMkLst>
            <pc:docMk/>
            <pc:sldMk cId="0" sldId="274"/>
            <ac:spMk id="703" creationId="{00000000-0000-0000-0000-000000000000}"/>
          </ac:spMkLst>
        </pc:spChg>
      </pc:sldChg>
      <pc:sldChg chg="modSp">
        <pc:chgData name="Gabriela Mottesi" userId="vczN3LHaSXewgyq8AgJgILMhoKSM+k9g0VZvqeMDLnQ=" providerId="None" clId="Web-{19981CA8-197D-45A9-AEAE-AF645AE7F81E}" dt="2025-04-09T21:52:53.703" v="59" actId="1076"/>
        <pc:sldMkLst>
          <pc:docMk/>
          <pc:sldMk cId="763421579" sldId="282"/>
        </pc:sldMkLst>
        <pc:spChg chg="mod">
          <ac:chgData name="Gabriela Mottesi" userId="vczN3LHaSXewgyq8AgJgILMhoKSM+k9g0VZvqeMDLnQ=" providerId="None" clId="Web-{19981CA8-197D-45A9-AEAE-AF645AE7F81E}" dt="2025-04-09T21:52:53.703" v="59" actId="1076"/>
          <ac:spMkLst>
            <pc:docMk/>
            <pc:sldMk cId="763421579" sldId="282"/>
            <ac:spMk id="670" creationId="{068FDE92-45FD-B5DD-B07D-21F63097AD98}"/>
          </ac:spMkLst>
        </pc:spChg>
      </pc:sldChg>
      <pc:sldChg chg="modSp">
        <pc:chgData name="Gabriela Mottesi" userId="vczN3LHaSXewgyq8AgJgILMhoKSM+k9g0VZvqeMDLnQ=" providerId="None" clId="Web-{19981CA8-197D-45A9-AEAE-AF645AE7F81E}" dt="2025-04-09T22:07:43.686" v="178"/>
        <pc:sldMkLst>
          <pc:docMk/>
          <pc:sldMk cId="0" sldId="287"/>
        </pc:sldMkLst>
        <pc:spChg chg="mod">
          <ac:chgData name="Gabriela Mottesi" userId="vczN3LHaSXewgyq8AgJgILMhoKSM+k9g0VZvqeMDLnQ=" providerId="None" clId="Web-{19981CA8-197D-45A9-AEAE-AF645AE7F81E}" dt="2025-04-09T22:07:43.686" v="178"/>
          <ac:spMkLst>
            <pc:docMk/>
            <pc:sldMk cId="0" sldId="287"/>
            <ac:spMk id="682" creationId="{00000000-0000-0000-0000-000000000000}"/>
          </ac:spMkLst>
        </pc:spChg>
      </pc:sldChg>
      <pc:sldChg chg="modSp add replId">
        <pc:chgData name="Gabriela Mottesi" userId="vczN3LHaSXewgyq8AgJgILMhoKSM+k9g0VZvqeMDLnQ=" providerId="None" clId="Web-{19981CA8-197D-45A9-AEAE-AF645AE7F81E}" dt="2025-04-09T21:55:45.787" v="119" actId="1076"/>
        <pc:sldMkLst>
          <pc:docMk/>
          <pc:sldMk cId="3256126427" sldId="291"/>
        </pc:sldMkLst>
        <pc:spChg chg="mod">
          <ac:chgData name="Gabriela Mottesi" userId="vczN3LHaSXewgyq8AgJgILMhoKSM+k9g0VZvqeMDLnQ=" providerId="None" clId="Web-{19981CA8-197D-45A9-AEAE-AF645AE7F81E}" dt="2025-04-09T21:55:45.787" v="119" actId="1076"/>
          <ac:spMkLst>
            <pc:docMk/>
            <pc:sldMk cId="3256126427" sldId="291"/>
            <ac:spMk id="661" creationId="{7DF83CC2-20D8-9331-F433-9F3B8CAA12B9}"/>
          </ac:spMkLst>
        </pc:spChg>
        <pc:spChg chg="mod">
          <ac:chgData name="Gabriela Mottesi" userId="vczN3LHaSXewgyq8AgJgILMhoKSM+k9g0VZvqeMDLnQ=" providerId="None" clId="Web-{19981CA8-197D-45A9-AEAE-AF645AE7F81E}" dt="2025-04-09T21:54:34.972" v="66" actId="20577"/>
          <ac:spMkLst>
            <pc:docMk/>
            <pc:sldMk cId="3256126427" sldId="291"/>
            <ac:spMk id="662" creationId="{E3EEB3B1-621F-9CDB-4532-82F3BE78998D}"/>
          </ac:spMkLst>
        </pc:spChg>
        <pc:spChg chg="mod">
          <ac:chgData name="Gabriela Mottesi" userId="vczN3LHaSXewgyq8AgJgILMhoKSM+k9g0VZvqeMDLnQ=" providerId="None" clId="Web-{19981CA8-197D-45A9-AEAE-AF645AE7F81E}" dt="2025-04-09T21:52:34.796" v="57" actId="20577"/>
          <ac:spMkLst>
            <pc:docMk/>
            <pc:sldMk cId="3256126427" sldId="291"/>
            <ac:spMk id="663" creationId="{FC310391-8C57-A73D-0382-E049641C93E4}"/>
          </ac:spMkLst>
        </pc:spChg>
      </pc:sldChg>
      <pc:sldChg chg="modSp add ord replId">
        <pc:chgData name="Gabriela Mottesi" userId="vczN3LHaSXewgyq8AgJgILMhoKSM+k9g0VZvqeMDLnQ=" providerId="None" clId="Web-{19981CA8-197D-45A9-AEAE-AF645AE7F81E}" dt="2025-04-09T21:55:26.286" v="101" actId="1076"/>
        <pc:sldMkLst>
          <pc:docMk/>
          <pc:sldMk cId="2360680232" sldId="292"/>
        </pc:sldMkLst>
        <pc:spChg chg="mod">
          <ac:chgData name="Gabriela Mottesi" userId="vczN3LHaSXewgyq8AgJgILMhoKSM+k9g0VZvqeMDLnQ=" providerId="None" clId="Web-{19981CA8-197D-45A9-AEAE-AF645AE7F81E}" dt="2025-04-09T21:55:26.286" v="101" actId="1076"/>
          <ac:spMkLst>
            <pc:docMk/>
            <pc:sldMk cId="2360680232" sldId="292"/>
            <ac:spMk id="661" creationId="{F8267AC2-C18E-1CF2-E370-333D8C887E32}"/>
          </ac:spMkLst>
        </pc:spChg>
        <pc:spChg chg="mod">
          <ac:chgData name="Gabriela Mottesi" userId="vczN3LHaSXewgyq8AgJgILMhoKSM+k9g0VZvqeMDLnQ=" providerId="None" clId="Web-{19981CA8-197D-45A9-AEAE-AF645AE7F81E}" dt="2025-04-09T21:53:58.314" v="64" actId="20577"/>
          <ac:spMkLst>
            <pc:docMk/>
            <pc:sldMk cId="2360680232" sldId="292"/>
            <ac:spMk id="662" creationId="{FA937BC5-C8FB-D917-9059-27E0E8D7D304}"/>
          </ac:spMkLst>
        </pc:spChg>
        <pc:spChg chg="mod">
          <ac:chgData name="Gabriela Mottesi" userId="vczN3LHaSXewgyq8AgJgILMhoKSM+k9g0VZvqeMDLnQ=" providerId="None" clId="Web-{19981CA8-197D-45A9-AEAE-AF645AE7F81E}" dt="2025-04-09T21:53:28.470" v="60" actId="1076"/>
          <ac:spMkLst>
            <pc:docMk/>
            <pc:sldMk cId="2360680232" sldId="292"/>
            <ac:spMk id="663" creationId="{02A99357-426F-D70E-C73E-18A3AD2194D0}"/>
          </ac:spMkLst>
        </pc:spChg>
      </pc:sldChg>
      <pc:sldChg chg="modSp add replId">
        <pc:chgData name="Gabriela Mottesi" userId="vczN3LHaSXewgyq8AgJgILMhoKSM+k9g0VZvqeMDLnQ=" providerId="None" clId="Web-{19981CA8-197D-45A9-AEAE-AF645AE7F81E}" dt="2025-04-09T22:06:49.044" v="172" actId="20577"/>
        <pc:sldMkLst>
          <pc:docMk/>
          <pc:sldMk cId="3318098818" sldId="293"/>
        </pc:sldMkLst>
        <pc:spChg chg="mod">
          <ac:chgData name="Gabriela Mottesi" userId="vczN3LHaSXewgyq8AgJgILMhoKSM+k9g0VZvqeMDLnQ=" providerId="None" clId="Web-{19981CA8-197D-45A9-AEAE-AF645AE7F81E}" dt="2025-04-09T22:05:18.494" v="155" actId="14100"/>
          <ac:spMkLst>
            <pc:docMk/>
            <pc:sldMk cId="3318098818" sldId="293"/>
            <ac:spMk id="696" creationId="{AB272A4B-3118-5522-253D-0B2A06DDEB2C}"/>
          </ac:spMkLst>
        </pc:spChg>
        <pc:spChg chg="mod">
          <ac:chgData name="Gabriela Mottesi" userId="vczN3LHaSXewgyq8AgJgILMhoKSM+k9g0VZvqeMDLnQ=" providerId="None" clId="Web-{19981CA8-197D-45A9-AEAE-AF645AE7F81E}" dt="2025-04-09T22:06:49.044" v="172" actId="20577"/>
          <ac:spMkLst>
            <pc:docMk/>
            <pc:sldMk cId="3318098818" sldId="293"/>
            <ac:spMk id="697" creationId="{CEAA076B-ABFC-F0EA-A545-CF7B1784633D}"/>
          </ac:spMkLst>
        </pc:spChg>
        <pc:spChg chg="mod">
          <ac:chgData name="Gabriela Mottesi" userId="vczN3LHaSXewgyq8AgJgILMhoKSM+k9g0VZvqeMDLnQ=" providerId="None" clId="Web-{19981CA8-197D-45A9-AEAE-AF645AE7F81E}" dt="2025-04-09T22:05:55.995" v="163" actId="20577"/>
          <ac:spMkLst>
            <pc:docMk/>
            <pc:sldMk cId="3318098818" sldId="293"/>
            <ac:spMk id="698" creationId="{C2DE5A36-50CE-8A87-CAB5-6A2DD90E401A}"/>
          </ac:spMkLst>
        </pc:spChg>
      </pc:sldChg>
    </pc:docChg>
  </pc:docChgLst>
  <pc:docChgLst>
    <pc:chgData name="Kim Austin" userId="ps/kO6BA9KWAjHLbsxv9pWngsZodD48B/mc8PTE1gFM=" providerId="None" clId="Web-{29CCFFE2-0630-41C6-AC22-CCEBEA3DA825}"/>
    <pc:docChg chg="modSld">
      <pc:chgData name="Kim Austin" userId="ps/kO6BA9KWAjHLbsxv9pWngsZodD48B/mc8PTE1gFM=" providerId="None" clId="Web-{29CCFFE2-0630-41C6-AC22-CCEBEA3DA825}" dt="2025-04-17T18:19:53.178" v="24" actId="1076"/>
      <pc:docMkLst>
        <pc:docMk/>
      </pc:docMkLst>
      <pc:sldChg chg="modSp">
        <pc:chgData name="Kim Austin" userId="ps/kO6BA9KWAjHLbsxv9pWngsZodD48B/mc8PTE1gFM=" providerId="None" clId="Web-{29CCFFE2-0630-41C6-AC22-CCEBEA3DA825}" dt="2025-04-17T18:16:16.176" v="19" actId="20577"/>
        <pc:sldMkLst>
          <pc:docMk/>
          <pc:sldMk cId="0" sldId="259"/>
        </pc:sldMkLst>
        <pc:spChg chg="mod">
          <ac:chgData name="Kim Austin" userId="ps/kO6BA9KWAjHLbsxv9pWngsZodD48B/mc8PTE1gFM=" providerId="None" clId="Web-{29CCFFE2-0630-41C6-AC22-CCEBEA3DA825}" dt="2025-04-17T18:16:16.176" v="19" actId="20577"/>
          <ac:spMkLst>
            <pc:docMk/>
            <pc:sldMk cId="0" sldId="259"/>
            <ac:spMk id="603" creationId="{00000000-0000-0000-0000-000000000000}"/>
          </ac:spMkLst>
        </pc:spChg>
      </pc:sldChg>
      <pc:sldChg chg="modSp">
        <pc:chgData name="Kim Austin" userId="ps/kO6BA9KWAjHLbsxv9pWngsZodD48B/mc8PTE1gFM=" providerId="None" clId="Web-{29CCFFE2-0630-41C6-AC22-CCEBEA3DA825}" dt="2025-04-17T18:16:52.770" v="21" actId="20577"/>
        <pc:sldMkLst>
          <pc:docMk/>
          <pc:sldMk cId="0" sldId="264"/>
        </pc:sldMkLst>
        <pc:spChg chg="mod">
          <ac:chgData name="Kim Austin" userId="ps/kO6BA9KWAjHLbsxv9pWngsZodD48B/mc8PTE1gFM=" providerId="None" clId="Web-{29CCFFE2-0630-41C6-AC22-CCEBEA3DA825}" dt="2025-04-17T18:16:52.770" v="21" actId="20577"/>
          <ac:spMkLst>
            <pc:docMk/>
            <pc:sldMk cId="0" sldId="264"/>
            <ac:spMk id="634" creationId="{00000000-0000-0000-0000-000000000000}"/>
          </ac:spMkLst>
        </pc:spChg>
      </pc:sldChg>
      <pc:sldChg chg="modSp">
        <pc:chgData name="Kim Austin" userId="ps/kO6BA9KWAjHLbsxv9pWngsZodD48B/mc8PTE1gFM=" providerId="None" clId="Web-{29CCFFE2-0630-41C6-AC22-CCEBEA3DA825}" dt="2025-04-17T18:19:48.631" v="23" actId="1076"/>
        <pc:sldMkLst>
          <pc:docMk/>
          <pc:sldMk cId="0" sldId="273"/>
        </pc:sldMkLst>
        <pc:spChg chg="mod">
          <ac:chgData name="Kim Austin" userId="ps/kO6BA9KWAjHLbsxv9pWngsZodD48B/mc8PTE1gFM=" providerId="None" clId="Web-{29CCFFE2-0630-41C6-AC22-CCEBEA3DA825}" dt="2025-04-17T18:19:48.631" v="23" actId="1076"/>
          <ac:spMkLst>
            <pc:docMk/>
            <pc:sldMk cId="0" sldId="273"/>
            <ac:spMk id="697" creationId="{00000000-0000-0000-0000-000000000000}"/>
          </ac:spMkLst>
        </pc:spChg>
      </pc:sldChg>
      <pc:sldChg chg="modSp">
        <pc:chgData name="Kim Austin" userId="ps/kO6BA9KWAjHLbsxv9pWngsZodD48B/mc8PTE1gFM=" providerId="None" clId="Web-{29CCFFE2-0630-41C6-AC22-CCEBEA3DA825}" dt="2025-04-17T18:19:26.100" v="22" actId="20577"/>
        <pc:sldMkLst>
          <pc:docMk/>
          <pc:sldMk cId="430389697" sldId="284"/>
        </pc:sldMkLst>
        <pc:spChg chg="mod">
          <ac:chgData name="Kim Austin" userId="ps/kO6BA9KWAjHLbsxv9pWngsZodD48B/mc8PTE1gFM=" providerId="None" clId="Web-{29CCFFE2-0630-41C6-AC22-CCEBEA3DA825}" dt="2025-04-17T18:19:26.100" v="22" actId="20577"/>
          <ac:spMkLst>
            <pc:docMk/>
            <pc:sldMk cId="430389697" sldId="284"/>
            <ac:spMk id="683" creationId="{51DB8403-DB61-5C72-02A9-E40D1E2EC486}"/>
          </ac:spMkLst>
        </pc:spChg>
      </pc:sldChg>
      <pc:sldChg chg="modSp">
        <pc:chgData name="Kim Austin" userId="ps/kO6BA9KWAjHLbsxv9pWngsZodD48B/mc8PTE1gFM=" providerId="None" clId="Web-{29CCFFE2-0630-41C6-AC22-CCEBEA3DA825}" dt="2025-04-17T18:19:53.178" v="24" actId="1076"/>
        <pc:sldMkLst>
          <pc:docMk/>
          <pc:sldMk cId="3318098818" sldId="293"/>
        </pc:sldMkLst>
        <pc:spChg chg="mod">
          <ac:chgData name="Kim Austin" userId="ps/kO6BA9KWAjHLbsxv9pWngsZodD48B/mc8PTE1gFM=" providerId="None" clId="Web-{29CCFFE2-0630-41C6-AC22-CCEBEA3DA825}" dt="2025-04-17T18:19:53.178" v="24" actId="1076"/>
          <ac:spMkLst>
            <pc:docMk/>
            <pc:sldMk cId="3318098818" sldId="293"/>
            <ac:spMk id="697" creationId="{CEAA076B-ABFC-F0EA-A545-CF7B1784633D}"/>
          </ac:spMkLst>
        </pc:spChg>
      </pc:sldChg>
    </pc:docChg>
  </pc:docChgLst>
  <pc:docChgLst>
    <pc:chgData name="Gabriela Mottesi" userId="vczN3LHaSXewgyq8AgJgILMhoKSM+k9g0VZvqeMDLnQ=" providerId="None" clId="Web-{38BB767E-3BC4-493A-A991-338B89303CA9}"/>
    <pc:docChg chg="modSld">
      <pc:chgData name="Gabriela Mottesi" userId="vczN3LHaSXewgyq8AgJgILMhoKSM+k9g0VZvqeMDLnQ=" providerId="None" clId="Web-{38BB767E-3BC4-493A-A991-338B89303CA9}" dt="2025-05-16T18:10:45.788" v="0" actId="20577"/>
      <pc:docMkLst>
        <pc:docMk/>
      </pc:docMkLst>
      <pc:sldChg chg="modSp">
        <pc:chgData name="Gabriela Mottesi" userId="vczN3LHaSXewgyq8AgJgILMhoKSM+k9g0VZvqeMDLnQ=" providerId="None" clId="Web-{38BB767E-3BC4-493A-A991-338B89303CA9}" dt="2025-05-16T18:10:45.788" v="0" actId="20577"/>
        <pc:sldMkLst>
          <pc:docMk/>
          <pc:sldMk cId="1285377046" sldId="278"/>
        </pc:sldMkLst>
        <pc:spChg chg="mod">
          <ac:chgData name="Gabriela Mottesi" userId="vczN3LHaSXewgyq8AgJgILMhoKSM+k9g0VZvqeMDLnQ=" providerId="None" clId="Web-{38BB767E-3BC4-493A-A991-338B89303CA9}" dt="2025-05-16T18:10:45.788" v="0" actId="20577"/>
          <ac:spMkLst>
            <pc:docMk/>
            <pc:sldMk cId="1285377046" sldId="278"/>
            <ac:spMk id="635" creationId="{061A7B20-94AB-66F1-FC13-48D3401F69AB}"/>
          </ac:spMkLst>
        </pc:spChg>
      </pc:sldChg>
    </pc:docChg>
  </pc:docChgLst>
  <pc:docChgLst>
    <pc:chgData name="Gabriela Mottesi" userId="vczN3LHaSXewgyq8AgJgILMhoKSM+k9g0VZvqeMDLnQ=" providerId="None" clId="Web-{75D41C87-D42F-465B-A550-41191DDA99B3}"/>
    <pc:docChg chg="modSld">
      <pc:chgData name="Gabriela Mottesi" userId="vczN3LHaSXewgyq8AgJgILMhoKSM+k9g0VZvqeMDLnQ=" providerId="None" clId="Web-{75D41C87-D42F-465B-A550-41191DDA99B3}" dt="2025-05-15T17:30:55.553" v="43" actId="20577"/>
      <pc:docMkLst>
        <pc:docMk/>
      </pc:docMkLst>
      <pc:sldChg chg="modSp">
        <pc:chgData name="Gabriela Mottesi" userId="vczN3LHaSXewgyq8AgJgILMhoKSM+k9g0VZvqeMDLnQ=" providerId="None" clId="Web-{75D41C87-D42F-465B-A550-41191DDA99B3}" dt="2025-05-15T16:58:54.225" v="5" actId="20577"/>
        <pc:sldMkLst>
          <pc:docMk/>
          <pc:sldMk cId="0" sldId="257"/>
        </pc:sldMkLst>
        <pc:spChg chg="mod">
          <ac:chgData name="Gabriela Mottesi" userId="vczN3LHaSXewgyq8AgJgILMhoKSM+k9g0VZvqeMDLnQ=" providerId="None" clId="Web-{75D41C87-D42F-465B-A550-41191DDA99B3}" dt="2025-05-15T16:58:54.225" v="5" actId="20577"/>
          <ac:spMkLst>
            <pc:docMk/>
            <pc:sldMk cId="0" sldId="257"/>
            <ac:spMk id="587" creationId="{00000000-0000-0000-0000-000000000000}"/>
          </ac:spMkLst>
        </pc:spChg>
      </pc:sldChg>
      <pc:sldChg chg="modSp">
        <pc:chgData name="Gabriela Mottesi" userId="vczN3LHaSXewgyq8AgJgILMhoKSM+k9g0VZvqeMDLnQ=" providerId="None" clId="Web-{75D41C87-D42F-465B-A550-41191DDA99B3}" dt="2025-05-15T16:59:14.179" v="13" actId="20577"/>
        <pc:sldMkLst>
          <pc:docMk/>
          <pc:sldMk cId="0" sldId="260"/>
        </pc:sldMkLst>
        <pc:spChg chg="mod">
          <ac:chgData name="Gabriela Mottesi" userId="vczN3LHaSXewgyq8AgJgILMhoKSM+k9g0VZvqeMDLnQ=" providerId="None" clId="Web-{75D41C87-D42F-465B-A550-41191DDA99B3}" dt="2025-05-15T16:59:14.179" v="13" actId="20577"/>
          <ac:spMkLst>
            <pc:docMk/>
            <pc:sldMk cId="0" sldId="260"/>
            <ac:spMk id="611" creationId="{00000000-0000-0000-0000-000000000000}"/>
          </ac:spMkLst>
        </pc:spChg>
      </pc:sldChg>
      <pc:sldChg chg="modSp modCm">
        <pc:chgData name="Gabriela Mottesi" userId="vczN3LHaSXewgyq8AgJgILMhoKSM+k9g0VZvqeMDLnQ=" providerId="None" clId="Web-{75D41C87-D42F-465B-A550-41191DDA99B3}" dt="2025-05-15T16:59:46.180" v="24" actId="20577"/>
        <pc:sldMkLst>
          <pc:docMk/>
          <pc:sldMk cId="0" sldId="264"/>
        </pc:sldMkLst>
        <pc:spChg chg="mod">
          <ac:chgData name="Gabriela Mottesi" userId="vczN3LHaSXewgyq8AgJgILMhoKSM+k9g0VZvqeMDLnQ=" providerId="None" clId="Web-{75D41C87-D42F-465B-A550-41191DDA99B3}" dt="2025-05-15T16:59:46.180" v="24" actId="20577"/>
          <ac:spMkLst>
            <pc:docMk/>
            <pc:sldMk cId="0" sldId="264"/>
            <ac:spMk id="634" creationId="{00000000-0000-0000-0000-000000000000}"/>
          </ac:spMkLst>
        </pc:spChg>
        <pc:spChg chg="mod">
          <ac:chgData name="Gabriela Mottesi" userId="vczN3LHaSXewgyq8AgJgILMhoKSM+k9g0VZvqeMDLnQ=" providerId="None" clId="Web-{75D41C87-D42F-465B-A550-41191DDA99B3}" dt="2025-05-15T16:59:42.211" v="23" actId="20577"/>
          <ac:spMkLst>
            <pc:docMk/>
            <pc:sldMk cId="0" sldId="264"/>
            <ac:spMk id="635" creationId="{00000000-0000-0000-0000-000000000000}"/>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75D41C87-D42F-465B-A550-41191DDA99B3}" dt="2025-05-15T16:59:33.882" v="21" actId="20577"/>
              <pc2:cmMkLst xmlns:pc2="http://schemas.microsoft.com/office/powerpoint/2019/9/main/command">
                <pc:docMk/>
                <pc:sldMk cId="0" sldId="264"/>
                <pc2:cmMk id="{7E63CC61-4EF8-C24B-926A-8AF695AA3BA5}"/>
              </pc2:cmMkLst>
            </pc226:cmChg>
          </p:ext>
        </pc:extLst>
      </pc:sldChg>
      <pc:sldChg chg="modSp">
        <pc:chgData name="Gabriela Mottesi" userId="vczN3LHaSXewgyq8AgJgILMhoKSM+k9g0VZvqeMDLnQ=" providerId="None" clId="Web-{75D41C87-D42F-465B-A550-41191DDA99B3}" dt="2025-05-15T16:48:55.426" v="3" actId="20577"/>
        <pc:sldMkLst>
          <pc:docMk/>
          <pc:sldMk cId="0" sldId="269"/>
        </pc:sldMkLst>
        <pc:spChg chg="mod">
          <ac:chgData name="Gabriela Mottesi" userId="vczN3LHaSXewgyq8AgJgILMhoKSM+k9g0VZvqeMDLnQ=" providerId="None" clId="Web-{75D41C87-D42F-465B-A550-41191DDA99B3}" dt="2025-05-15T16:48:52.300" v="2" actId="20577"/>
          <ac:spMkLst>
            <pc:docMk/>
            <pc:sldMk cId="0" sldId="269"/>
            <ac:spMk id="668" creationId="{00000000-0000-0000-0000-000000000000}"/>
          </ac:spMkLst>
        </pc:spChg>
        <pc:spChg chg="mod">
          <ac:chgData name="Gabriela Mottesi" userId="vczN3LHaSXewgyq8AgJgILMhoKSM+k9g0VZvqeMDLnQ=" providerId="None" clId="Web-{75D41C87-D42F-465B-A550-41191DDA99B3}" dt="2025-05-15T16:48:55.426" v="3" actId="20577"/>
          <ac:spMkLst>
            <pc:docMk/>
            <pc:sldMk cId="0" sldId="269"/>
            <ac:spMk id="670" creationId="{00000000-0000-0000-0000-000000000000}"/>
          </ac:spMkLst>
        </pc:spChg>
      </pc:sldChg>
      <pc:sldChg chg="modSp modCm">
        <pc:chgData name="Gabriela Mottesi" userId="vczN3LHaSXewgyq8AgJgILMhoKSM+k9g0VZvqeMDLnQ=" providerId="None" clId="Web-{75D41C87-D42F-465B-A550-41191DDA99B3}" dt="2025-05-15T17:28:25.500" v="41" actId="20577"/>
        <pc:sldMkLst>
          <pc:docMk/>
          <pc:sldMk cId="0" sldId="272"/>
        </pc:sldMkLst>
        <pc:spChg chg="mod">
          <ac:chgData name="Gabriela Mottesi" userId="vczN3LHaSXewgyq8AgJgILMhoKSM+k9g0VZvqeMDLnQ=" providerId="None" clId="Web-{75D41C87-D42F-465B-A550-41191DDA99B3}" dt="2025-05-15T17:28:18.640" v="38" actId="20577"/>
          <ac:spMkLst>
            <pc:docMk/>
            <pc:sldMk cId="0" sldId="272"/>
            <ac:spMk id="689" creationId="{00000000-0000-0000-0000-000000000000}"/>
          </ac:spMkLst>
        </pc:spChg>
        <pc:spChg chg="mod">
          <ac:chgData name="Gabriela Mottesi" userId="vczN3LHaSXewgyq8AgJgILMhoKSM+k9g0VZvqeMDLnQ=" providerId="None" clId="Web-{75D41C87-D42F-465B-A550-41191DDA99B3}" dt="2025-05-15T17:28:25.500" v="41" actId="20577"/>
          <ac:spMkLst>
            <pc:docMk/>
            <pc:sldMk cId="0" sldId="272"/>
            <ac:spMk id="691" creationId="{00000000-0000-0000-0000-000000000000}"/>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75D41C87-D42F-465B-A550-41191DDA99B3}" dt="2025-05-15T17:28:18.640" v="38" actId="20577"/>
              <pc2:cmMkLst xmlns:pc2="http://schemas.microsoft.com/office/powerpoint/2019/9/main/command">
                <pc:docMk/>
                <pc:sldMk cId="0" sldId="272"/>
                <pc2:cmMk id="{D4135275-3FE0-674E-B578-1C9B73A84C39}"/>
              </pc2:cmMkLst>
            </pc226:cmChg>
          </p:ext>
        </pc:extLst>
      </pc:sldChg>
      <pc:sldChg chg="modSp">
        <pc:chgData name="Gabriela Mottesi" userId="vczN3LHaSXewgyq8AgJgILMhoKSM+k9g0VZvqeMDLnQ=" providerId="None" clId="Web-{75D41C87-D42F-465B-A550-41191DDA99B3}" dt="2025-05-15T17:03:42.234" v="25" actId="20577"/>
        <pc:sldMkLst>
          <pc:docMk/>
          <pc:sldMk cId="1285377046" sldId="278"/>
        </pc:sldMkLst>
        <pc:spChg chg="mod">
          <ac:chgData name="Gabriela Mottesi" userId="vczN3LHaSXewgyq8AgJgILMhoKSM+k9g0VZvqeMDLnQ=" providerId="None" clId="Web-{75D41C87-D42F-465B-A550-41191DDA99B3}" dt="2025-05-15T17:03:42.234" v="25" actId="20577"/>
          <ac:spMkLst>
            <pc:docMk/>
            <pc:sldMk cId="1285377046" sldId="278"/>
            <ac:spMk id="635" creationId="{061A7B20-94AB-66F1-FC13-48D3401F69AB}"/>
          </ac:spMkLst>
        </pc:spChg>
      </pc:sldChg>
      <pc:sldChg chg="modSp modCm">
        <pc:chgData name="Gabriela Mottesi" userId="vczN3LHaSXewgyq8AgJgILMhoKSM+k9g0VZvqeMDLnQ=" providerId="None" clId="Web-{75D41C87-D42F-465B-A550-41191DDA99B3}" dt="2025-05-15T17:30:55.553" v="43" actId="20577"/>
        <pc:sldMkLst>
          <pc:docMk/>
          <pc:sldMk cId="430389697" sldId="284"/>
        </pc:sldMkLst>
        <pc:spChg chg="mod">
          <ac:chgData name="Gabriela Mottesi" userId="vczN3LHaSXewgyq8AgJgILMhoKSM+k9g0VZvqeMDLnQ=" providerId="None" clId="Web-{75D41C87-D42F-465B-A550-41191DDA99B3}" dt="2025-05-15T17:30:55.553" v="43" actId="20577"/>
          <ac:spMkLst>
            <pc:docMk/>
            <pc:sldMk cId="430389697" sldId="284"/>
            <ac:spMk id="683" creationId="{51DB8403-DB61-5C72-02A9-E40D1E2EC486}"/>
          </ac:spMkLst>
        </pc:spChg>
        <pc:spChg chg="mod">
          <ac:chgData name="Gabriela Mottesi" userId="vczN3LHaSXewgyq8AgJgILMhoKSM+k9g0VZvqeMDLnQ=" providerId="None" clId="Web-{75D41C87-D42F-465B-A550-41191DDA99B3}" dt="2025-05-15T16:48:27.956" v="1" actId="20577"/>
          <ac:spMkLst>
            <pc:docMk/>
            <pc:sldMk cId="430389697" sldId="284"/>
            <ac:spMk id="684" creationId="{26738EC9-0FED-4562-C2AE-A24F71FDC5CA}"/>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75D41C87-D42F-465B-A550-41191DDA99B3}" dt="2025-05-15T17:30:55.553" v="43" actId="20577"/>
              <pc2:cmMkLst xmlns:pc2="http://schemas.microsoft.com/office/powerpoint/2019/9/main/command">
                <pc:docMk/>
                <pc:sldMk cId="430389697" sldId="284"/>
                <pc2:cmMk id="{95AA1ABB-152C-E744-A996-51CB7742887A}"/>
              </pc2:cmMkLst>
            </pc226:cmChg>
          </p:ext>
        </pc:extLst>
      </pc:sldChg>
      <pc:sldChg chg="modSp modCm">
        <pc:chgData name="Gabriela Mottesi" userId="vczN3LHaSXewgyq8AgJgILMhoKSM+k9g0VZvqeMDLnQ=" providerId="None" clId="Web-{75D41C87-D42F-465B-A550-41191DDA99B3}" dt="2025-05-15T16:54:42.389" v="4" actId="20577"/>
        <pc:sldMkLst>
          <pc:docMk/>
          <pc:sldMk cId="3695571617" sldId="294"/>
        </pc:sldMkLst>
        <pc:spChg chg="mod">
          <ac:chgData name="Gabriela Mottesi" userId="vczN3LHaSXewgyq8AgJgILMhoKSM+k9g0VZvqeMDLnQ=" providerId="None" clId="Web-{75D41C87-D42F-465B-A550-41191DDA99B3}" dt="2025-05-15T16:54:42.389" v="4" actId="20577"/>
          <ac:spMkLst>
            <pc:docMk/>
            <pc:sldMk cId="3695571617" sldId="294"/>
            <ac:spMk id="8" creationId="{2C2D2B73-8BB8-5B76-AB7B-7E74F89C8739}"/>
          </ac:spMkLst>
        </pc:spChg>
        <pc:extLst>
          <p:ext xmlns:p="http://schemas.openxmlformats.org/presentationml/2006/main" uri="{D6D511B9-2390-475A-947B-AFAB55BFBCF1}">
            <pc226:cmChg xmlns:pc226="http://schemas.microsoft.com/office/powerpoint/2022/06/main/command" chg="mod">
              <pc226:chgData name="Gabriela Mottesi" userId="vczN3LHaSXewgyq8AgJgILMhoKSM+k9g0VZvqeMDLnQ=" providerId="None" clId="Web-{75D41C87-D42F-465B-A550-41191DDA99B3}" dt="2025-05-15T16:54:42.389" v="4" actId="20577"/>
              <pc2:cmMkLst xmlns:pc2="http://schemas.microsoft.com/office/powerpoint/2019/9/main/command">
                <pc:docMk/>
                <pc:sldMk cId="3695571617" sldId="294"/>
                <pc2:cmMk id="{C2D05C8F-FA5C-A043-90AC-9F7C0EC7FC04}"/>
              </pc2:cmMkLst>
            </pc226:cmChg>
          </p:ext>
        </pc:extLst>
      </pc:sldChg>
    </pc:docChg>
  </pc:docChgLst>
  <pc:docChgLst>
    <pc:chgData name="Kim Austin" userId="ps/kO6BA9KWAjHLbsxv9pWngsZodD48B/mc8PTE1gFM=" providerId="None" clId="Web-{4C1F30B7-415B-47A3-BD52-964A87DAEE1F}"/>
    <pc:docChg chg="modSld">
      <pc:chgData name="Kim Austin" userId="ps/kO6BA9KWAjHLbsxv9pWngsZodD48B/mc8PTE1gFM=" providerId="None" clId="Web-{4C1F30B7-415B-47A3-BD52-964A87DAEE1F}" dt="2025-04-17T18:21:55.449" v="1" actId="20577"/>
      <pc:docMkLst>
        <pc:docMk/>
      </pc:docMkLst>
      <pc:sldChg chg="modSp">
        <pc:chgData name="Kim Austin" userId="ps/kO6BA9KWAjHLbsxv9pWngsZodD48B/mc8PTE1gFM=" providerId="None" clId="Web-{4C1F30B7-415B-47A3-BD52-964A87DAEE1F}" dt="2025-04-17T18:21:55.449" v="1" actId="20577"/>
        <pc:sldMkLst>
          <pc:docMk/>
          <pc:sldMk cId="0" sldId="257"/>
        </pc:sldMkLst>
        <pc:spChg chg="mod">
          <ac:chgData name="Kim Austin" userId="ps/kO6BA9KWAjHLbsxv9pWngsZodD48B/mc8PTE1gFM=" providerId="None" clId="Web-{4C1F30B7-415B-47A3-BD52-964A87DAEE1F}" dt="2025-04-17T18:21:55.449" v="1" actId="20577"/>
          <ac:spMkLst>
            <pc:docMk/>
            <pc:sldMk cId="0" sldId="257"/>
            <ac:spMk id="58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8" name="Google Shape;6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19298B2E-890B-E42C-9200-15CE9B2813EF}"/>
            </a:ext>
          </a:extLst>
        </p:cNvPr>
        <p:cNvGrpSpPr/>
        <p:nvPr/>
      </p:nvGrpSpPr>
      <p:grpSpPr>
        <a:xfrm>
          <a:off x="0" y="0"/>
          <a:ext cx="0" cy="0"/>
          <a:chOff x="0" y="0"/>
          <a:chExt cx="0" cy="0"/>
        </a:xfrm>
      </p:grpSpPr>
      <p:sp>
        <p:nvSpPr>
          <p:cNvPr id="637" name="Google Shape;637;p10:notes">
            <a:extLst>
              <a:ext uri="{FF2B5EF4-FFF2-40B4-BE49-F238E27FC236}">
                <a16:creationId xmlns:a16="http://schemas.microsoft.com/office/drawing/2014/main" id="{852D0240-8ED3-F002-73BA-BCF36E0880E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8" name="Google Shape;638;p10:notes">
            <a:extLst>
              <a:ext uri="{FF2B5EF4-FFF2-40B4-BE49-F238E27FC236}">
                <a16:creationId xmlns:a16="http://schemas.microsoft.com/office/drawing/2014/main" id="{7F24E1D4-85AD-2C16-884F-9CF3581CDE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74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5474E701-F703-0626-71E1-870929E02955}"/>
            </a:ext>
          </a:extLst>
        </p:cNvPr>
        <p:cNvGrpSpPr/>
        <p:nvPr/>
      </p:nvGrpSpPr>
      <p:grpSpPr>
        <a:xfrm>
          <a:off x="0" y="0"/>
          <a:ext cx="0" cy="0"/>
          <a:chOff x="0" y="0"/>
          <a:chExt cx="0" cy="0"/>
        </a:xfrm>
      </p:grpSpPr>
      <p:sp>
        <p:nvSpPr>
          <p:cNvPr id="644" name="Google Shape;644;p11:notes">
            <a:extLst>
              <a:ext uri="{FF2B5EF4-FFF2-40B4-BE49-F238E27FC236}">
                <a16:creationId xmlns:a16="http://schemas.microsoft.com/office/drawing/2014/main" id="{956D4F54-8A51-0D59-ACD6-1580E581FDA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11:notes">
            <a:extLst>
              <a:ext uri="{FF2B5EF4-FFF2-40B4-BE49-F238E27FC236}">
                <a16:creationId xmlns:a16="http://schemas.microsoft.com/office/drawing/2014/main" id="{D50D1C68-2F61-7F18-BA44-CD7FC9528F7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8513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2" name="Google Shape;6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BFBAD32B-8095-BA5D-BBCF-7086F49B4279}"/>
            </a:ext>
          </a:extLst>
        </p:cNvPr>
        <p:cNvGrpSpPr/>
        <p:nvPr/>
      </p:nvGrpSpPr>
      <p:grpSpPr>
        <a:xfrm>
          <a:off x="0" y="0"/>
          <a:ext cx="0" cy="0"/>
          <a:chOff x="0" y="0"/>
          <a:chExt cx="0" cy="0"/>
        </a:xfrm>
      </p:grpSpPr>
      <p:sp>
        <p:nvSpPr>
          <p:cNvPr id="651" name="Google Shape;651;p12:notes">
            <a:extLst>
              <a:ext uri="{FF2B5EF4-FFF2-40B4-BE49-F238E27FC236}">
                <a16:creationId xmlns:a16="http://schemas.microsoft.com/office/drawing/2014/main" id="{A6077312-1486-F34E-F4D1-F5A5A831BD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2" name="Google Shape;652;p12:notes">
            <a:extLst>
              <a:ext uri="{FF2B5EF4-FFF2-40B4-BE49-F238E27FC236}">
                <a16:creationId xmlns:a16="http://schemas.microsoft.com/office/drawing/2014/main" id="{CF272EEB-0449-4FF2-719C-E5F6C18A3D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90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E8F2CC71-AA95-6C58-B5A2-D53CD8B862D4}"/>
            </a:ext>
          </a:extLst>
        </p:cNvPr>
        <p:cNvGrpSpPr/>
        <p:nvPr/>
      </p:nvGrpSpPr>
      <p:grpSpPr>
        <a:xfrm>
          <a:off x="0" y="0"/>
          <a:ext cx="0" cy="0"/>
          <a:chOff x="0" y="0"/>
          <a:chExt cx="0" cy="0"/>
        </a:xfrm>
      </p:grpSpPr>
      <p:sp>
        <p:nvSpPr>
          <p:cNvPr id="658" name="Google Shape;658;p13:notes">
            <a:extLst>
              <a:ext uri="{FF2B5EF4-FFF2-40B4-BE49-F238E27FC236}">
                <a16:creationId xmlns:a16="http://schemas.microsoft.com/office/drawing/2014/main" id="{90426E13-4658-4400-D9A5-DD6DEC01A4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59" name="Google Shape;659;p13:notes">
            <a:extLst>
              <a:ext uri="{FF2B5EF4-FFF2-40B4-BE49-F238E27FC236}">
                <a16:creationId xmlns:a16="http://schemas.microsoft.com/office/drawing/2014/main" id="{C8932555-9AEE-0D9E-6E2D-5DD9835DB0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19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25BB855D-D103-CAC4-9FDB-FDB8B18626D3}"/>
            </a:ext>
          </a:extLst>
        </p:cNvPr>
        <p:cNvGrpSpPr/>
        <p:nvPr/>
      </p:nvGrpSpPr>
      <p:grpSpPr>
        <a:xfrm>
          <a:off x="0" y="0"/>
          <a:ext cx="0" cy="0"/>
          <a:chOff x="0" y="0"/>
          <a:chExt cx="0" cy="0"/>
        </a:xfrm>
      </p:grpSpPr>
      <p:sp>
        <p:nvSpPr>
          <p:cNvPr id="658" name="Google Shape;658;p13:notes">
            <a:extLst>
              <a:ext uri="{FF2B5EF4-FFF2-40B4-BE49-F238E27FC236}">
                <a16:creationId xmlns:a16="http://schemas.microsoft.com/office/drawing/2014/main" id="{4F2AE48A-FF2C-3B22-6FB0-FA44B8E613A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59" name="Google Shape;659;p13:notes">
            <a:extLst>
              <a:ext uri="{FF2B5EF4-FFF2-40B4-BE49-F238E27FC236}">
                <a16:creationId xmlns:a16="http://schemas.microsoft.com/office/drawing/2014/main" id="{32E6AAC2-EB7C-9C8C-12DD-B065FAD9D3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9079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4AFB16BE-8D69-8AA6-B586-D4FFBF33822B}"/>
            </a:ext>
          </a:extLst>
        </p:cNvPr>
        <p:cNvGrpSpPr/>
        <p:nvPr/>
      </p:nvGrpSpPr>
      <p:grpSpPr>
        <a:xfrm>
          <a:off x="0" y="0"/>
          <a:ext cx="0" cy="0"/>
          <a:chOff x="0" y="0"/>
          <a:chExt cx="0" cy="0"/>
        </a:xfrm>
      </p:grpSpPr>
      <p:sp>
        <p:nvSpPr>
          <p:cNvPr id="665" name="Google Shape;665;p14:notes">
            <a:extLst>
              <a:ext uri="{FF2B5EF4-FFF2-40B4-BE49-F238E27FC236}">
                <a16:creationId xmlns:a16="http://schemas.microsoft.com/office/drawing/2014/main" id="{6989C194-1301-2A2B-39B8-3930F57D194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6" name="Google Shape;666;p14:notes">
            <a:extLst>
              <a:ext uri="{FF2B5EF4-FFF2-40B4-BE49-F238E27FC236}">
                <a16:creationId xmlns:a16="http://schemas.microsoft.com/office/drawing/2014/main" id="{1D90D3BB-B501-C933-59A5-8015EA203A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8651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E52ECD0B-F4A7-61A9-C878-636B876D650E}"/>
            </a:ext>
          </a:extLst>
        </p:cNvPr>
        <p:cNvGrpSpPr/>
        <p:nvPr/>
      </p:nvGrpSpPr>
      <p:grpSpPr>
        <a:xfrm>
          <a:off x="0" y="0"/>
          <a:ext cx="0" cy="0"/>
          <a:chOff x="0" y="0"/>
          <a:chExt cx="0" cy="0"/>
        </a:xfrm>
      </p:grpSpPr>
      <p:sp>
        <p:nvSpPr>
          <p:cNvPr id="665" name="Google Shape;665;p14:notes">
            <a:extLst>
              <a:ext uri="{FF2B5EF4-FFF2-40B4-BE49-F238E27FC236}">
                <a16:creationId xmlns:a16="http://schemas.microsoft.com/office/drawing/2014/main" id="{D11B1874-D176-0CDF-7803-18E3558583C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6" name="Google Shape;666;p14:notes">
            <a:extLst>
              <a:ext uri="{FF2B5EF4-FFF2-40B4-BE49-F238E27FC236}">
                <a16:creationId xmlns:a16="http://schemas.microsoft.com/office/drawing/2014/main" id="{0E6A8294-F502-9DFD-5E64-B374E4321F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4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4" name="Google Shape;5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9BA8BB7B-0DC8-DF43-1DBE-A8CAB02DCD8C}"/>
            </a:ext>
          </a:extLst>
        </p:cNvPr>
        <p:cNvGrpSpPr/>
        <p:nvPr/>
      </p:nvGrpSpPr>
      <p:grpSpPr>
        <a:xfrm>
          <a:off x="0" y="0"/>
          <a:ext cx="0" cy="0"/>
          <a:chOff x="0" y="0"/>
          <a:chExt cx="0" cy="0"/>
        </a:xfrm>
      </p:grpSpPr>
      <p:sp>
        <p:nvSpPr>
          <p:cNvPr id="658" name="Google Shape;658;p13:notes">
            <a:extLst>
              <a:ext uri="{FF2B5EF4-FFF2-40B4-BE49-F238E27FC236}">
                <a16:creationId xmlns:a16="http://schemas.microsoft.com/office/drawing/2014/main" id="{CCF37B2B-F6BB-9C9C-F33C-9FA4E5C0EA7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59" name="Google Shape;659;p13:notes">
            <a:extLst>
              <a:ext uri="{FF2B5EF4-FFF2-40B4-BE49-F238E27FC236}">
                <a16:creationId xmlns:a16="http://schemas.microsoft.com/office/drawing/2014/main" id="{8C626F90-6A03-B7F6-C576-3AE4F1AEDD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150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57876CE6-9204-67CA-81DE-80AA95D5B90D}"/>
            </a:ext>
          </a:extLst>
        </p:cNvPr>
        <p:cNvGrpSpPr/>
        <p:nvPr/>
      </p:nvGrpSpPr>
      <p:grpSpPr>
        <a:xfrm>
          <a:off x="0" y="0"/>
          <a:ext cx="0" cy="0"/>
          <a:chOff x="0" y="0"/>
          <a:chExt cx="0" cy="0"/>
        </a:xfrm>
      </p:grpSpPr>
      <p:sp>
        <p:nvSpPr>
          <p:cNvPr id="672" name="Google Shape;672;p15:notes">
            <a:extLst>
              <a:ext uri="{FF2B5EF4-FFF2-40B4-BE49-F238E27FC236}">
                <a16:creationId xmlns:a16="http://schemas.microsoft.com/office/drawing/2014/main" id="{F95CF215-6D6C-3305-CD52-0AA6EB90FBD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3" name="Google Shape;673;p15:notes">
            <a:extLst>
              <a:ext uri="{FF2B5EF4-FFF2-40B4-BE49-F238E27FC236}">
                <a16:creationId xmlns:a16="http://schemas.microsoft.com/office/drawing/2014/main" id="{201A6856-A45D-7C25-D234-4CE2542053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245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970A791C-099B-9F6C-BFBB-157B4AD53F00}"/>
            </a:ext>
          </a:extLst>
        </p:cNvPr>
        <p:cNvGrpSpPr/>
        <p:nvPr/>
      </p:nvGrpSpPr>
      <p:grpSpPr>
        <a:xfrm>
          <a:off x="0" y="0"/>
          <a:ext cx="0" cy="0"/>
          <a:chOff x="0" y="0"/>
          <a:chExt cx="0" cy="0"/>
        </a:xfrm>
      </p:grpSpPr>
      <p:sp>
        <p:nvSpPr>
          <p:cNvPr id="672" name="Google Shape;672;p15:notes">
            <a:extLst>
              <a:ext uri="{FF2B5EF4-FFF2-40B4-BE49-F238E27FC236}">
                <a16:creationId xmlns:a16="http://schemas.microsoft.com/office/drawing/2014/main" id="{DB4F2796-7866-C4F0-B83D-414E72AE3D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3" name="Google Shape;673;p15:notes">
            <a:extLst>
              <a:ext uri="{FF2B5EF4-FFF2-40B4-BE49-F238E27FC236}">
                <a16:creationId xmlns:a16="http://schemas.microsoft.com/office/drawing/2014/main" id="{D38FAA49-26B8-0A0C-59A0-0A8E858DC1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910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a:extLst>
            <a:ext uri="{FF2B5EF4-FFF2-40B4-BE49-F238E27FC236}">
              <a16:creationId xmlns:a16="http://schemas.microsoft.com/office/drawing/2014/main" id="{CF7BBA53-2A00-7F25-E733-39C28605FBE3}"/>
            </a:ext>
          </a:extLst>
        </p:cNvPr>
        <p:cNvGrpSpPr/>
        <p:nvPr/>
      </p:nvGrpSpPr>
      <p:grpSpPr>
        <a:xfrm>
          <a:off x="0" y="0"/>
          <a:ext cx="0" cy="0"/>
          <a:chOff x="0" y="0"/>
          <a:chExt cx="0" cy="0"/>
        </a:xfrm>
      </p:grpSpPr>
      <p:sp>
        <p:nvSpPr>
          <p:cNvPr id="679" name="Google Shape;679;p16:notes">
            <a:extLst>
              <a:ext uri="{FF2B5EF4-FFF2-40B4-BE49-F238E27FC236}">
                <a16:creationId xmlns:a16="http://schemas.microsoft.com/office/drawing/2014/main" id="{951C9F0B-CA76-C9BD-E9FF-614722422B0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0" name="Google Shape;680;p16:notes">
            <a:extLst>
              <a:ext uri="{FF2B5EF4-FFF2-40B4-BE49-F238E27FC236}">
                <a16:creationId xmlns:a16="http://schemas.microsoft.com/office/drawing/2014/main" id="{F63303FC-F11C-0F1D-1C9A-FC26206FD4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9918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a:extLst>
            <a:ext uri="{FF2B5EF4-FFF2-40B4-BE49-F238E27FC236}">
              <a16:creationId xmlns:a16="http://schemas.microsoft.com/office/drawing/2014/main" id="{DF9B27E0-0D9A-41DC-8496-15B0472A397B}"/>
            </a:ext>
          </a:extLst>
        </p:cNvPr>
        <p:cNvGrpSpPr/>
        <p:nvPr/>
      </p:nvGrpSpPr>
      <p:grpSpPr>
        <a:xfrm>
          <a:off x="0" y="0"/>
          <a:ext cx="0" cy="0"/>
          <a:chOff x="0" y="0"/>
          <a:chExt cx="0" cy="0"/>
        </a:xfrm>
      </p:grpSpPr>
      <p:sp>
        <p:nvSpPr>
          <p:cNvPr id="679" name="Google Shape;679;p16:notes">
            <a:extLst>
              <a:ext uri="{FF2B5EF4-FFF2-40B4-BE49-F238E27FC236}">
                <a16:creationId xmlns:a16="http://schemas.microsoft.com/office/drawing/2014/main" id="{9A86CE82-3E08-2ABD-565E-37915C903C4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0" name="Google Shape;680;p16:notes">
            <a:extLst>
              <a:ext uri="{FF2B5EF4-FFF2-40B4-BE49-F238E27FC236}">
                <a16:creationId xmlns:a16="http://schemas.microsoft.com/office/drawing/2014/main" id="{327DB173-C3C7-4F4D-98E7-C7A83B9456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749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a:extLst>
            <a:ext uri="{FF2B5EF4-FFF2-40B4-BE49-F238E27FC236}">
              <a16:creationId xmlns:a16="http://schemas.microsoft.com/office/drawing/2014/main" id="{13043A5F-FA04-13E0-C329-ADD0FED74A4B}"/>
            </a:ext>
          </a:extLst>
        </p:cNvPr>
        <p:cNvGrpSpPr/>
        <p:nvPr/>
      </p:nvGrpSpPr>
      <p:grpSpPr>
        <a:xfrm>
          <a:off x="0" y="0"/>
          <a:ext cx="0" cy="0"/>
          <a:chOff x="0" y="0"/>
          <a:chExt cx="0" cy="0"/>
        </a:xfrm>
      </p:grpSpPr>
      <p:sp>
        <p:nvSpPr>
          <p:cNvPr id="686" name="Google Shape;686;p17:notes">
            <a:extLst>
              <a:ext uri="{FF2B5EF4-FFF2-40B4-BE49-F238E27FC236}">
                <a16:creationId xmlns:a16="http://schemas.microsoft.com/office/drawing/2014/main" id="{80B5669E-2852-3EF7-0380-3BA6FC70C5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p17:notes">
            <a:extLst>
              <a:ext uri="{FF2B5EF4-FFF2-40B4-BE49-F238E27FC236}">
                <a16:creationId xmlns:a16="http://schemas.microsoft.com/office/drawing/2014/main" id="{F2046B47-BC86-535E-56FE-C2B3EB6BA8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79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a:extLst>
            <a:ext uri="{FF2B5EF4-FFF2-40B4-BE49-F238E27FC236}">
              <a16:creationId xmlns:a16="http://schemas.microsoft.com/office/drawing/2014/main" id="{1750F053-1FF1-C324-4AED-329B4522A1C3}"/>
            </a:ext>
          </a:extLst>
        </p:cNvPr>
        <p:cNvGrpSpPr/>
        <p:nvPr/>
      </p:nvGrpSpPr>
      <p:grpSpPr>
        <a:xfrm>
          <a:off x="0" y="0"/>
          <a:ext cx="0" cy="0"/>
          <a:chOff x="0" y="0"/>
          <a:chExt cx="0" cy="0"/>
        </a:xfrm>
      </p:grpSpPr>
      <p:sp>
        <p:nvSpPr>
          <p:cNvPr id="686" name="Google Shape;686;p17:notes">
            <a:extLst>
              <a:ext uri="{FF2B5EF4-FFF2-40B4-BE49-F238E27FC236}">
                <a16:creationId xmlns:a16="http://schemas.microsoft.com/office/drawing/2014/main" id="{096C3EEC-4742-472A-3B63-1DCD76A1888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p17:notes">
            <a:extLst>
              <a:ext uri="{FF2B5EF4-FFF2-40B4-BE49-F238E27FC236}">
                <a16:creationId xmlns:a16="http://schemas.microsoft.com/office/drawing/2014/main" id="{FE976447-DEE6-9C00-B52F-96B5C92073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598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3D77B955-245C-2C74-06DE-53793BCC69BE}"/>
            </a:ext>
          </a:extLst>
        </p:cNvPr>
        <p:cNvGrpSpPr/>
        <p:nvPr/>
      </p:nvGrpSpPr>
      <p:grpSpPr>
        <a:xfrm>
          <a:off x="0" y="0"/>
          <a:ext cx="0" cy="0"/>
          <a:chOff x="0" y="0"/>
          <a:chExt cx="0" cy="0"/>
        </a:xfrm>
      </p:grpSpPr>
      <p:sp>
        <p:nvSpPr>
          <p:cNvPr id="693" name="Google Shape;693;p18:notes">
            <a:extLst>
              <a:ext uri="{FF2B5EF4-FFF2-40B4-BE49-F238E27FC236}">
                <a16:creationId xmlns:a16="http://schemas.microsoft.com/office/drawing/2014/main" id="{62E72F15-FADC-5C3D-A7AB-A84ED2B1098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94" name="Google Shape;694;p18:notes">
            <a:extLst>
              <a:ext uri="{FF2B5EF4-FFF2-40B4-BE49-F238E27FC236}">
                <a16:creationId xmlns:a16="http://schemas.microsoft.com/office/drawing/2014/main" id="{3574F805-0675-234F-F203-DDDE8F74C2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801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a:extLst>
            <a:ext uri="{FF2B5EF4-FFF2-40B4-BE49-F238E27FC236}">
              <a16:creationId xmlns:a16="http://schemas.microsoft.com/office/drawing/2014/main" id="{50B4CC79-D13A-46E0-C243-BB27F4F7B8F9}"/>
            </a:ext>
          </a:extLst>
        </p:cNvPr>
        <p:cNvGrpSpPr/>
        <p:nvPr/>
      </p:nvGrpSpPr>
      <p:grpSpPr>
        <a:xfrm>
          <a:off x="0" y="0"/>
          <a:ext cx="0" cy="0"/>
          <a:chOff x="0" y="0"/>
          <a:chExt cx="0" cy="0"/>
        </a:xfrm>
      </p:grpSpPr>
      <p:sp>
        <p:nvSpPr>
          <p:cNvPr id="693" name="Google Shape;693;p18:notes">
            <a:extLst>
              <a:ext uri="{FF2B5EF4-FFF2-40B4-BE49-F238E27FC236}">
                <a16:creationId xmlns:a16="http://schemas.microsoft.com/office/drawing/2014/main" id="{48586110-CC92-D536-94AD-8AC1CC83D21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94" name="Google Shape;694;p18:notes">
            <a:extLst>
              <a:ext uri="{FF2B5EF4-FFF2-40B4-BE49-F238E27FC236}">
                <a16:creationId xmlns:a16="http://schemas.microsoft.com/office/drawing/2014/main" id="{0A8E3C1A-F00C-FEDC-B7A2-698B041CF0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380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1" name="Google Shape;7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9" name="Google Shape;6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5" name="Google Shape;6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020ed1c8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020ed1c8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dirty="0"/>
          </a:p>
        </p:txBody>
      </p:sp>
      <p:sp>
        <p:nvSpPr>
          <p:cNvPr id="732" name="Google Shape;732;g3020ed1c89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4" name="Google Shape;6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0" name="Google Shape;6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5" name="Google Shape;6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1" name="Google Shape;6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a:extLst>
            <a:ext uri="{FF2B5EF4-FFF2-40B4-BE49-F238E27FC236}">
              <a16:creationId xmlns:a16="http://schemas.microsoft.com/office/drawing/2014/main" id="{1C89D115-6956-47D0-2586-DCADE04A44B5}"/>
            </a:ext>
          </a:extLst>
        </p:cNvPr>
        <p:cNvGrpSpPr/>
        <p:nvPr/>
      </p:nvGrpSpPr>
      <p:grpSpPr>
        <a:xfrm>
          <a:off x="0" y="0"/>
          <a:ext cx="0" cy="0"/>
          <a:chOff x="0" y="0"/>
          <a:chExt cx="0" cy="0"/>
        </a:xfrm>
      </p:grpSpPr>
      <p:sp>
        <p:nvSpPr>
          <p:cNvPr id="630" name="Google Shape;630;p9:notes">
            <a:extLst>
              <a:ext uri="{FF2B5EF4-FFF2-40B4-BE49-F238E27FC236}">
                <a16:creationId xmlns:a16="http://schemas.microsoft.com/office/drawing/2014/main" id="{2E4582BA-5FA7-C0A8-8910-1DA954C219E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1" name="Google Shape;631;p9:notes">
            <a:extLst>
              <a:ext uri="{FF2B5EF4-FFF2-40B4-BE49-F238E27FC236}">
                <a16:creationId xmlns:a16="http://schemas.microsoft.com/office/drawing/2014/main" id="{ACDA73EA-E662-05BF-C1E2-A71A902981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235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p:cSld name="01_Title">
    <p:spTree>
      <p:nvGrpSpPr>
        <p:cNvPr id="1" name="Shape 13"/>
        <p:cNvGrpSpPr/>
        <p:nvPr/>
      </p:nvGrpSpPr>
      <p:grpSpPr>
        <a:xfrm>
          <a:off x="0" y="0"/>
          <a:ext cx="0" cy="0"/>
          <a:chOff x="0" y="0"/>
          <a:chExt cx="0" cy="0"/>
        </a:xfrm>
      </p:grpSpPr>
      <p:sp>
        <p:nvSpPr>
          <p:cNvPr id="14" name="Google Shape;14;p24"/>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24"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 name="Google Shape;16;p24"/>
          <p:cNvPicPr preferRelativeResize="0"/>
          <p:nvPr/>
        </p:nvPicPr>
        <p:blipFill rotWithShape="1">
          <a:blip r:embed="rId3">
            <a:alphaModFix/>
          </a:blip>
          <a:srcRect/>
          <a:stretch/>
        </p:blipFill>
        <p:spPr>
          <a:xfrm>
            <a:off x="953206" y="579706"/>
            <a:ext cx="4091293" cy="822960"/>
          </a:xfrm>
          <a:prstGeom prst="rect">
            <a:avLst/>
          </a:prstGeom>
          <a:noFill/>
          <a:ln>
            <a:noFill/>
          </a:ln>
        </p:spPr>
      </p:pic>
      <p:sp>
        <p:nvSpPr>
          <p:cNvPr id="17" name="Google Shape;17;p24"/>
          <p:cNvSpPr txBox="1">
            <a:spLocks noGrp="1"/>
          </p:cNvSpPr>
          <p:nvPr>
            <p:ph type="title"/>
          </p:nvPr>
        </p:nvSpPr>
        <p:spPr>
          <a:xfrm>
            <a:off x="1805940" y="2839301"/>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D7124"/>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4"/>
          <p:cNvSpPr txBox="1">
            <a:spLocks noGrp="1"/>
          </p:cNvSpPr>
          <p:nvPr>
            <p:ph type="subTitle" idx="1"/>
          </p:nvPr>
        </p:nvSpPr>
        <p:spPr>
          <a:xfrm>
            <a:off x="1805940" y="3647200"/>
            <a:ext cx="8580120" cy="413896"/>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4D7124"/>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4"/>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pic>
        <p:nvPicPr>
          <p:cNvPr id="20" name="Google Shape;20;p24"/>
          <p:cNvPicPr preferRelativeResize="0"/>
          <p:nvPr/>
        </p:nvPicPr>
        <p:blipFill rotWithShape="1">
          <a:blip r:embed="rId4">
            <a:alphaModFix/>
          </a:blip>
          <a:srcRect t="29031" r="14193" b="6517"/>
          <a:stretch/>
        </p:blipFill>
        <p:spPr>
          <a:xfrm flipH="1">
            <a:off x="0" y="0"/>
            <a:ext cx="4327684" cy="2585303"/>
          </a:xfrm>
          <a:prstGeom prst="rect">
            <a:avLst/>
          </a:prstGeom>
          <a:noFill/>
          <a:ln>
            <a:noFill/>
          </a:ln>
          <a:effectLst>
            <a:outerShdw blurRad="50800" dist="77078" dir="5400000" algn="t" rotWithShape="0">
              <a:srgbClr val="000000">
                <a:alpha val="16078"/>
              </a:srgbClr>
            </a:outerShdw>
          </a:effectLst>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5_Section Economics">
  <p:cSld name="05_Section Economics">
    <p:bg>
      <p:bgPr>
        <a:solidFill>
          <a:srgbClr val="4E7224"/>
        </a:solidFill>
        <a:effectLst/>
      </p:bgPr>
    </p:bg>
    <p:spTree>
      <p:nvGrpSpPr>
        <p:cNvPr id="1" name="Shape 95"/>
        <p:cNvGrpSpPr/>
        <p:nvPr/>
      </p:nvGrpSpPr>
      <p:grpSpPr>
        <a:xfrm>
          <a:off x="0" y="0"/>
          <a:ext cx="0" cy="0"/>
          <a:chOff x="0" y="0"/>
          <a:chExt cx="0" cy="0"/>
        </a:xfrm>
      </p:grpSpPr>
      <p:pic>
        <p:nvPicPr>
          <p:cNvPr id="96" name="Google Shape;96;p38"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7" name="Google Shape;97;p38"/>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8" name="Google Shape;98;p38"/>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9" name="Google Shape;99;p38"/>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62"/>
        <p:cNvGrpSpPr/>
        <p:nvPr/>
      </p:nvGrpSpPr>
      <p:grpSpPr>
        <a:xfrm>
          <a:off x="0" y="0"/>
          <a:ext cx="0" cy="0"/>
          <a:chOff x="0" y="0"/>
          <a:chExt cx="0" cy="0"/>
        </a:xfrm>
      </p:grpSpPr>
      <p:sp>
        <p:nvSpPr>
          <p:cNvPr id="63" name="Google Shape;63;p28"/>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4" name="Google Shape;64;p28"/>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65" name="Google Shape;65;p28"/>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6" name="Google Shape;66;p28"/>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8"/>
          <p:cNvSpPr txBox="1">
            <a:spLocks noGrp="1"/>
          </p:cNvSpPr>
          <p:nvPr>
            <p:ph type="body" idx="2"/>
          </p:nvPr>
        </p:nvSpPr>
        <p:spPr>
          <a:xfrm>
            <a:off x="6094412" y="797310"/>
            <a:ext cx="5599616" cy="321972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0648330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9_1 column full-width">
  <p:cSld name="19_1 column full-width">
    <p:spTree>
      <p:nvGrpSpPr>
        <p:cNvPr id="1" name="Shape 69"/>
        <p:cNvGrpSpPr/>
        <p:nvPr/>
      </p:nvGrpSpPr>
      <p:grpSpPr>
        <a:xfrm>
          <a:off x="0" y="0"/>
          <a:ext cx="0" cy="0"/>
          <a:chOff x="0" y="0"/>
          <a:chExt cx="0" cy="0"/>
        </a:xfrm>
      </p:grpSpPr>
      <p:pic>
        <p:nvPicPr>
          <p:cNvPr id="70" name="Google Shape;70;p29"/>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71" name="Google Shape;71;p2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2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16222668"/>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3_SubSection Purple">
  <p:cSld name="13_SubSection Purple">
    <p:spTree>
      <p:nvGrpSpPr>
        <p:cNvPr id="1" name="Shape 74"/>
        <p:cNvGrpSpPr/>
        <p:nvPr/>
      </p:nvGrpSpPr>
      <p:grpSpPr>
        <a:xfrm>
          <a:off x="0" y="0"/>
          <a:ext cx="0" cy="0"/>
          <a:chOff x="0" y="0"/>
          <a:chExt cx="0" cy="0"/>
        </a:xfrm>
      </p:grpSpPr>
      <p:sp>
        <p:nvSpPr>
          <p:cNvPr id="75" name="Google Shape;75;p3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 name="Google Shape;76;p3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77" name="Google Shape;77;p30"/>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78" name="Google Shape;78;p30"/>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80448375"/>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2_SubSection White">
  <p:cSld name="12_SubSection White">
    <p:spTree>
      <p:nvGrpSpPr>
        <p:cNvPr id="1" name="Shape 85"/>
        <p:cNvGrpSpPr/>
        <p:nvPr/>
      </p:nvGrpSpPr>
      <p:grpSpPr>
        <a:xfrm>
          <a:off x="0" y="0"/>
          <a:ext cx="0" cy="0"/>
          <a:chOff x="0" y="0"/>
          <a:chExt cx="0" cy="0"/>
        </a:xfrm>
      </p:grpSpPr>
      <p:pic>
        <p:nvPicPr>
          <p:cNvPr id="86" name="Google Shape;86;p3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sp>
        <p:nvSpPr>
          <p:cNvPr id="87" name="Google Shape;87;p32"/>
          <p:cNvSpPr/>
          <p:nvPr/>
        </p:nvSpPr>
        <p:spPr>
          <a:xfrm>
            <a:off x="317292" y="344775"/>
            <a:ext cx="11557416" cy="62084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3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B6D23"/>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6421257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03_Section Civics">
  <p:cSld name="03_Section Civics">
    <p:bg>
      <p:bgPr>
        <a:solidFill>
          <a:srgbClr val="4E7224"/>
        </a:solidFill>
        <a:effectLst/>
      </p:bgPr>
    </p:bg>
    <p:spTree>
      <p:nvGrpSpPr>
        <p:cNvPr id="1" name="Shape 89"/>
        <p:cNvGrpSpPr/>
        <p:nvPr/>
      </p:nvGrpSpPr>
      <p:grpSpPr>
        <a:xfrm>
          <a:off x="0" y="0"/>
          <a:ext cx="0" cy="0"/>
          <a:chOff x="0" y="0"/>
          <a:chExt cx="0" cy="0"/>
        </a:xfrm>
      </p:grpSpPr>
      <p:pic>
        <p:nvPicPr>
          <p:cNvPr id="90" name="Google Shape;90;p33"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1" name="Google Shape;91;p33"/>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2" name="Google Shape;92;p33"/>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3" name="Google Shape;93;p33"/>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3"/>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7069255"/>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05_Section Economics">
  <p:cSld name="05_Section Economics">
    <p:bg>
      <p:bgPr>
        <a:solidFill>
          <a:srgbClr val="4E7224"/>
        </a:solidFill>
        <a:effectLst/>
      </p:bgPr>
    </p:bg>
    <p:spTree>
      <p:nvGrpSpPr>
        <p:cNvPr id="1" name="Shape 95"/>
        <p:cNvGrpSpPr/>
        <p:nvPr/>
      </p:nvGrpSpPr>
      <p:grpSpPr>
        <a:xfrm>
          <a:off x="0" y="0"/>
          <a:ext cx="0" cy="0"/>
          <a:chOff x="0" y="0"/>
          <a:chExt cx="0" cy="0"/>
        </a:xfrm>
      </p:grpSpPr>
      <p:pic>
        <p:nvPicPr>
          <p:cNvPr id="96" name="Google Shape;96;p34"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7" name="Google Shape;97;p34"/>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8" name="Google Shape;98;p34"/>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9" name="Google Shape;99;p34"/>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4"/>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42773024"/>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02_Section Geography">
  <p:cSld name="02_Section Geography">
    <p:bg>
      <p:bgPr>
        <a:solidFill>
          <a:srgbClr val="4E7224"/>
        </a:solidFill>
        <a:effectLst/>
      </p:bgPr>
    </p:bg>
    <p:spTree>
      <p:nvGrpSpPr>
        <p:cNvPr id="1" name="Shape 101"/>
        <p:cNvGrpSpPr/>
        <p:nvPr/>
      </p:nvGrpSpPr>
      <p:grpSpPr>
        <a:xfrm>
          <a:off x="0" y="0"/>
          <a:ext cx="0" cy="0"/>
          <a:chOff x="0" y="0"/>
          <a:chExt cx="0" cy="0"/>
        </a:xfrm>
      </p:grpSpPr>
      <p:pic>
        <p:nvPicPr>
          <p:cNvPr id="102" name="Google Shape;102;p35"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3" name="Google Shape;103;p35"/>
          <p:cNvPicPr preferRelativeResize="0"/>
          <p:nvPr/>
        </p:nvPicPr>
        <p:blipFill rotWithShape="1">
          <a:blip r:embed="rId3">
            <a:alphaModFix/>
          </a:blip>
          <a:srcRect r="1235"/>
          <a:stretch/>
        </p:blipFill>
        <p:spPr>
          <a:xfrm>
            <a:off x="-1" y="0"/>
            <a:ext cx="12192001" cy="6858000"/>
          </a:xfrm>
          <a:prstGeom prst="rect">
            <a:avLst/>
          </a:prstGeom>
          <a:noFill/>
          <a:ln>
            <a:noFill/>
          </a:ln>
        </p:spPr>
      </p:pic>
      <p:pic>
        <p:nvPicPr>
          <p:cNvPr id="104" name="Google Shape;104;p35"/>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05" name="Google Shape;105;p35"/>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5"/>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636922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04_Section History">
  <p:cSld name="04_Section History">
    <p:bg>
      <p:bgPr>
        <a:solidFill>
          <a:srgbClr val="4E7224"/>
        </a:solidFill>
        <a:effectLst/>
      </p:bgPr>
    </p:bg>
    <p:spTree>
      <p:nvGrpSpPr>
        <p:cNvPr id="1" name="Shape 107"/>
        <p:cNvGrpSpPr/>
        <p:nvPr/>
      </p:nvGrpSpPr>
      <p:grpSpPr>
        <a:xfrm>
          <a:off x="0" y="0"/>
          <a:ext cx="0" cy="0"/>
          <a:chOff x="0" y="0"/>
          <a:chExt cx="0" cy="0"/>
        </a:xfrm>
      </p:grpSpPr>
      <p:pic>
        <p:nvPicPr>
          <p:cNvPr id="108" name="Google Shape;108;p36"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9" name="Google Shape;109;p36"/>
          <p:cNvPicPr preferRelativeResize="0"/>
          <p:nvPr/>
        </p:nvPicPr>
        <p:blipFill rotWithShape="1">
          <a:blip r:embed="rId3">
            <a:alphaModFix/>
          </a:blip>
          <a:srcRect r="1132"/>
          <a:stretch/>
        </p:blipFill>
        <p:spPr>
          <a:xfrm>
            <a:off x="0" y="0"/>
            <a:ext cx="12192000" cy="6858000"/>
          </a:xfrm>
          <a:prstGeom prst="rect">
            <a:avLst/>
          </a:prstGeom>
          <a:noFill/>
          <a:ln>
            <a:noFill/>
          </a:ln>
        </p:spPr>
      </p:pic>
      <p:pic>
        <p:nvPicPr>
          <p:cNvPr id="110" name="Google Shape;110;p36"/>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1" name="Google Shape;111;p36"/>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6"/>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73594790"/>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6_Section OSS Brand Olive">
  <p:cSld name="06_Section OSS Brand Olive">
    <p:bg>
      <p:bgPr>
        <a:solidFill>
          <a:srgbClr val="4E7224"/>
        </a:solidFill>
        <a:effectLst/>
      </p:bgPr>
    </p:bg>
    <p:spTree>
      <p:nvGrpSpPr>
        <p:cNvPr id="1" name="Shape 113"/>
        <p:cNvGrpSpPr/>
        <p:nvPr/>
      </p:nvGrpSpPr>
      <p:grpSpPr>
        <a:xfrm>
          <a:off x="0" y="0"/>
          <a:ext cx="0" cy="0"/>
          <a:chOff x="0" y="0"/>
          <a:chExt cx="0" cy="0"/>
        </a:xfrm>
      </p:grpSpPr>
      <p:pic>
        <p:nvPicPr>
          <p:cNvPr id="114" name="Google Shape;114;p37"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15" name="Google Shape;115;p37"/>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116" name="Google Shape;116;p37"/>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7" name="Google Shape;117;p37"/>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33088721"/>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07_Section Ochre Dark">
  <p:cSld name="07_Section Ochre Dark">
    <p:bg>
      <p:bgPr>
        <a:solidFill>
          <a:srgbClr val="4E7224"/>
        </a:solidFill>
        <a:effectLst/>
      </p:bgPr>
    </p:bg>
    <p:spTree>
      <p:nvGrpSpPr>
        <p:cNvPr id="1" name="Shape 118"/>
        <p:cNvGrpSpPr/>
        <p:nvPr/>
      </p:nvGrpSpPr>
      <p:grpSpPr>
        <a:xfrm>
          <a:off x="0" y="0"/>
          <a:ext cx="0" cy="0"/>
          <a:chOff x="0" y="0"/>
          <a:chExt cx="0" cy="0"/>
        </a:xfrm>
      </p:grpSpPr>
      <p:pic>
        <p:nvPicPr>
          <p:cNvPr id="119" name="Google Shape;119;p38"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0" name="Google Shape;120;p38"/>
          <p:cNvPicPr preferRelativeResize="0"/>
          <p:nvPr/>
        </p:nvPicPr>
        <p:blipFill rotWithShape="1">
          <a:blip r:embed="rId3">
            <a:alphaModFix/>
          </a:blip>
          <a:srcRect l="523" t="1" b="522"/>
          <a:stretch/>
        </p:blipFill>
        <p:spPr>
          <a:xfrm>
            <a:off x="0" y="1"/>
            <a:ext cx="12192000" cy="6858000"/>
          </a:xfrm>
          <a:prstGeom prst="rect">
            <a:avLst/>
          </a:prstGeom>
          <a:noFill/>
          <a:ln>
            <a:noFill/>
          </a:ln>
        </p:spPr>
      </p:pic>
      <p:pic>
        <p:nvPicPr>
          <p:cNvPr id="121" name="Google Shape;121;p38"/>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2" name="Google Shape;122;p38"/>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3979991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2_Section Geography">
  <p:cSld name="02_Section Geography">
    <p:bg>
      <p:bgPr>
        <a:solidFill>
          <a:srgbClr val="4E7224"/>
        </a:solidFill>
        <a:effectLst/>
      </p:bgPr>
    </p:bg>
    <p:spTree>
      <p:nvGrpSpPr>
        <p:cNvPr id="1" name="Shape 101"/>
        <p:cNvGrpSpPr/>
        <p:nvPr/>
      </p:nvGrpSpPr>
      <p:grpSpPr>
        <a:xfrm>
          <a:off x="0" y="0"/>
          <a:ext cx="0" cy="0"/>
          <a:chOff x="0" y="0"/>
          <a:chExt cx="0" cy="0"/>
        </a:xfrm>
      </p:grpSpPr>
      <p:pic>
        <p:nvPicPr>
          <p:cNvPr id="102" name="Google Shape;102;p39"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3" name="Google Shape;103;p39"/>
          <p:cNvPicPr preferRelativeResize="0"/>
          <p:nvPr/>
        </p:nvPicPr>
        <p:blipFill rotWithShape="1">
          <a:blip r:embed="rId3">
            <a:alphaModFix/>
          </a:blip>
          <a:srcRect r="1235"/>
          <a:stretch/>
        </p:blipFill>
        <p:spPr>
          <a:xfrm>
            <a:off x="-1" y="0"/>
            <a:ext cx="12192001" cy="6858000"/>
          </a:xfrm>
          <a:prstGeom prst="rect">
            <a:avLst/>
          </a:prstGeom>
          <a:noFill/>
          <a:ln>
            <a:noFill/>
          </a:ln>
        </p:spPr>
      </p:pic>
      <p:pic>
        <p:nvPicPr>
          <p:cNvPr id="104" name="Google Shape;104;p39"/>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05" name="Google Shape;105;p39"/>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9"/>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09_Section Fuschia">
  <p:cSld name="09_Section Fuschia">
    <p:bg>
      <p:bgPr>
        <a:solidFill>
          <a:srgbClr val="4E7224"/>
        </a:solidFill>
        <a:effectLst/>
      </p:bgPr>
    </p:bg>
    <p:spTree>
      <p:nvGrpSpPr>
        <p:cNvPr id="1" name="Shape 123"/>
        <p:cNvGrpSpPr/>
        <p:nvPr/>
      </p:nvGrpSpPr>
      <p:grpSpPr>
        <a:xfrm>
          <a:off x="0" y="0"/>
          <a:ext cx="0" cy="0"/>
          <a:chOff x="0" y="0"/>
          <a:chExt cx="0" cy="0"/>
        </a:xfrm>
      </p:grpSpPr>
      <p:pic>
        <p:nvPicPr>
          <p:cNvPr id="124" name="Google Shape;124;p39"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5" name="Google Shape;125;p39"/>
          <p:cNvPicPr preferRelativeResize="0"/>
          <p:nvPr/>
        </p:nvPicPr>
        <p:blipFill rotWithShape="1">
          <a:blip r:embed="rId3">
            <a:alphaModFix/>
          </a:blip>
          <a:srcRect r="1094" b="1094"/>
          <a:stretch/>
        </p:blipFill>
        <p:spPr>
          <a:xfrm>
            <a:off x="-1" y="-1"/>
            <a:ext cx="12192001" cy="6858001"/>
          </a:xfrm>
          <a:prstGeom prst="rect">
            <a:avLst/>
          </a:prstGeom>
          <a:noFill/>
          <a:ln>
            <a:noFill/>
          </a:ln>
        </p:spPr>
      </p:pic>
      <p:pic>
        <p:nvPicPr>
          <p:cNvPr id="126" name="Google Shape;126;p39"/>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7" name="Google Shape;127;p39"/>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77233218"/>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0_Section Purple">
  <p:cSld name="10_Section Purple">
    <p:bg>
      <p:bgPr>
        <a:solidFill>
          <a:srgbClr val="4E7224"/>
        </a:solidFill>
        <a:effectLst/>
      </p:bgPr>
    </p:bg>
    <p:spTree>
      <p:nvGrpSpPr>
        <p:cNvPr id="1" name="Shape 128"/>
        <p:cNvGrpSpPr/>
        <p:nvPr/>
      </p:nvGrpSpPr>
      <p:grpSpPr>
        <a:xfrm>
          <a:off x="0" y="0"/>
          <a:ext cx="0" cy="0"/>
          <a:chOff x="0" y="0"/>
          <a:chExt cx="0" cy="0"/>
        </a:xfrm>
      </p:grpSpPr>
      <p:pic>
        <p:nvPicPr>
          <p:cNvPr id="129" name="Google Shape;129;p40"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30" name="Google Shape;130;p40" descr="A purple and grey striped background&#10;&#10;Description automatically generated"/>
          <p:cNvPicPr preferRelativeResize="0"/>
          <p:nvPr/>
        </p:nvPicPr>
        <p:blipFill rotWithShape="1">
          <a:blip r:embed="rId3">
            <a:alphaModFix/>
          </a:blip>
          <a:srcRect b="760"/>
          <a:stretch/>
        </p:blipFill>
        <p:spPr>
          <a:xfrm>
            <a:off x="-2" y="1"/>
            <a:ext cx="12216384" cy="6857999"/>
          </a:xfrm>
          <a:prstGeom prst="rect">
            <a:avLst/>
          </a:prstGeom>
          <a:noFill/>
          <a:ln>
            <a:noFill/>
          </a:ln>
        </p:spPr>
      </p:pic>
      <p:pic>
        <p:nvPicPr>
          <p:cNvPr id="131" name="Google Shape;131;p4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32" name="Google Shape;132;p40"/>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19892450"/>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0_SubSection OSS Brand Olive">
  <p:cSld name="20_SubSection OSS Brand Olive">
    <p:spTree>
      <p:nvGrpSpPr>
        <p:cNvPr id="1" name="Shape 133"/>
        <p:cNvGrpSpPr/>
        <p:nvPr/>
      </p:nvGrpSpPr>
      <p:grpSpPr>
        <a:xfrm>
          <a:off x="0" y="0"/>
          <a:ext cx="0" cy="0"/>
          <a:chOff x="0" y="0"/>
          <a:chExt cx="0" cy="0"/>
        </a:xfrm>
      </p:grpSpPr>
      <p:sp>
        <p:nvSpPr>
          <p:cNvPr id="134" name="Google Shape;134;p41"/>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5" name="Google Shape;135;p41"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36" name="Google Shape;136;p41"/>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37" name="Google Shape;137;p41"/>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20807910"/>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6_SubSection Civics">
  <p:cSld name="16_SubSection Civics">
    <p:spTree>
      <p:nvGrpSpPr>
        <p:cNvPr id="1" name="Shape 138"/>
        <p:cNvGrpSpPr/>
        <p:nvPr/>
      </p:nvGrpSpPr>
      <p:grpSpPr>
        <a:xfrm>
          <a:off x="0" y="0"/>
          <a:ext cx="0" cy="0"/>
          <a:chOff x="0" y="0"/>
          <a:chExt cx="0" cy="0"/>
        </a:xfrm>
      </p:grpSpPr>
      <p:sp>
        <p:nvSpPr>
          <p:cNvPr id="139" name="Google Shape;139;p42"/>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0" name="Google Shape;140;p4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1" name="Google Shape;141;p42"/>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2" name="Google Shape;142;p4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9467675"/>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7_SubSection Economics">
  <p:cSld name="17_SubSection Economics">
    <p:spTree>
      <p:nvGrpSpPr>
        <p:cNvPr id="1" name="Shape 143"/>
        <p:cNvGrpSpPr/>
        <p:nvPr/>
      </p:nvGrpSpPr>
      <p:grpSpPr>
        <a:xfrm>
          <a:off x="0" y="0"/>
          <a:ext cx="0" cy="0"/>
          <a:chOff x="0" y="0"/>
          <a:chExt cx="0" cy="0"/>
        </a:xfrm>
      </p:grpSpPr>
      <p:sp>
        <p:nvSpPr>
          <p:cNvPr id="144" name="Google Shape;144;p43"/>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 name="Google Shape;145;p43"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6" name="Google Shape;146;p43"/>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7" name="Google Shape;147;p43"/>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661782356"/>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8_SubSection Geography">
  <p:cSld name="18_SubSection Geography">
    <p:spTree>
      <p:nvGrpSpPr>
        <p:cNvPr id="1" name="Shape 148"/>
        <p:cNvGrpSpPr/>
        <p:nvPr/>
      </p:nvGrpSpPr>
      <p:grpSpPr>
        <a:xfrm>
          <a:off x="0" y="0"/>
          <a:ext cx="0" cy="0"/>
          <a:chOff x="0" y="0"/>
          <a:chExt cx="0" cy="0"/>
        </a:xfrm>
      </p:grpSpPr>
      <p:sp>
        <p:nvSpPr>
          <p:cNvPr id="149" name="Google Shape;149;p44"/>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0" name="Google Shape;150;p44"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1" name="Google Shape;151;p44"/>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52" name="Google Shape;152;p44"/>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15314307"/>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9_SubSection History">
  <p:cSld name="19_SubSection History">
    <p:spTree>
      <p:nvGrpSpPr>
        <p:cNvPr id="1" name="Shape 153"/>
        <p:cNvGrpSpPr/>
        <p:nvPr/>
      </p:nvGrpSpPr>
      <p:grpSpPr>
        <a:xfrm>
          <a:off x="0" y="0"/>
          <a:ext cx="0" cy="0"/>
          <a:chOff x="0" y="0"/>
          <a:chExt cx="0" cy="0"/>
        </a:xfrm>
      </p:grpSpPr>
      <p:sp>
        <p:nvSpPr>
          <p:cNvPr id="154" name="Google Shape;154;p45"/>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5" name="Google Shape;155;p45"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6" name="Google Shape;156;p45"/>
          <p:cNvPicPr preferRelativeResize="0"/>
          <p:nvPr/>
        </p:nvPicPr>
        <p:blipFill rotWithShape="1">
          <a:blip r:embed="rId3">
            <a:alphaModFix/>
          </a:blip>
          <a:srcRect t="1702" b="1703"/>
          <a:stretch/>
        </p:blipFill>
        <p:spPr>
          <a:xfrm>
            <a:off x="317292" y="344774"/>
            <a:ext cx="11557416" cy="6208426"/>
          </a:xfrm>
          <a:prstGeom prst="rect">
            <a:avLst/>
          </a:prstGeom>
          <a:noFill/>
          <a:ln>
            <a:noFill/>
          </a:ln>
        </p:spPr>
      </p:pic>
      <p:sp>
        <p:nvSpPr>
          <p:cNvPr id="157" name="Google Shape;157;p45"/>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34180508"/>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1_SubSection Ochre Dark">
  <p:cSld name="11_SubSection Ochre Dark">
    <p:spTree>
      <p:nvGrpSpPr>
        <p:cNvPr id="1" name="Shape 158"/>
        <p:cNvGrpSpPr/>
        <p:nvPr/>
      </p:nvGrpSpPr>
      <p:grpSpPr>
        <a:xfrm>
          <a:off x="0" y="0"/>
          <a:ext cx="0" cy="0"/>
          <a:chOff x="0" y="0"/>
          <a:chExt cx="0" cy="0"/>
        </a:xfrm>
      </p:grpSpPr>
      <p:sp>
        <p:nvSpPr>
          <p:cNvPr id="159" name="Google Shape;159;p46"/>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0" name="Google Shape;160;p46"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1" name="Google Shape;161;p46"/>
          <p:cNvPicPr preferRelativeResize="0"/>
          <p:nvPr/>
        </p:nvPicPr>
        <p:blipFill rotWithShape="1">
          <a:blip r:embed="rId3">
            <a:alphaModFix/>
          </a:blip>
          <a:srcRect t="1654" b="1654"/>
          <a:stretch/>
        </p:blipFill>
        <p:spPr>
          <a:xfrm>
            <a:off x="317292" y="192374"/>
            <a:ext cx="11557416" cy="6513226"/>
          </a:xfrm>
          <a:prstGeom prst="rect">
            <a:avLst/>
          </a:prstGeom>
          <a:noFill/>
          <a:ln>
            <a:noFill/>
          </a:ln>
        </p:spPr>
      </p:pic>
      <p:sp>
        <p:nvSpPr>
          <p:cNvPr id="162" name="Google Shape;162;p46"/>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78851550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3_SubSection Fuschia">
  <p:cSld name="13_SubSection Fuschia">
    <p:spTree>
      <p:nvGrpSpPr>
        <p:cNvPr id="1" name="Shape 163"/>
        <p:cNvGrpSpPr/>
        <p:nvPr/>
      </p:nvGrpSpPr>
      <p:grpSpPr>
        <a:xfrm>
          <a:off x="0" y="0"/>
          <a:ext cx="0" cy="0"/>
          <a:chOff x="0" y="0"/>
          <a:chExt cx="0" cy="0"/>
        </a:xfrm>
      </p:grpSpPr>
      <p:sp>
        <p:nvSpPr>
          <p:cNvPr id="164" name="Google Shape;164;p47"/>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47"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6" name="Google Shape;166;p47"/>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67" name="Google Shape;167;p47"/>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96123668"/>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5_SubSection Teal Blue">
  <p:cSld name="15_SubSection Teal Blue">
    <p:spTree>
      <p:nvGrpSpPr>
        <p:cNvPr id="1" name="Shape 168"/>
        <p:cNvGrpSpPr/>
        <p:nvPr/>
      </p:nvGrpSpPr>
      <p:grpSpPr>
        <a:xfrm>
          <a:off x="0" y="0"/>
          <a:ext cx="0" cy="0"/>
          <a:chOff x="0" y="0"/>
          <a:chExt cx="0" cy="0"/>
        </a:xfrm>
      </p:grpSpPr>
      <p:sp>
        <p:nvSpPr>
          <p:cNvPr id="169" name="Google Shape;169;p48"/>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0" name="Google Shape;170;p48"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71" name="Google Shape;171;p48"/>
          <p:cNvPicPr preferRelativeResize="0"/>
          <p:nvPr/>
        </p:nvPicPr>
        <p:blipFill rotWithShape="1">
          <a:blip r:embed="rId3">
            <a:alphaModFix/>
          </a:blip>
          <a:srcRect t="1743" b="1742"/>
          <a:stretch/>
        </p:blipFill>
        <p:spPr>
          <a:xfrm>
            <a:off x="317292" y="344774"/>
            <a:ext cx="11557416" cy="6208426"/>
          </a:xfrm>
          <a:prstGeom prst="rect">
            <a:avLst/>
          </a:prstGeom>
          <a:noFill/>
          <a:ln>
            <a:noFill/>
          </a:ln>
        </p:spPr>
      </p:pic>
      <p:sp>
        <p:nvSpPr>
          <p:cNvPr id="172" name="Google Shape;172;p48"/>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2760278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4_Section History">
  <p:cSld name="04_Section History">
    <p:bg>
      <p:bgPr>
        <a:solidFill>
          <a:srgbClr val="4E7224"/>
        </a:solidFill>
        <a:effectLst/>
      </p:bgPr>
    </p:bg>
    <p:spTree>
      <p:nvGrpSpPr>
        <p:cNvPr id="1" name="Shape 107"/>
        <p:cNvGrpSpPr/>
        <p:nvPr/>
      </p:nvGrpSpPr>
      <p:grpSpPr>
        <a:xfrm>
          <a:off x="0" y="0"/>
          <a:ext cx="0" cy="0"/>
          <a:chOff x="0" y="0"/>
          <a:chExt cx="0" cy="0"/>
        </a:xfrm>
      </p:grpSpPr>
      <p:pic>
        <p:nvPicPr>
          <p:cNvPr id="108" name="Google Shape;108;p40"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9" name="Google Shape;109;p40"/>
          <p:cNvPicPr preferRelativeResize="0"/>
          <p:nvPr/>
        </p:nvPicPr>
        <p:blipFill rotWithShape="1">
          <a:blip r:embed="rId3">
            <a:alphaModFix/>
          </a:blip>
          <a:srcRect r="1132"/>
          <a:stretch/>
        </p:blipFill>
        <p:spPr>
          <a:xfrm>
            <a:off x="0" y="0"/>
            <a:ext cx="12192000" cy="6858000"/>
          </a:xfrm>
          <a:prstGeom prst="rect">
            <a:avLst/>
          </a:prstGeom>
          <a:noFill/>
          <a:ln>
            <a:noFill/>
          </a:ln>
        </p:spPr>
      </p:pic>
      <p:pic>
        <p:nvPicPr>
          <p:cNvPr id="110" name="Google Shape;110;p4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1" name="Google Shape;111;p40"/>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0"/>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0_1 column full-width">
  <p:cSld name="20_1 column full-width">
    <p:spTree>
      <p:nvGrpSpPr>
        <p:cNvPr id="1" name="Shape 173"/>
        <p:cNvGrpSpPr/>
        <p:nvPr/>
      </p:nvGrpSpPr>
      <p:grpSpPr>
        <a:xfrm>
          <a:off x="0" y="0"/>
          <a:ext cx="0" cy="0"/>
          <a:chOff x="0" y="0"/>
          <a:chExt cx="0" cy="0"/>
        </a:xfrm>
      </p:grpSpPr>
      <p:pic>
        <p:nvPicPr>
          <p:cNvPr id="174" name="Google Shape;174;p49"/>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75" name="Google Shape;175;p4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4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0863393"/>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1_1 column full-width">
  <p:cSld name="21_1 column full-width">
    <p:spTree>
      <p:nvGrpSpPr>
        <p:cNvPr id="1" name="Shape 178"/>
        <p:cNvGrpSpPr/>
        <p:nvPr/>
      </p:nvGrpSpPr>
      <p:grpSpPr>
        <a:xfrm>
          <a:off x="0" y="0"/>
          <a:ext cx="0" cy="0"/>
          <a:chOff x="0" y="0"/>
          <a:chExt cx="0" cy="0"/>
        </a:xfrm>
      </p:grpSpPr>
      <p:pic>
        <p:nvPicPr>
          <p:cNvPr id="179" name="Google Shape;179;p50"/>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80" name="Google Shape;180;p5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5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0"/>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5893473"/>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6_1 column full-width">
  <p:cSld name="6_1 column full-width">
    <p:spTree>
      <p:nvGrpSpPr>
        <p:cNvPr id="1" name="Shape 183"/>
        <p:cNvGrpSpPr/>
        <p:nvPr/>
      </p:nvGrpSpPr>
      <p:grpSpPr>
        <a:xfrm>
          <a:off x="0" y="0"/>
          <a:ext cx="0" cy="0"/>
          <a:chOff x="0" y="0"/>
          <a:chExt cx="0" cy="0"/>
        </a:xfrm>
      </p:grpSpPr>
      <p:pic>
        <p:nvPicPr>
          <p:cNvPr id="184" name="Google Shape;184;p51"/>
          <p:cNvPicPr preferRelativeResize="0"/>
          <p:nvPr/>
        </p:nvPicPr>
        <p:blipFill rotWithShape="1">
          <a:blip r:embed="rId2">
            <a:alphaModFix/>
          </a:blip>
          <a:srcRect t="42621" b="42621"/>
          <a:stretch/>
        </p:blipFill>
        <p:spPr>
          <a:xfrm>
            <a:off x="0" y="0"/>
            <a:ext cx="12263130" cy="1006474"/>
          </a:xfrm>
          <a:prstGeom prst="rect">
            <a:avLst/>
          </a:prstGeom>
          <a:noFill/>
          <a:ln>
            <a:noFill/>
          </a:ln>
        </p:spPr>
      </p:pic>
      <p:sp>
        <p:nvSpPr>
          <p:cNvPr id="185" name="Google Shape;185;p5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5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49027933"/>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0_1 column full-width">
  <p:cSld name="10_1 column full-width">
    <p:spTree>
      <p:nvGrpSpPr>
        <p:cNvPr id="1" name="Shape 188"/>
        <p:cNvGrpSpPr/>
        <p:nvPr/>
      </p:nvGrpSpPr>
      <p:grpSpPr>
        <a:xfrm>
          <a:off x="0" y="0"/>
          <a:ext cx="0" cy="0"/>
          <a:chOff x="0" y="0"/>
          <a:chExt cx="0" cy="0"/>
        </a:xfrm>
      </p:grpSpPr>
      <p:pic>
        <p:nvPicPr>
          <p:cNvPr id="189" name="Google Shape;189;p5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0" name="Google Shape;190;p5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5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2"/>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776543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1_1 column full-width">
  <p:cSld name="11_1 column full-width">
    <p:spTree>
      <p:nvGrpSpPr>
        <p:cNvPr id="1" name="Shape 193"/>
        <p:cNvGrpSpPr/>
        <p:nvPr/>
      </p:nvGrpSpPr>
      <p:grpSpPr>
        <a:xfrm>
          <a:off x="0" y="0"/>
          <a:ext cx="0" cy="0"/>
          <a:chOff x="0" y="0"/>
          <a:chExt cx="0" cy="0"/>
        </a:xfrm>
      </p:grpSpPr>
      <p:pic>
        <p:nvPicPr>
          <p:cNvPr id="194" name="Google Shape;194;p53"/>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5" name="Google Shape;195;p5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5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3"/>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38401754"/>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7_1 column full-width">
  <p:cSld name="17_1 column full-width">
    <p:spTree>
      <p:nvGrpSpPr>
        <p:cNvPr id="1" name="Shape 198"/>
        <p:cNvGrpSpPr/>
        <p:nvPr/>
      </p:nvGrpSpPr>
      <p:grpSpPr>
        <a:xfrm>
          <a:off x="0" y="0"/>
          <a:ext cx="0" cy="0"/>
          <a:chOff x="0" y="0"/>
          <a:chExt cx="0" cy="0"/>
        </a:xfrm>
      </p:grpSpPr>
      <p:pic>
        <p:nvPicPr>
          <p:cNvPr id="199" name="Google Shape;199;p54"/>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00" name="Google Shape;200;p54"/>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5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4"/>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3801438"/>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8_1 column full-width">
  <p:cSld name="18_1 column full-width">
    <p:spTree>
      <p:nvGrpSpPr>
        <p:cNvPr id="1" name="Shape 203"/>
        <p:cNvGrpSpPr/>
        <p:nvPr/>
      </p:nvGrpSpPr>
      <p:grpSpPr>
        <a:xfrm>
          <a:off x="0" y="0"/>
          <a:ext cx="0" cy="0"/>
          <a:chOff x="0" y="0"/>
          <a:chExt cx="0" cy="0"/>
        </a:xfrm>
      </p:grpSpPr>
      <p:pic>
        <p:nvPicPr>
          <p:cNvPr id="204" name="Google Shape;204;p55"/>
          <p:cNvPicPr preferRelativeResize="0"/>
          <p:nvPr/>
        </p:nvPicPr>
        <p:blipFill rotWithShape="1">
          <a:blip r:embed="rId2">
            <a:alphaModFix/>
          </a:blip>
          <a:srcRect t="42627" b="42627"/>
          <a:stretch/>
        </p:blipFill>
        <p:spPr>
          <a:xfrm>
            <a:off x="0" y="0"/>
            <a:ext cx="12263130" cy="1006474"/>
          </a:xfrm>
          <a:prstGeom prst="rect">
            <a:avLst/>
          </a:prstGeom>
          <a:noFill/>
          <a:ln>
            <a:noFill/>
          </a:ln>
        </p:spPr>
      </p:pic>
      <p:sp>
        <p:nvSpPr>
          <p:cNvPr id="205" name="Google Shape;205;p5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5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5"/>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55547746"/>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208"/>
        <p:cNvGrpSpPr/>
        <p:nvPr/>
      </p:nvGrpSpPr>
      <p:grpSpPr>
        <a:xfrm>
          <a:off x="0" y="0"/>
          <a:ext cx="0" cy="0"/>
          <a:chOff x="0" y="0"/>
          <a:chExt cx="0" cy="0"/>
        </a:xfrm>
      </p:grpSpPr>
      <p:sp>
        <p:nvSpPr>
          <p:cNvPr id="209" name="Google Shape;209;p56"/>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0" name="Google Shape;210;p56"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1" name="Google Shape;211;p56"/>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6"/>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6"/>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4559911"/>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215"/>
        <p:cNvGrpSpPr/>
        <p:nvPr/>
      </p:nvGrpSpPr>
      <p:grpSpPr>
        <a:xfrm>
          <a:off x="0" y="0"/>
          <a:ext cx="0" cy="0"/>
          <a:chOff x="0" y="0"/>
          <a:chExt cx="0" cy="0"/>
        </a:xfrm>
      </p:grpSpPr>
      <p:pic>
        <p:nvPicPr>
          <p:cNvPr id="216" name="Google Shape;216;p57"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7" name="Google Shape;217;p57"/>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57"/>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7"/>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90294833"/>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221"/>
        <p:cNvGrpSpPr/>
        <p:nvPr/>
      </p:nvGrpSpPr>
      <p:grpSpPr>
        <a:xfrm>
          <a:off x="0" y="0"/>
          <a:ext cx="0" cy="0"/>
          <a:chOff x="0" y="0"/>
          <a:chExt cx="0" cy="0"/>
        </a:xfrm>
      </p:grpSpPr>
      <p:pic>
        <p:nvPicPr>
          <p:cNvPr id="222" name="Google Shape;222;p58"/>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23" name="Google Shape;223;p58"/>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8"/>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8"/>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8"/>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8"/>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943948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6_Section OSS Brand Olive">
  <p:cSld name="06_Section OSS Brand Olive">
    <p:bg>
      <p:bgPr>
        <a:solidFill>
          <a:srgbClr val="4E7224"/>
        </a:solidFill>
        <a:effectLst/>
      </p:bgPr>
    </p:bg>
    <p:spTree>
      <p:nvGrpSpPr>
        <p:cNvPr id="1" name="Shape 113"/>
        <p:cNvGrpSpPr/>
        <p:nvPr/>
      </p:nvGrpSpPr>
      <p:grpSpPr>
        <a:xfrm>
          <a:off x="0" y="0"/>
          <a:ext cx="0" cy="0"/>
          <a:chOff x="0" y="0"/>
          <a:chExt cx="0" cy="0"/>
        </a:xfrm>
      </p:grpSpPr>
      <p:pic>
        <p:nvPicPr>
          <p:cNvPr id="114" name="Google Shape;114;p41"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15" name="Google Shape;115;p41"/>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116" name="Google Shape;116;p41"/>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7" name="Google Shape;117;p41"/>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3_1 column full-width">
  <p:cSld name="13_1 column full-width">
    <p:spTree>
      <p:nvGrpSpPr>
        <p:cNvPr id="1" name="Shape 229"/>
        <p:cNvGrpSpPr/>
        <p:nvPr/>
      </p:nvGrpSpPr>
      <p:grpSpPr>
        <a:xfrm>
          <a:off x="0" y="0"/>
          <a:ext cx="0" cy="0"/>
          <a:chOff x="0" y="0"/>
          <a:chExt cx="0" cy="0"/>
        </a:xfrm>
      </p:grpSpPr>
      <p:pic>
        <p:nvPicPr>
          <p:cNvPr id="230" name="Google Shape;230;p59"/>
          <p:cNvPicPr preferRelativeResize="0"/>
          <p:nvPr/>
        </p:nvPicPr>
        <p:blipFill rotWithShape="1">
          <a:blip r:embed="rId2">
            <a:alphaModFix/>
          </a:blip>
          <a:srcRect t="42568" b="42568"/>
          <a:stretch/>
        </p:blipFill>
        <p:spPr>
          <a:xfrm>
            <a:off x="0" y="0"/>
            <a:ext cx="12188825" cy="1006474"/>
          </a:xfrm>
          <a:prstGeom prst="rect">
            <a:avLst/>
          </a:prstGeom>
          <a:noFill/>
          <a:ln>
            <a:noFill/>
          </a:ln>
        </p:spPr>
      </p:pic>
      <p:sp>
        <p:nvSpPr>
          <p:cNvPr id="231" name="Google Shape;231;p5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2" name="Google Shape;232;p5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9"/>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42745387"/>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4_1 column full-width">
  <p:cSld name="4_1 column full-width">
    <p:spTree>
      <p:nvGrpSpPr>
        <p:cNvPr id="1" name="Shape 234"/>
        <p:cNvGrpSpPr/>
        <p:nvPr/>
      </p:nvGrpSpPr>
      <p:grpSpPr>
        <a:xfrm>
          <a:off x="0" y="0"/>
          <a:ext cx="0" cy="0"/>
          <a:chOff x="0" y="0"/>
          <a:chExt cx="0" cy="0"/>
        </a:xfrm>
      </p:grpSpPr>
      <p:sp>
        <p:nvSpPr>
          <p:cNvPr id="235" name="Google Shape;235;p60"/>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6" name="Google Shape;236;p60"/>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37" name="Google Shape;237;p6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0"/>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0" name="Google Shape;240;p60"/>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79575744"/>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27_3column, panels">
  <p:cSld name="27_3column, panels">
    <p:spTree>
      <p:nvGrpSpPr>
        <p:cNvPr id="1" name="Shape 241"/>
        <p:cNvGrpSpPr/>
        <p:nvPr/>
      </p:nvGrpSpPr>
      <p:grpSpPr>
        <a:xfrm>
          <a:off x="0" y="0"/>
          <a:ext cx="0" cy="0"/>
          <a:chOff x="0" y="0"/>
          <a:chExt cx="0" cy="0"/>
        </a:xfrm>
      </p:grpSpPr>
      <p:pic>
        <p:nvPicPr>
          <p:cNvPr id="242" name="Google Shape;242;p61"/>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3" name="Google Shape;243;p61"/>
          <p:cNvSpPr txBox="1">
            <a:spLocks noGrp="1"/>
          </p:cNvSpPr>
          <p:nvPr>
            <p:ph type="body" idx="1"/>
          </p:nvPr>
        </p:nvSpPr>
        <p:spPr>
          <a:xfrm>
            <a:off x="1131639" y="2408064"/>
            <a:ext cx="4572000" cy="2510624"/>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017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61"/>
          <p:cNvSpPr txBox="1">
            <a:spLocks noGrp="1"/>
          </p:cNvSpPr>
          <p:nvPr>
            <p:ph type="body" idx="2"/>
          </p:nvPr>
        </p:nvSpPr>
        <p:spPr>
          <a:xfrm>
            <a:off x="6488362" y="2408064"/>
            <a:ext cx="4572000" cy="2556790"/>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474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61"/>
          <p:cNvSpPr txBox="1">
            <a:spLocks noGrp="1"/>
          </p:cNvSpPr>
          <p:nvPr>
            <p:ph type="body" idx="3"/>
          </p:nvPr>
        </p:nvSpPr>
        <p:spPr>
          <a:xfrm>
            <a:off x="1131640" y="1396408"/>
            <a:ext cx="9928474" cy="2193036"/>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1400"/>
              <a:buNone/>
              <a:defRPr sz="2600" b="1">
                <a:solidFill>
                  <a:srgbClr val="843A12"/>
                </a:solidFill>
              </a:defRPr>
            </a:lvl1pPr>
            <a:lvl2pPr marL="914400" lvl="1" indent="-424180" algn="ctr">
              <a:lnSpc>
                <a:spcPct val="90000"/>
              </a:lnSpc>
              <a:spcBef>
                <a:spcPts val="600"/>
              </a:spcBef>
              <a:spcAft>
                <a:spcPts val="0"/>
              </a:spcAft>
              <a:buSzPts val="3080"/>
              <a:buChar char="•"/>
              <a:defRPr/>
            </a:lvl2pPr>
            <a:lvl3pPr marL="1371600" lvl="2" indent="-406400" algn="ctr">
              <a:lnSpc>
                <a:spcPct val="90000"/>
              </a:lnSpc>
              <a:spcBef>
                <a:spcPts val="600"/>
              </a:spcBef>
              <a:spcAft>
                <a:spcPts val="0"/>
              </a:spcAft>
              <a:buSzPts val="2800"/>
              <a:buChar char="•"/>
              <a:defRPr/>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13651953"/>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5_3column, panels">
  <p:cSld name="25_3column, panels">
    <p:spTree>
      <p:nvGrpSpPr>
        <p:cNvPr id="1" name="Shape 247"/>
        <p:cNvGrpSpPr/>
        <p:nvPr/>
      </p:nvGrpSpPr>
      <p:grpSpPr>
        <a:xfrm>
          <a:off x="0" y="0"/>
          <a:ext cx="0" cy="0"/>
          <a:chOff x="0" y="0"/>
          <a:chExt cx="0" cy="0"/>
        </a:xfrm>
      </p:grpSpPr>
      <p:pic>
        <p:nvPicPr>
          <p:cNvPr id="248" name="Google Shape;248;p6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9" name="Google Shape;249;p62"/>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62"/>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2"/>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62"/>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4469313"/>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7_2 column">
  <p:cSld name="17_2 column">
    <p:spTree>
      <p:nvGrpSpPr>
        <p:cNvPr id="1" name="Shape 254"/>
        <p:cNvGrpSpPr/>
        <p:nvPr/>
      </p:nvGrpSpPr>
      <p:grpSpPr>
        <a:xfrm>
          <a:off x="0" y="0"/>
          <a:ext cx="0" cy="0"/>
          <a:chOff x="0" y="0"/>
          <a:chExt cx="0" cy="0"/>
        </a:xfrm>
      </p:grpSpPr>
      <p:sp>
        <p:nvSpPr>
          <p:cNvPr id="255" name="Google Shape;255;p63"/>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6" name="Google Shape;256;p63"/>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57" name="Google Shape;257;p6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63"/>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63"/>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3057387"/>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8_2 column">
  <p:cSld name="18_2 column">
    <p:spTree>
      <p:nvGrpSpPr>
        <p:cNvPr id="1" name="Shape 260"/>
        <p:cNvGrpSpPr/>
        <p:nvPr/>
      </p:nvGrpSpPr>
      <p:grpSpPr>
        <a:xfrm>
          <a:off x="0" y="0"/>
          <a:ext cx="0" cy="0"/>
          <a:chOff x="0" y="0"/>
          <a:chExt cx="0" cy="0"/>
        </a:xfrm>
      </p:grpSpPr>
      <p:sp>
        <p:nvSpPr>
          <p:cNvPr id="261" name="Google Shape;261;p64"/>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2" name="Google Shape;262;p64"/>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3" name="Google Shape;263;p6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4"/>
          <p:cNvSpPr txBox="1">
            <a:spLocks noGrp="1"/>
          </p:cNvSpPr>
          <p:nvPr>
            <p:ph type="body" idx="1"/>
          </p:nvPr>
        </p:nvSpPr>
        <p:spPr>
          <a:xfrm>
            <a:off x="417443" y="1707382"/>
            <a:ext cx="560235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64"/>
          <p:cNvSpPr txBox="1">
            <a:spLocks noGrp="1"/>
          </p:cNvSpPr>
          <p:nvPr>
            <p:ph type="body" idx="2"/>
          </p:nvPr>
        </p:nvSpPr>
        <p:spPr>
          <a:xfrm>
            <a:off x="6172199" y="1707382"/>
            <a:ext cx="563548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105052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8_1 column full-width">
  <p:cSld name="8_1 column full-width">
    <p:spTree>
      <p:nvGrpSpPr>
        <p:cNvPr id="1" name="Shape 266"/>
        <p:cNvGrpSpPr/>
        <p:nvPr/>
      </p:nvGrpSpPr>
      <p:grpSpPr>
        <a:xfrm>
          <a:off x="0" y="0"/>
          <a:ext cx="0" cy="0"/>
          <a:chOff x="0" y="0"/>
          <a:chExt cx="0" cy="0"/>
        </a:xfrm>
      </p:grpSpPr>
      <p:sp>
        <p:nvSpPr>
          <p:cNvPr id="267" name="Google Shape;267;p65"/>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8" name="Google Shape;268;p65"/>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9" name="Google Shape;269;p6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0" name="Google Shape;270;p6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5"/>
          <p:cNvSpPr txBox="1">
            <a:spLocks noGrp="1"/>
          </p:cNvSpPr>
          <p:nvPr>
            <p:ph type="body" idx="1"/>
          </p:nvPr>
        </p:nvSpPr>
        <p:spPr>
          <a:xfrm>
            <a:off x="329184" y="170698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5"/>
          <p:cNvSpPr txBox="1">
            <a:spLocks noGrp="1"/>
          </p:cNvSpPr>
          <p:nvPr>
            <p:ph type="body" idx="2"/>
          </p:nvPr>
        </p:nvSpPr>
        <p:spPr>
          <a:xfrm>
            <a:off x="6094412" y="1706986"/>
            <a:ext cx="5599616" cy="2730363"/>
          </a:xfrm>
          <a:prstGeom prst="rect">
            <a:avLst/>
          </a:prstGeom>
          <a:solidFill>
            <a:schemeClr val="lt1"/>
          </a:solidFill>
          <a:ln>
            <a:noFill/>
          </a:ln>
          <a:effectLst>
            <a:outerShdw blurRad="254000" dist="139700" dir="5400000" algn="t" rotWithShape="0">
              <a:srgbClr val="000000">
                <a:alpha val="13725"/>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7889729"/>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5_1 column full-width">
  <p:cSld name="5_1 column full-width">
    <p:spTree>
      <p:nvGrpSpPr>
        <p:cNvPr id="1" name="Shape 273"/>
        <p:cNvGrpSpPr/>
        <p:nvPr/>
      </p:nvGrpSpPr>
      <p:grpSpPr>
        <a:xfrm>
          <a:off x="0" y="0"/>
          <a:ext cx="0" cy="0"/>
          <a:chOff x="0" y="0"/>
          <a:chExt cx="0" cy="0"/>
        </a:xfrm>
      </p:grpSpPr>
      <p:sp>
        <p:nvSpPr>
          <p:cNvPr id="274" name="Google Shape;274;p66"/>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5" name="Google Shape;275;p66"/>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66"/>
          <p:cNvSpPr txBox="1">
            <a:spLocks noGrp="1"/>
          </p:cNvSpPr>
          <p:nvPr>
            <p:ph type="title"/>
          </p:nvPr>
        </p:nvSpPr>
        <p:spPr>
          <a:xfrm>
            <a:off x="329184" y="243312"/>
            <a:ext cx="11364844"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6"/>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4751836"/>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2_1 column full-width">
  <p:cSld name="12_1 column full-width">
    <p:spTree>
      <p:nvGrpSpPr>
        <p:cNvPr id="1" name="Shape 278"/>
        <p:cNvGrpSpPr/>
        <p:nvPr/>
      </p:nvGrpSpPr>
      <p:grpSpPr>
        <a:xfrm>
          <a:off x="0" y="0"/>
          <a:ext cx="0" cy="0"/>
          <a:chOff x="0" y="0"/>
          <a:chExt cx="0" cy="0"/>
        </a:xfrm>
      </p:grpSpPr>
      <p:sp>
        <p:nvSpPr>
          <p:cNvPr id="279" name="Google Shape;279;p67"/>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0" name="Google Shape;280;p67"/>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1" name="Google Shape;281;p67"/>
          <p:cNvSpPr txBox="1">
            <a:spLocks noGrp="1"/>
          </p:cNvSpPr>
          <p:nvPr>
            <p:ph type="title"/>
          </p:nvPr>
        </p:nvSpPr>
        <p:spPr>
          <a:xfrm>
            <a:off x="329184" y="243312"/>
            <a:ext cx="11364844"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7"/>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1733376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283"/>
        <p:cNvGrpSpPr/>
        <p:nvPr/>
      </p:nvGrpSpPr>
      <p:grpSpPr>
        <a:xfrm>
          <a:off x="0" y="0"/>
          <a:ext cx="0" cy="0"/>
          <a:chOff x="0" y="0"/>
          <a:chExt cx="0" cy="0"/>
        </a:xfrm>
      </p:grpSpPr>
      <p:sp>
        <p:nvSpPr>
          <p:cNvPr id="284" name="Google Shape;284;p68"/>
          <p:cNvSpPr/>
          <p:nvPr/>
        </p:nvSpPr>
        <p:spPr>
          <a:xfrm>
            <a:off x="0" y="1128156"/>
            <a:ext cx="6556375" cy="5729844"/>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68"/>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6" name="Google Shape;286;p68"/>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7" name="Google Shape;287;p68"/>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68"/>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68"/>
          <p:cNvSpPr txBox="1">
            <a:spLocks noGrp="1"/>
          </p:cNvSpPr>
          <p:nvPr>
            <p:ph type="body" idx="2"/>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68"/>
          <p:cNvSpPr>
            <a:spLocks noGrp="1"/>
          </p:cNvSpPr>
          <p:nvPr>
            <p:ph type="pic" idx="3"/>
          </p:nvPr>
        </p:nvSpPr>
        <p:spPr>
          <a:xfrm>
            <a:off x="6556916" y="0"/>
            <a:ext cx="5635083" cy="6858000"/>
          </a:xfrm>
          <a:prstGeom prst="rect">
            <a:avLst/>
          </a:prstGeom>
          <a:noFill/>
          <a:ln>
            <a:noFill/>
          </a:ln>
        </p:spPr>
      </p:sp>
    </p:spTree>
    <p:extLst>
      <p:ext uri="{BB962C8B-B14F-4D97-AF65-F5344CB8AC3E}">
        <p14:creationId xmlns:p14="http://schemas.microsoft.com/office/powerpoint/2010/main" val="189413970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7_Section Ochre Dark">
  <p:cSld name="07_Section Ochre Dark">
    <p:bg>
      <p:bgPr>
        <a:solidFill>
          <a:srgbClr val="4E7224"/>
        </a:solidFill>
        <a:effectLst/>
      </p:bgPr>
    </p:bg>
    <p:spTree>
      <p:nvGrpSpPr>
        <p:cNvPr id="1" name="Shape 118"/>
        <p:cNvGrpSpPr/>
        <p:nvPr/>
      </p:nvGrpSpPr>
      <p:grpSpPr>
        <a:xfrm>
          <a:off x="0" y="0"/>
          <a:ext cx="0" cy="0"/>
          <a:chOff x="0" y="0"/>
          <a:chExt cx="0" cy="0"/>
        </a:xfrm>
      </p:grpSpPr>
      <p:pic>
        <p:nvPicPr>
          <p:cNvPr id="119" name="Google Shape;119;p42"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0" name="Google Shape;120;p42"/>
          <p:cNvPicPr preferRelativeResize="0"/>
          <p:nvPr/>
        </p:nvPicPr>
        <p:blipFill rotWithShape="1">
          <a:blip r:embed="rId3">
            <a:alphaModFix/>
          </a:blip>
          <a:srcRect l="523" t="1" b="522"/>
          <a:stretch/>
        </p:blipFill>
        <p:spPr>
          <a:xfrm>
            <a:off x="0" y="1"/>
            <a:ext cx="12192000" cy="6858000"/>
          </a:xfrm>
          <a:prstGeom prst="rect">
            <a:avLst/>
          </a:prstGeom>
          <a:noFill/>
          <a:ln>
            <a:noFill/>
          </a:ln>
        </p:spPr>
      </p:pic>
      <p:pic>
        <p:nvPicPr>
          <p:cNvPr id="121" name="Google Shape;121;p42"/>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2" name="Google Shape;122;p42"/>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291"/>
        <p:cNvGrpSpPr/>
        <p:nvPr/>
      </p:nvGrpSpPr>
      <p:grpSpPr>
        <a:xfrm>
          <a:off x="0" y="0"/>
          <a:ext cx="0" cy="0"/>
          <a:chOff x="0" y="0"/>
          <a:chExt cx="0" cy="0"/>
        </a:xfrm>
      </p:grpSpPr>
      <p:sp>
        <p:nvSpPr>
          <p:cNvPr id="292" name="Google Shape;292;p69"/>
          <p:cNvSpPr/>
          <p:nvPr/>
        </p:nvSpPr>
        <p:spPr>
          <a:xfrm>
            <a:off x="1" y="1536700"/>
            <a:ext cx="6555834" cy="53213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6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Google Shape;294;p69"/>
          <p:cNvSpPr/>
          <p:nvPr/>
        </p:nvSpPr>
        <p:spPr>
          <a:xfrm>
            <a:off x="0" y="0"/>
            <a:ext cx="6556375" cy="15367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5" name="Google Shape;295;p69"/>
          <p:cNvSpPr txBox="1">
            <a:spLocks noGrp="1"/>
          </p:cNvSpPr>
          <p:nvPr>
            <p:ph type="title"/>
          </p:nvPr>
        </p:nvSpPr>
        <p:spPr>
          <a:xfrm>
            <a:off x="329184" y="243708"/>
            <a:ext cx="5897880" cy="602473"/>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69"/>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69"/>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69"/>
          <p:cNvSpPr>
            <a:spLocks noGrp="1"/>
          </p:cNvSpPr>
          <p:nvPr>
            <p:ph type="pic" idx="3"/>
          </p:nvPr>
        </p:nvSpPr>
        <p:spPr>
          <a:xfrm>
            <a:off x="6556916" y="0"/>
            <a:ext cx="5635083" cy="6858000"/>
          </a:xfrm>
          <a:prstGeom prst="rect">
            <a:avLst/>
          </a:prstGeom>
          <a:noFill/>
          <a:ln>
            <a:noFill/>
          </a:ln>
        </p:spPr>
      </p:sp>
    </p:spTree>
    <p:extLst>
      <p:ext uri="{BB962C8B-B14F-4D97-AF65-F5344CB8AC3E}">
        <p14:creationId xmlns:p14="http://schemas.microsoft.com/office/powerpoint/2010/main" val="3690787388"/>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3_2 column">
  <p:cSld name="13_2 column">
    <p:spTree>
      <p:nvGrpSpPr>
        <p:cNvPr id="1" name="Shape 299"/>
        <p:cNvGrpSpPr/>
        <p:nvPr/>
      </p:nvGrpSpPr>
      <p:grpSpPr>
        <a:xfrm>
          <a:off x="0" y="0"/>
          <a:ext cx="0" cy="0"/>
          <a:chOff x="0" y="0"/>
          <a:chExt cx="0" cy="0"/>
        </a:xfrm>
      </p:grpSpPr>
      <p:sp>
        <p:nvSpPr>
          <p:cNvPr id="300" name="Google Shape;300;p7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1" name="Google Shape;301;p7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2" name="Google Shape;302;p7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0"/>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0"/>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9000613"/>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05"/>
        <p:cNvGrpSpPr/>
        <p:nvPr/>
      </p:nvGrpSpPr>
      <p:grpSpPr>
        <a:xfrm>
          <a:off x="0" y="0"/>
          <a:ext cx="0" cy="0"/>
          <a:chOff x="0" y="0"/>
          <a:chExt cx="0" cy="0"/>
        </a:xfrm>
      </p:grpSpPr>
      <p:sp>
        <p:nvSpPr>
          <p:cNvPr id="306" name="Google Shape;306;p71"/>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71"/>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8" name="Google Shape;308;p71"/>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 name="Google Shape;309;p71"/>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71"/>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1" name="Google Shape;311;p71"/>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7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17529786"/>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6_2column wHeaders">
  <p:cSld name="16_2column wHeaders">
    <p:spTree>
      <p:nvGrpSpPr>
        <p:cNvPr id="1" name="Shape 313"/>
        <p:cNvGrpSpPr/>
        <p:nvPr/>
      </p:nvGrpSpPr>
      <p:grpSpPr>
        <a:xfrm>
          <a:off x="0" y="0"/>
          <a:ext cx="0" cy="0"/>
          <a:chOff x="0" y="0"/>
          <a:chExt cx="0" cy="0"/>
        </a:xfrm>
      </p:grpSpPr>
      <p:sp>
        <p:nvSpPr>
          <p:cNvPr id="314" name="Google Shape;314;p72"/>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72"/>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6" name="Google Shape;316;p72"/>
          <p:cNvSpPr txBox="1">
            <a:spLocks noGrp="1"/>
          </p:cNvSpPr>
          <p:nvPr>
            <p:ph type="body" idx="1"/>
          </p:nvPr>
        </p:nvSpPr>
        <p:spPr>
          <a:xfrm>
            <a:off x="839787" y="1915980"/>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72"/>
          <p:cNvSpPr txBox="1">
            <a:spLocks noGrp="1"/>
          </p:cNvSpPr>
          <p:nvPr>
            <p:ph type="body" idx="2"/>
          </p:nvPr>
        </p:nvSpPr>
        <p:spPr>
          <a:xfrm>
            <a:off x="839787" y="2493246"/>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72"/>
          <p:cNvSpPr txBox="1">
            <a:spLocks noGrp="1"/>
          </p:cNvSpPr>
          <p:nvPr>
            <p:ph type="body" idx="3"/>
          </p:nvPr>
        </p:nvSpPr>
        <p:spPr>
          <a:xfrm>
            <a:off x="6326188" y="1915980"/>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9" name="Google Shape;319;p72"/>
          <p:cNvSpPr txBox="1">
            <a:spLocks noGrp="1"/>
          </p:cNvSpPr>
          <p:nvPr>
            <p:ph type="body" idx="4"/>
          </p:nvPr>
        </p:nvSpPr>
        <p:spPr>
          <a:xfrm>
            <a:off x="6326188" y="2493246"/>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2"/>
          <p:cNvSpPr txBox="1">
            <a:spLocks noGrp="1"/>
          </p:cNvSpPr>
          <p:nvPr>
            <p:ph type="title"/>
          </p:nvPr>
        </p:nvSpPr>
        <p:spPr>
          <a:xfrm>
            <a:off x="329184" y="243708"/>
            <a:ext cx="11584520"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22710075"/>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8_2column wHeaders">
  <p:cSld name="18_2column wHeaders">
    <p:spTree>
      <p:nvGrpSpPr>
        <p:cNvPr id="1" name="Shape 321"/>
        <p:cNvGrpSpPr/>
        <p:nvPr/>
      </p:nvGrpSpPr>
      <p:grpSpPr>
        <a:xfrm>
          <a:off x="0" y="0"/>
          <a:ext cx="0" cy="0"/>
          <a:chOff x="0" y="0"/>
          <a:chExt cx="0" cy="0"/>
        </a:xfrm>
      </p:grpSpPr>
      <p:sp>
        <p:nvSpPr>
          <p:cNvPr id="322" name="Google Shape;322;p73"/>
          <p:cNvSpPr/>
          <p:nvPr/>
        </p:nvSpPr>
        <p:spPr>
          <a:xfrm>
            <a:off x="0" y="1920874"/>
            <a:ext cx="12188825" cy="49371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73"/>
          <p:cNvSpPr/>
          <p:nvPr/>
        </p:nvSpPr>
        <p:spPr>
          <a:xfrm>
            <a:off x="0" y="0"/>
            <a:ext cx="12188825" cy="19208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73"/>
          <p:cNvSpPr txBox="1">
            <a:spLocks noGrp="1"/>
          </p:cNvSpPr>
          <p:nvPr>
            <p:ph type="body" idx="1"/>
          </p:nvPr>
        </p:nvSpPr>
        <p:spPr>
          <a:xfrm>
            <a:off x="839787" y="2254645"/>
            <a:ext cx="47820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5" name="Google Shape;325;p73"/>
          <p:cNvSpPr txBox="1">
            <a:spLocks noGrp="1"/>
          </p:cNvSpPr>
          <p:nvPr>
            <p:ph type="body" idx="2"/>
          </p:nvPr>
        </p:nvSpPr>
        <p:spPr>
          <a:xfrm>
            <a:off x="839787" y="2831911"/>
            <a:ext cx="4782312"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73"/>
          <p:cNvSpPr txBox="1">
            <a:spLocks noGrp="1"/>
          </p:cNvSpPr>
          <p:nvPr>
            <p:ph type="body" idx="3"/>
          </p:nvPr>
        </p:nvSpPr>
        <p:spPr>
          <a:xfrm>
            <a:off x="6326188" y="2254645"/>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7" name="Google Shape;327;p73"/>
          <p:cNvSpPr txBox="1">
            <a:spLocks noGrp="1"/>
          </p:cNvSpPr>
          <p:nvPr>
            <p:ph type="body" idx="4"/>
          </p:nvPr>
        </p:nvSpPr>
        <p:spPr>
          <a:xfrm>
            <a:off x="6326188" y="2831911"/>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3"/>
          <p:cNvSpPr txBox="1">
            <a:spLocks noGrp="1"/>
          </p:cNvSpPr>
          <p:nvPr>
            <p:ph type="title"/>
          </p:nvPr>
        </p:nvSpPr>
        <p:spPr>
          <a:xfrm>
            <a:off x="329184" y="243708"/>
            <a:ext cx="11584520"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3962543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29"/>
        <p:cNvGrpSpPr/>
        <p:nvPr/>
      </p:nvGrpSpPr>
      <p:grpSpPr>
        <a:xfrm>
          <a:off x="0" y="0"/>
          <a:ext cx="0" cy="0"/>
          <a:chOff x="0" y="0"/>
          <a:chExt cx="0" cy="0"/>
        </a:xfrm>
      </p:grpSpPr>
      <p:sp>
        <p:nvSpPr>
          <p:cNvPr id="330" name="Google Shape;330;p74"/>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74"/>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74"/>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74"/>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74"/>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4"/>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60513956"/>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2_3column, intro">
  <p:cSld name="22_3column, intro">
    <p:spTree>
      <p:nvGrpSpPr>
        <p:cNvPr id="1" name="Shape 337"/>
        <p:cNvGrpSpPr/>
        <p:nvPr/>
      </p:nvGrpSpPr>
      <p:grpSpPr>
        <a:xfrm>
          <a:off x="0" y="0"/>
          <a:ext cx="0" cy="0"/>
          <a:chOff x="0" y="0"/>
          <a:chExt cx="0" cy="0"/>
        </a:xfrm>
      </p:grpSpPr>
      <p:sp>
        <p:nvSpPr>
          <p:cNvPr id="338" name="Google Shape;338;p75"/>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75"/>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75"/>
          <p:cNvSpPr txBox="1">
            <a:spLocks noGrp="1"/>
          </p:cNvSpPr>
          <p:nvPr>
            <p:ph type="body" idx="1"/>
          </p:nvPr>
        </p:nvSpPr>
        <p:spPr>
          <a:xfrm>
            <a:off x="329184"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75"/>
          <p:cNvSpPr txBox="1">
            <a:spLocks noGrp="1"/>
          </p:cNvSpPr>
          <p:nvPr>
            <p:ph type="body" idx="2"/>
          </p:nvPr>
        </p:nvSpPr>
        <p:spPr>
          <a:xfrm>
            <a:off x="4414520"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5"/>
          <p:cNvSpPr txBox="1">
            <a:spLocks noGrp="1"/>
          </p:cNvSpPr>
          <p:nvPr>
            <p:ph type="body" idx="3"/>
          </p:nvPr>
        </p:nvSpPr>
        <p:spPr>
          <a:xfrm>
            <a:off x="8510016"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7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42528120"/>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1_3column, intro">
  <p:cSld name="21_3column, intro">
    <p:spTree>
      <p:nvGrpSpPr>
        <p:cNvPr id="1" name="Shape 344"/>
        <p:cNvGrpSpPr/>
        <p:nvPr/>
      </p:nvGrpSpPr>
      <p:grpSpPr>
        <a:xfrm>
          <a:off x="0" y="0"/>
          <a:ext cx="0" cy="0"/>
          <a:chOff x="0" y="0"/>
          <a:chExt cx="0" cy="0"/>
        </a:xfrm>
      </p:grpSpPr>
      <p:sp>
        <p:nvSpPr>
          <p:cNvPr id="345" name="Google Shape;345;p76"/>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6" name="Google Shape;346;p76"/>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76"/>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76"/>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76"/>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76"/>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70593650"/>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52"/>
        <p:cNvGrpSpPr/>
        <p:nvPr/>
      </p:nvGrpSpPr>
      <p:grpSpPr>
        <a:xfrm>
          <a:off x="0" y="0"/>
          <a:ext cx="0" cy="0"/>
          <a:chOff x="0" y="0"/>
          <a:chExt cx="0" cy="0"/>
        </a:xfrm>
      </p:grpSpPr>
      <p:sp>
        <p:nvSpPr>
          <p:cNvPr id="353" name="Google Shape;353;p77"/>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4" name="Google Shape;354;p77"/>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5" name="Google Shape;355;p77"/>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6" name="Google Shape;356;p77"/>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77"/>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8" name="Google Shape;358;p77"/>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77"/>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0" name="Google Shape;360;p77"/>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7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2355937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9_3column, panels">
  <p:cSld name="19_3column, panels">
    <p:spTree>
      <p:nvGrpSpPr>
        <p:cNvPr id="1" name="Shape 362"/>
        <p:cNvGrpSpPr/>
        <p:nvPr/>
      </p:nvGrpSpPr>
      <p:grpSpPr>
        <a:xfrm>
          <a:off x="0" y="0"/>
          <a:ext cx="0" cy="0"/>
          <a:chOff x="0" y="0"/>
          <a:chExt cx="0" cy="0"/>
        </a:xfrm>
      </p:grpSpPr>
      <p:sp>
        <p:nvSpPr>
          <p:cNvPr id="363" name="Google Shape;363;p7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4" name="Google Shape;364;p78"/>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1">
                <a:solidFill>
                  <a:srgbClr val="026CAA"/>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78"/>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78"/>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78"/>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5854763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9_Section Fuschia">
  <p:cSld name="09_Section Fuschia">
    <p:bg>
      <p:bgPr>
        <a:solidFill>
          <a:srgbClr val="4E7224"/>
        </a:solidFill>
        <a:effectLst/>
      </p:bgPr>
    </p:bg>
    <p:spTree>
      <p:nvGrpSpPr>
        <p:cNvPr id="1" name="Shape 123"/>
        <p:cNvGrpSpPr/>
        <p:nvPr/>
      </p:nvGrpSpPr>
      <p:grpSpPr>
        <a:xfrm>
          <a:off x="0" y="0"/>
          <a:ext cx="0" cy="0"/>
          <a:chOff x="0" y="0"/>
          <a:chExt cx="0" cy="0"/>
        </a:xfrm>
      </p:grpSpPr>
      <p:pic>
        <p:nvPicPr>
          <p:cNvPr id="124" name="Google Shape;124;p43"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5" name="Google Shape;125;p43"/>
          <p:cNvPicPr preferRelativeResize="0"/>
          <p:nvPr/>
        </p:nvPicPr>
        <p:blipFill rotWithShape="1">
          <a:blip r:embed="rId3">
            <a:alphaModFix/>
          </a:blip>
          <a:srcRect r="1094" b="1094"/>
          <a:stretch/>
        </p:blipFill>
        <p:spPr>
          <a:xfrm>
            <a:off x="-1" y="-1"/>
            <a:ext cx="12192001" cy="6858001"/>
          </a:xfrm>
          <a:prstGeom prst="rect">
            <a:avLst/>
          </a:prstGeom>
          <a:noFill/>
          <a:ln>
            <a:noFill/>
          </a:ln>
        </p:spPr>
      </p:pic>
      <p:pic>
        <p:nvPicPr>
          <p:cNvPr id="126" name="Google Shape;126;p43"/>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7" name="Google Shape;127;p43"/>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2_3column, panels">
  <p:cSld name="22_3column, panels">
    <p:spTree>
      <p:nvGrpSpPr>
        <p:cNvPr id="1" name="Shape 369"/>
        <p:cNvGrpSpPr/>
        <p:nvPr/>
      </p:nvGrpSpPr>
      <p:grpSpPr>
        <a:xfrm>
          <a:off x="0" y="0"/>
          <a:ext cx="0" cy="0"/>
          <a:chOff x="0" y="0"/>
          <a:chExt cx="0" cy="0"/>
        </a:xfrm>
      </p:grpSpPr>
      <p:sp>
        <p:nvSpPr>
          <p:cNvPr id="370" name="Google Shape;370;p7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79"/>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0">
                <a:solidFill>
                  <a:srgbClr val="1E1E2D"/>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79"/>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79"/>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79"/>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45556538"/>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76"/>
        <p:cNvGrpSpPr/>
        <p:nvPr/>
      </p:nvGrpSpPr>
      <p:grpSpPr>
        <a:xfrm>
          <a:off x="0" y="0"/>
          <a:ext cx="0" cy="0"/>
          <a:chOff x="0" y="0"/>
          <a:chExt cx="0" cy="0"/>
        </a:xfrm>
      </p:grpSpPr>
      <p:sp>
        <p:nvSpPr>
          <p:cNvPr id="377" name="Google Shape;377;p8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8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9" name="Google Shape;379;p80"/>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0"/>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0"/>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0"/>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11176917"/>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384"/>
        <p:cNvGrpSpPr/>
        <p:nvPr/>
      </p:nvGrpSpPr>
      <p:grpSpPr>
        <a:xfrm>
          <a:off x="0" y="0"/>
          <a:ext cx="0" cy="0"/>
          <a:chOff x="0" y="0"/>
          <a:chExt cx="0" cy="0"/>
        </a:xfrm>
      </p:grpSpPr>
      <p:sp>
        <p:nvSpPr>
          <p:cNvPr id="385" name="Google Shape;385;p81"/>
          <p:cNvSpPr/>
          <p:nvPr/>
        </p:nvSpPr>
        <p:spPr>
          <a:xfrm>
            <a:off x="4706938" y="0"/>
            <a:ext cx="7481887"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81"/>
          <p:cNvSpPr/>
          <p:nvPr/>
        </p:nvSpPr>
        <p:spPr>
          <a:xfrm>
            <a:off x="0" y="0"/>
            <a:ext cx="4706938" cy="68580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7" name="Google Shape;387;p81"/>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8" name="Google Shape;388;p81"/>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1"/>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1"/>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1" name="Google Shape;391;p81"/>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686002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5_2column wHeaders">
  <p:cSld name="15_2column wHeaders">
    <p:spTree>
      <p:nvGrpSpPr>
        <p:cNvPr id="1" name="Shape 392"/>
        <p:cNvGrpSpPr/>
        <p:nvPr/>
      </p:nvGrpSpPr>
      <p:grpSpPr>
        <a:xfrm>
          <a:off x="0" y="0"/>
          <a:ext cx="0" cy="0"/>
          <a:chOff x="0" y="0"/>
          <a:chExt cx="0" cy="0"/>
        </a:xfrm>
      </p:grpSpPr>
      <p:sp>
        <p:nvSpPr>
          <p:cNvPr id="393" name="Google Shape;393;p82"/>
          <p:cNvSpPr/>
          <p:nvPr/>
        </p:nvSpPr>
        <p:spPr>
          <a:xfrm>
            <a:off x="0" y="2101850"/>
            <a:ext cx="12188825" cy="475615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4" name="Google Shape;394;p82"/>
          <p:cNvSpPr/>
          <p:nvPr/>
        </p:nvSpPr>
        <p:spPr>
          <a:xfrm>
            <a:off x="0" y="0"/>
            <a:ext cx="12192000" cy="210185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82"/>
          <p:cNvSpPr txBox="1">
            <a:spLocks noGrp="1"/>
          </p:cNvSpPr>
          <p:nvPr>
            <p:ph type="body" idx="1"/>
          </p:nvPr>
        </p:nvSpPr>
        <p:spPr>
          <a:xfrm>
            <a:off x="329184" y="2431796"/>
            <a:ext cx="621229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6" name="Google Shape;396;p82"/>
          <p:cNvSpPr txBox="1">
            <a:spLocks noGrp="1"/>
          </p:cNvSpPr>
          <p:nvPr>
            <p:ph type="body" idx="2"/>
          </p:nvPr>
        </p:nvSpPr>
        <p:spPr>
          <a:xfrm>
            <a:off x="329183" y="2920303"/>
            <a:ext cx="6212293"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82"/>
          <p:cNvSpPr txBox="1">
            <a:spLocks noGrp="1"/>
          </p:cNvSpPr>
          <p:nvPr>
            <p:ph type="body" idx="3"/>
          </p:nvPr>
        </p:nvSpPr>
        <p:spPr>
          <a:xfrm>
            <a:off x="6963508" y="2431797"/>
            <a:ext cx="4501660" cy="2985176"/>
          </a:xfrm>
          <a:prstGeom prst="rect">
            <a:avLst/>
          </a:prstGeom>
          <a:solidFill>
            <a:srgbClr val="EEDEBB"/>
          </a:solidFill>
          <a:ln>
            <a:noFill/>
          </a:ln>
          <a:effectLst>
            <a:outerShdw blurRad="101600" dist="76200" dir="5400000" algn="t" rotWithShape="0">
              <a:srgbClr val="000000">
                <a:alpha val="40000"/>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45300861"/>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4_2 column Ochre Panel">
  <p:cSld name="14_2 column Ochre Panel">
    <p:spTree>
      <p:nvGrpSpPr>
        <p:cNvPr id="1" name="Shape 399"/>
        <p:cNvGrpSpPr/>
        <p:nvPr/>
      </p:nvGrpSpPr>
      <p:grpSpPr>
        <a:xfrm>
          <a:off x="0" y="0"/>
          <a:ext cx="0" cy="0"/>
          <a:chOff x="0" y="0"/>
          <a:chExt cx="0" cy="0"/>
        </a:xfrm>
      </p:grpSpPr>
      <p:sp>
        <p:nvSpPr>
          <p:cNvPr id="400" name="Google Shape;400;p83"/>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8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83"/>
          <p:cNvSpPr txBox="1">
            <a:spLocks noGrp="1"/>
          </p:cNvSpPr>
          <p:nvPr>
            <p:ph type="body" idx="1"/>
          </p:nvPr>
        </p:nvSpPr>
        <p:spPr>
          <a:xfrm>
            <a:off x="384313" y="1444543"/>
            <a:ext cx="5602357" cy="2797048"/>
          </a:xfrm>
          <a:prstGeom prst="rect">
            <a:avLst/>
          </a:prstGeom>
          <a:solidFill>
            <a:srgbClr val="EEDEBB"/>
          </a:solidFill>
          <a:ln>
            <a:noFill/>
          </a:ln>
          <a:effectLst>
            <a:outerShdw blurRad="165100" dist="88900" dir="5400000" algn="t" rotWithShape="0">
              <a:srgbClr val="000000">
                <a:alpha val="20000"/>
              </a:srgbClr>
            </a:outerShdw>
          </a:effectLst>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b="0">
                <a:solidFill>
                  <a:srgbClr val="454545"/>
                </a:solidFill>
              </a:defRPr>
            </a:lvl1pPr>
            <a:lvl2pPr marL="914400" lvl="1" indent="-424180" algn="l">
              <a:lnSpc>
                <a:spcPct val="90000"/>
              </a:lnSpc>
              <a:spcBef>
                <a:spcPts val="600"/>
              </a:spcBef>
              <a:spcAft>
                <a:spcPts val="0"/>
              </a:spcAft>
              <a:buSzPts val="3080"/>
              <a:buChar char="•"/>
              <a:defRPr sz="22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83"/>
          <p:cNvSpPr txBox="1">
            <a:spLocks noGrp="1"/>
          </p:cNvSpPr>
          <p:nvPr>
            <p:ph type="body" idx="2"/>
          </p:nvPr>
        </p:nvSpPr>
        <p:spPr>
          <a:xfrm>
            <a:off x="6410961" y="1779562"/>
            <a:ext cx="5396726"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13400202"/>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05"/>
        <p:cNvGrpSpPr/>
        <p:nvPr/>
      </p:nvGrpSpPr>
      <p:grpSpPr>
        <a:xfrm>
          <a:off x="0" y="0"/>
          <a:ext cx="0" cy="0"/>
          <a:chOff x="0" y="0"/>
          <a:chExt cx="0" cy="0"/>
        </a:xfrm>
      </p:grpSpPr>
      <p:sp>
        <p:nvSpPr>
          <p:cNvPr id="406" name="Google Shape;406;p84"/>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84"/>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8" name="Google Shape;408;p84"/>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4"/>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33028388"/>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10"/>
        <p:cNvGrpSpPr/>
        <p:nvPr/>
      </p:nvGrpSpPr>
      <p:grpSpPr>
        <a:xfrm>
          <a:off x="0" y="0"/>
          <a:ext cx="0" cy="0"/>
          <a:chOff x="0" y="0"/>
          <a:chExt cx="0" cy="0"/>
        </a:xfrm>
      </p:grpSpPr>
      <p:sp>
        <p:nvSpPr>
          <p:cNvPr id="411" name="Google Shape;411;p85"/>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85"/>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3" name="Google Shape;413;p85"/>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5"/>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64267263"/>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15"/>
        <p:cNvGrpSpPr/>
        <p:nvPr/>
      </p:nvGrpSpPr>
      <p:grpSpPr>
        <a:xfrm>
          <a:off x="0" y="0"/>
          <a:ext cx="0" cy="0"/>
          <a:chOff x="0" y="0"/>
          <a:chExt cx="0" cy="0"/>
        </a:xfrm>
      </p:grpSpPr>
      <p:sp>
        <p:nvSpPr>
          <p:cNvPr id="416" name="Google Shape;416;p86"/>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86"/>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8" name="Google Shape;418;p86"/>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86"/>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2451139"/>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20"/>
        <p:cNvGrpSpPr/>
        <p:nvPr/>
      </p:nvGrpSpPr>
      <p:grpSpPr>
        <a:xfrm>
          <a:off x="0" y="0"/>
          <a:ext cx="0" cy="0"/>
          <a:chOff x="0" y="0"/>
          <a:chExt cx="0" cy="0"/>
        </a:xfrm>
      </p:grpSpPr>
      <p:sp>
        <p:nvSpPr>
          <p:cNvPr id="421" name="Google Shape;421;p87"/>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87"/>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3" name="Google Shape;423;p87"/>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87"/>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87"/>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38749329"/>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23_2column wHeaders">
  <p:cSld name="23_2column wHeaders">
    <p:spTree>
      <p:nvGrpSpPr>
        <p:cNvPr id="1" name="Shape 426"/>
        <p:cNvGrpSpPr/>
        <p:nvPr/>
      </p:nvGrpSpPr>
      <p:grpSpPr>
        <a:xfrm>
          <a:off x="0" y="0"/>
          <a:ext cx="0" cy="0"/>
          <a:chOff x="0" y="0"/>
          <a:chExt cx="0" cy="0"/>
        </a:xfrm>
      </p:grpSpPr>
      <p:pic>
        <p:nvPicPr>
          <p:cNvPr id="427" name="Google Shape;427;p88"/>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28" name="Google Shape;428;p88"/>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88"/>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457765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_Section Purple">
  <p:cSld name="10_Section Purple">
    <p:bg>
      <p:bgPr>
        <a:solidFill>
          <a:srgbClr val="4E7224"/>
        </a:solidFill>
        <a:effectLst/>
      </p:bgPr>
    </p:bg>
    <p:spTree>
      <p:nvGrpSpPr>
        <p:cNvPr id="1" name="Shape 128"/>
        <p:cNvGrpSpPr/>
        <p:nvPr/>
      </p:nvGrpSpPr>
      <p:grpSpPr>
        <a:xfrm>
          <a:off x="0" y="0"/>
          <a:ext cx="0" cy="0"/>
          <a:chOff x="0" y="0"/>
          <a:chExt cx="0" cy="0"/>
        </a:xfrm>
      </p:grpSpPr>
      <p:pic>
        <p:nvPicPr>
          <p:cNvPr id="129" name="Google Shape;129;p44"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30" name="Google Shape;130;p44" descr="A purple and grey striped background&#10;&#10;Description automatically generated"/>
          <p:cNvPicPr preferRelativeResize="0"/>
          <p:nvPr/>
        </p:nvPicPr>
        <p:blipFill rotWithShape="1">
          <a:blip r:embed="rId3">
            <a:alphaModFix/>
          </a:blip>
          <a:srcRect b="760"/>
          <a:stretch/>
        </p:blipFill>
        <p:spPr>
          <a:xfrm>
            <a:off x="-2" y="1"/>
            <a:ext cx="12216384" cy="6857999"/>
          </a:xfrm>
          <a:prstGeom prst="rect">
            <a:avLst/>
          </a:prstGeom>
          <a:noFill/>
          <a:ln>
            <a:noFill/>
          </a:ln>
        </p:spPr>
      </p:pic>
      <p:pic>
        <p:nvPicPr>
          <p:cNvPr id="131" name="Google Shape;131;p44"/>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32" name="Google Shape;132;p44"/>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26_2column wHeaders">
  <p:cSld name="26_2column wHeaders">
    <p:spTree>
      <p:nvGrpSpPr>
        <p:cNvPr id="1" name="Shape 430"/>
        <p:cNvGrpSpPr/>
        <p:nvPr/>
      </p:nvGrpSpPr>
      <p:grpSpPr>
        <a:xfrm>
          <a:off x="0" y="0"/>
          <a:ext cx="0" cy="0"/>
          <a:chOff x="0" y="0"/>
          <a:chExt cx="0" cy="0"/>
        </a:xfrm>
      </p:grpSpPr>
      <p:pic>
        <p:nvPicPr>
          <p:cNvPr id="431" name="Google Shape;431;p89"/>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2" name="Google Shape;432;p89"/>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89"/>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627007305"/>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27_2column wHeaders">
  <p:cSld name="27_2column wHeaders">
    <p:spTree>
      <p:nvGrpSpPr>
        <p:cNvPr id="1" name="Shape 434"/>
        <p:cNvGrpSpPr/>
        <p:nvPr/>
      </p:nvGrpSpPr>
      <p:grpSpPr>
        <a:xfrm>
          <a:off x="0" y="0"/>
          <a:ext cx="0" cy="0"/>
          <a:chOff x="0" y="0"/>
          <a:chExt cx="0" cy="0"/>
        </a:xfrm>
      </p:grpSpPr>
      <p:pic>
        <p:nvPicPr>
          <p:cNvPr id="435" name="Google Shape;435;p90"/>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6" name="Google Shape;436;p90"/>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90"/>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80061336"/>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28_2column wHeaders">
  <p:cSld name="28_2column wHeaders">
    <p:spTree>
      <p:nvGrpSpPr>
        <p:cNvPr id="1" name="Shape 438"/>
        <p:cNvGrpSpPr/>
        <p:nvPr/>
      </p:nvGrpSpPr>
      <p:grpSpPr>
        <a:xfrm>
          <a:off x="0" y="0"/>
          <a:ext cx="0" cy="0"/>
          <a:chOff x="0" y="0"/>
          <a:chExt cx="0" cy="0"/>
        </a:xfrm>
      </p:grpSpPr>
      <p:pic>
        <p:nvPicPr>
          <p:cNvPr id="439" name="Google Shape;439;p91"/>
          <p:cNvPicPr preferRelativeResize="0"/>
          <p:nvPr/>
        </p:nvPicPr>
        <p:blipFill rotWithShape="1">
          <a:blip r:embed="rId2">
            <a:alphaModFix/>
          </a:blip>
          <a:srcRect l="31208" r="31208"/>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0" name="Google Shape;440;p91"/>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91"/>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55321435"/>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9_2column wHeaders">
  <p:cSld name="29_2column wHeaders">
    <p:spTree>
      <p:nvGrpSpPr>
        <p:cNvPr id="1" name="Shape 442"/>
        <p:cNvGrpSpPr/>
        <p:nvPr/>
      </p:nvGrpSpPr>
      <p:grpSpPr>
        <a:xfrm>
          <a:off x="0" y="0"/>
          <a:ext cx="0" cy="0"/>
          <a:chOff x="0" y="0"/>
          <a:chExt cx="0" cy="0"/>
        </a:xfrm>
      </p:grpSpPr>
      <p:pic>
        <p:nvPicPr>
          <p:cNvPr id="443" name="Google Shape;443;p92"/>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4" name="Google Shape;444;p92"/>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92"/>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21842192"/>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0_2column wHeaders">
  <p:cSld name="30_2column wHeaders">
    <p:spTree>
      <p:nvGrpSpPr>
        <p:cNvPr id="1" name="Shape 446"/>
        <p:cNvGrpSpPr/>
        <p:nvPr/>
      </p:nvGrpSpPr>
      <p:grpSpPr>
        <a:xfrm>
          <a:off x="0" y="0"/>
          <a:ext cx="0" cy="0"/>
          <a:chOff x="0" y="0"/>
          <a:chExt cx="0" cy="0"/>
        </a:xfrm>
      </p:grpSpPr>
      <p:pic>
        <p:nvPicPr>
          <p:cNvPr id="447" name="Google Shape;447;p93"/>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8" name="Google Shape;448;p93"/>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9" name="Google Shape;449;p93"/>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37731850"/>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1_2column wHeaders">
  <p:cSld name="31_2column wHeaders">
    <p:spTree>
      <p:nvGrpSpPr>
        <p:cNvPr id="1" name="Shape 450"/>
        <p:cNvGrpSpPr/>
        <p:nvPr/>
      </p:nvGrpSpPr>
      <p:grpSpPr>
        <a:xfrm>
          <a:off x="0" y="0"/>
          <a:ext cx="0" cy="0"/>
          <a:chOff x="0" y="0"/>
          <a:chExt cx="0" cy="0"/>
        </a:xfrm>
      </p:grpSpPr>
      <p:pic>
        <p:nvPicPr>
          <p:cNvPr id="451" name="Google Shape;451;p94"/>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2" name="Google Shape;452;p9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9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48327185"/>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2_2column wHeaders">
  <p:cSld name="32_2column wHeaders">
    <p:spTree>
      <p:nvGrpSpPr>
        <p:cNvPr id="1" name="Shape 454"/>
        <p:cNvGrpSpPr/>
        <p:nvPr/>
      </p:nvGrpSpPr>
      <p:grpSpPr>
        <a:xfrm>
          <a:off x="0" y="0"/>
          <a:ext cx="0" cy="0"/>
          <a:chOff x="0" y="0"/>
          <a:chExt cx="0" cy="0"/>
        </a:xfrm>
      </p:grpSpPr>
      <p:pic>
        <p:nvPicPr>
          <p:cNvPr id="455" name="Google Shape;455;p95"/>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6" name="Google Shape;456;p95"/>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5"/>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52547301"/>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458"/>
        <p:cNvGrpSpPr/>
        <p:nvPr/>
      </p:nvGrpSpPr>
      <p:grpSpPr>
        <a:xfrm>
          <a:off x="0" y="0"/>
          <a:ext cx="0" cy="0"/>
          <a:chOff x="0" y="0"/>
          <a:chExt cx="0" cy="0"/>
        </a:xfrm>
      </p:grpSpPr>
      <p:sp>
        <p:nvSpPr>
          <p:cNvPr id="459" name="Google Shape;459;p96"/>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0" name="Google Shape;460;p96"/>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96"/>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96"/>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96"/>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9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96"/>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96"/>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64992243"/>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3_4 column">
  <p:cSld name="23_4 column">
    <p:spTree>
      <p:nvGrpSpPr>
        <p:cNvPr id="1" name="Shape 467"/>
        <p:cNvGrpSpPr/>
        <p:nvPr/>
      </p:nvGrpSpPr>
      <p:grpSpPr>
        <a:xfrm>
          <a:off x="0" y="0"/>
          <a:ext cx="0" cy="0"/>
          <a:chOff x="0" y="0"/>
          <a:chExt cx="0" cy="0"/>
        </a:xfrm>
      </p:grpSpPr>
      <p:pic>
        <p:nvPicPr>
          <p:cNvPr id="468" name="Google Shape;468;p97"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469" name="Google Shape;469;p97"/>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97"/>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97"/>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97"/>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9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97"/>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97"/>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10998950"/>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476"/>
        <p:cNvGrpSpPr/>
        <p:nvPr/>
      </p:nvGrpSpPr>
      <p:grpSpPr>
        <a:xfrm>
          <a:off x="0" y="0"/>
          <a:ext cx="0" cy="0"/>
          <a:chOff x="0" y="0"/>
          <a:chExt cx="0" cy="0"/>
        </a:xfrm>
      </p:grpSpPr>
      <p:sp>
        <p:nvSpPr>
          <p:cNvPr id="477" name="Google Shape;477;p98"/>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8" name="Google Shape;478;p9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9" name="Google Shape;479;p98"/>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98"/>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98"/>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98"/>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98"/>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9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990015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0_SubSection OSS Brand Olive">
  <p:cSld name="20_SubSection OSS Brand Olive">
    <p:spTree>
      <p:nvGrpSpPr>
        <p:cNvPr id="1" name="Shape 133"/>
        <p:cNvGrpSpPr/>
        <p:nvPr/>
      </p:nvGrpSpPr>
      <p:grpSpPr>
        <a:xfrm>
          <a:off x="0" y="0"/>
          <a:ext cx="0" cy="0"/>
          <a:chOff x="0" y="0"/>
          <a:chExt cx="0" cy="0"/>
        </a:xfrm>
      </p:grpSpPr>
      <p:sp>
        <p:nvSpPr>
          <p:cNvPr id="134" name="Google Shape;134;p45"/>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5" name="Google Shape;135;p45"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36" name="Google Shape;136;p45"/>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37" name="Google Shape;137;p45"/>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23_4 column, intro">
  <p:cSld name="23_4 column, intro">
    <p:spTree>
      <p:nvGrpSpPr>
        <p:cNvPr id="1" name="Shape 485"/>
        <p:cNvGrpSpPr/>
        <p:nvPr/>
      </p:nvGrpSpPr>
      <p:grpSpPr>
        <a:xfrm>
          <a:off x="0" y="0"/>
          <a:ext cx="0" cy="0"/>
          <a:chOff x="0" y="0"/>
          <a:chExt cx="0" cy="0"/>
        </a:xfrm>
      </p:grpSpPr>
      <p:sp>
        <p:nvSpPr>
          <p:cNvPr id="486" name="Google Shape;486;p99"/>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7" name="Google Shape;487;p9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8" name="Google Shape;488;p99"/>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99"/>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99"/>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99"/>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99"/>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3" name="Google Shape;493;p9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21794357"/>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94"/>
        <p:cNvGrpSpPr/>
        <p:nvPr/>
      </p:nvGrpSpPr>
      <p:grpSpPr>
        <a:xfrm>
          <a:off x="0" y="0"/>
          <a:ext cx="0" cy="0"/>
          <a:chOff x="0" y="0"/>
          <a:chExt cx="0" cy="0"/>
        </a:xfrm>
      </p:grpSpPr>
      <p:sp>
        <p:nvSpPr>
          <p:cNvPr id="495" name="Google Shape;495;p10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6" name="Google Shape;496;p10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7" name="Google Shape;497;p100"/>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8" name="Google Shape;498;p100"/>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100"/>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0" name="Google Shape;500;p100"/>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00"/>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2" name="Google Shape;502;p100"/>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0"/>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4" name="Google Shape;504;p100"/>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10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95696194"/>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5_Title Left, Picture Right" type="picTx">
  <p:cSld name="25_Title Left, Picture Right">
    <p:spTree>
      <p:nvGrpSpPr>
        <p:cNvPr id="1" name="Shape 506"/>
        <p:cNvGrpSpPr/>
        <p:nvPr/>
      </p:nvGrpSpPr>
      <p:grpSpPr>
        <a:xfrm>
          <a:off x="0" y="0"/>
          <a:ext cx="0" cy="0"/>
          <a:chOff x="0" y="0"/>
          <a:chExt cx="0" cy="0"/>
        </a:xfrm>
      </p:grpSpPr>
      <p:sp>
        <p:nvSpPr>
          <p:cNvPr id="507" name="Google Shape;507;p101"/>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01"/>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9" name="Google Shape;509;p101"/>
          <p:cNvSpPr>
            <a:spLocks noGrp="1"/>
          </p:cNvSpPr>
          <p:nvPr>
            <p:ph type="pic" idx="2"/>
          </p:nvPr>
        </p:nvSpPr>
        <p:spPr>
          <a:xfrm>
            <a:off x="5183188" y="987425"/>
            <a:ext cx="6172200" cy="606833"/>
          </a:xfrm>
          <a:prstGeom prst="rect">
            <a:avLst/>
          </a:prstGeom>
          <a:noFill/>
          <a:ln>
            <a:noFill/>
          </a:ln>
        </p:spPr>
      </p:sp>
    </p:spTree>
    <p:extLst>
      <p:ext uri="{BB962C8B-B14F-4D97-AF65-F5344CB8AC3E}">
        <p14:creationId xmlns:p14="http://schemas.microsoft.com/office/powerpoint/2010/main" val="1645813793"/>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_1 column half-width">
  <p:cSld name="4_1 column half-width">
    <p:spTree>
      <p:nvGrpSpPr>
        <p:cNvPr id="1" name="Shape 510"/>
        <p:cNvGrpSpPr/>
        <p:nvPr/>
      </p:nvGrpSpPr>
      <p:grpSpPr>
        <a:xfrm>
          <a:off x="0" y="0"/>
          <a:ext cx="0" cy="0"/>
          <a:chOff x="0" y="0"/>
          <a:chExt cx="0" cy="0"/>
        </a:xfrm>
      </p:grpSpPr>
      <p:sp>
        <p:nvSpPr>
          <p:cNvPr id="511" name="Google Shape;511;p102"/>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2" name="Google Shape;512;p102"/>
          <p:cNvSpPr txBox="1">
            <a:spLocks noGrp="1"/>
          </p:cNvSpPr>
          <p:nvPr>
            <p:ph type="title"/>
          </p:nvPr>
        </p:nvSpPr>
        <p:spPr>
          <a:xfrm>
            <a:off x="329184" y="283464"/>
            <a:ext cx="5602357"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02"/>
          <p:cNvSpPr txBox="1">
            <a:spLocks noGrp="1"/>
          </p:cNvSpPr>
          <p:nvPr>
            <p:ph type="body" idx="1"/>
          </p:nvPr>
        </p:nvSpPr>
        <p:spPr>
          <a:xfrm>
            <a:off x="329184" y="1243584"/>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41923192"/>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514"/>
        <p:cNvGrpSpPr/>
        <p:nvPr/>
      </p:nvGrpSpPr>
      <p:grpSpPr>
        <a:xfrm>
          <a:off x="0" y="0"/>
          <a:ext cx="0" cy="0"/>
          <a:chOff x="0" y="0"/>
          <a:chExt cx="0" cy="0"/>
        </a:xfrm>
      </p:grpSpPr>
      <p:sp>
        <p:nvSpPr>
          <p:cNvPr id="515" name="Google Shape;515;p10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6" name="Google Shape;516;p10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71990665"/>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28_title only, noPanel" type="titleOnly">
  <p:cSld name="28_title only, noPanel">
    <p:spTree>
      <p:nvGrpSpPr>
        <p:cNvPr id="1" name="Shape 517"/>
        <p:cNvGrpSpPr/>
        <p:nvPr/>
      </p:nvGrpSpPr>
      <p:grpSpPr>
        <a:xfrm>
          <a:off x="0" y="0"/>
          <a:ext cx="0" cy="0"/>
          <a:chOff x="0" y="0"/>
          <a:chExt cx="0" cy="0"/>
        </a:xfrm>
      </p:grpSpPr>
      <p:sp>
        <p:nvSpPr>
          <p:cNvPr id="518" name="Google Shape;518;p104"/>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57131041"/>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520"/>
        <p:cNvGrpSpPr/>
        <p:nvPr/>
      </p:nvGrpSpPr>
      <p:grpSpPr>
        <a:xfrm>
          <a:off x="0" y="0"/>
          <a:ext cx="0" cy="0"/>
          <a:chOff x="0" y="0"/>
          <a:chExt cx="0" cy="0"/>
        </a:xfrm>
      </p:grpSpPr>
      <p:sp>
        <p:nvSpPr>
          <p:cNvPr id="521" name="Google Shape;521;p106"/>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2" name="Google Shape;522;p106"/>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1C8C91"/>
                </a:solidFill>
                <a:latin typeface="Arial Rounded"/>
                <a:ea typeface="Arial Rounded"/>
                <a:cs typeface="Arial Rounded"/>
                <a:sym typeface="Arial Rounded"/>
              </a:rPr>
              <a:t>“</a:t>
            </a:r>
            <a:endParaRPr/>
          </a:p>
        </p:txBody>
      </p:sp>
      <p:sp>
        <p:nvSpPr>
          <p:cNvPr id="523" name="Google Shape;523;p106"/>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4" name="Google Shape;524;p106"/>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4422007"/>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31_quote pink">
  <p:cSld name="31_quote pink">
    <p:spTree>
      <p:nvGrpSpPr>
        <p:cNvPr id="1" name="Shape 525"/>
        <p:cNvGrpSpPr/>
        <p:nvPr/>
      </p:nvGrpSpPr>
      <p:grpSpPr>
        <a:xfrm>
          <a:off x="0" y="0"/>
          <a:ext cx="0" cy="0"/>
          <a:chOff x="0" y="0"/>
          <a:chExt cx="0" cy="0"/>
        </a:xfrm>
      </p:grpSpPr>
      <p:sp>
        <p:nvSpPr>
          <p:cNvPr id="526" name="Google Shape;526;p107"/>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7" name="Google Shape;527;p107"/>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BF478A"/>
                </a:solidFill>
                <a:latin typeface="Arial Rounded"/>
                <a:ea typeface="Arial Rounded"/>
                <a:cs typeface="Arial Rounded"/>
                <a:sym typeface="Arial Rounded"/>
              </a:rPr>
              <a:t>“</a:t>
            </a:r>
            <a:endParaRPr/>
          </a:p>
        </p:txBody>
      </p:sp>
      <p:sp>
        <p:nvSpPr>
          <p:cNvPr id="528" name="Google Shape;528;p107"/>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9" name="Google Shape;529;p107"/>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6077975"/>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1_Quote" type="secHead">
  <p:cSld name="11_Quote">
    <p:spTree>
      <p:nvGrpSpPr>
        <p:cNvPr id="1" name="Shape 530"/>
        <p:cNvGrpSpPr/>
        <p:nvPr/>
      </p:nvGrpSpPr>
      <p:grpSpPr>
        <a:xfrm>
          <a:off x="0" y="0"/>
          <a:ext cx="0" cy="0"/>
          <a:chOff x="0" y="0"/>
          <a:chExt cx="0" cy="0"/>
        </a:xfrm>
      </p:grpSpPr>
      <p:sp>
        <p:nvSpPr>
          <p:cNvPr id="531" name="Google Shape;531;p108"/>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2" name="Google Shape;532;p108"/>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08"/>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rgbClr val="2E6AA6"/>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947294971"/>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4_Quote">
  <p:cSld name="14_Quote">
    <p:bg>
      <p:bgPr>
        <a:blipFill>
          <a:blip r:embed="rId2">
            <a:alphaModFix/>
          </a:blip>
          <a:stretch>
            <a:fillRect/>
          </a:stretch>
        </a:blipFill>
        <a:effectLst/>
      </p:bgPr>
    </p:bg>
    <p:spTree>
      <p:nvGrpSpPr>
        <p:cNvPr id="1" name="Shape 534"/>
        <p:cNvGrpSpPr/>
        <p:nvPr/>
      </p:nvGrpSpPr>
      <p:grpSpPr>
        <a:xfrm>
          <a:off x="0" y="0"/>
          <a:ext cx="0" cy="0"/>
          <a:chOff x="0" y="0"/>
          <a:chExt cx="0" cy="0"/>
        </a:xfrm>
      </p:grpSpPr>
      <p:sp>
        <p:nvSpPr>
          <p:cNvPr id="535" name="Google Shape;535;p109"/>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6" name="Google Shape;536;p109"/>
          <p:cNvSpPr txBox="1">
            <a:spLocks noGrp="1"/>
          </p:cNvSpPr>
          <p:nvPr>
            <p:ph type="title"/>
          </p:nvPr>
        </p:nvSpPr>
        <p:spPr>
          <a:xfrm>
            <a:off x="1674541" y="1314760"/>
            <a:ext cx="8842918" cy="379412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000" b="0" i="0">
                <a:solidFill>
                  <a:srgbClr val="2E6AA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09"/>
          <p:cNvSpPr txBox="1">
            <a:spLocks noGrp="1"/>
          </p:cNvSpPr>
          <p:nvPr>
            <p:ph type="body" idx="1"/>
          </p:nvPr>
        </p:nvSpPr>
        <p:spPr>
          <a:xfrm>
            <a:off x="831850" y="5543240"/>
            <a:ext cx="10515600" cy="428772"/>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2800"/>
              <a:buNone/>
              <a:defRPr sz="2000">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60992932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_SubSection Civics">
  <p:cSld name="16_SubSection Civics">
    <p:spTree>
      <p:nvGrpSpPr>
        <p:cNvPr id="1" name="Shape 138"/>
        <p:cNvGrpSpPr/>
        <p:nvPr/>
      </p:nvGrpSpPr>
      <p:grpSpPr>
        <a:xfrm>
          <a:off x="0" y="0"/>
          <a:ext cx="0" cy="0"/>
          <a:chOff x="0" y="0"/>
          <a:chExt cx="0" cy="0"/>
        </a:xfrm>
      </p:grpSpPr>
      <p:sp>
        <p:nvSpPr>
          <p:cNvPr id="139" name="Google Shape;139;p46"/>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0" name="Google Shape;140;p46"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1" name="Google Shape;141;p46"/>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2" name="Google Shape;142;p46"/>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_1 Column Half-Width 2-line Title">
  <p:cSld name="5_1 Column Half-Width 2-line Title">
    <p:spTree>
      <p:nvGrpSpPr>
        <p:cNvPr id="1" name="Shape 538"/>
        <p:cNvGrpSpPr/>
        <p:nvPr/>
      </p:nvGrpSpPr>
      <p:grpSpPr>
        <a:xfrm>
          <a:off x="0" y="0"/>
          <a:ext cx="0" cy="0"/>
          <a:chOff x="0" y="0"/>
          <a:chExt cx="0" cy="0"/>
        </a:xfrm>
      </p:grpSpPr>
      <p:sp>
        <p:nvSpPr>
          <p:cNvPr id="539" name="Google Shape;539;p110"/>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0" name="Google Shape;540;p110"/>
          <p:cNvSpPr txBox="1">
            <a:spLocks noGrp="1"/>
          </p:cNvSpPr>
          <p:nvPr>
            <p:ph type="title"/>
          </p:nvPr>
        </p:nvSpPr>
        <p:spPr>
          <a:xfrm>
            <a:off x="329184" y="283464"/>
            <a:ext cx="5602357" cy="1089529"/>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10"/>
          <p:cNvSpPr txBox="1">
            <a:spLocks noGrp="1"/>
          </p:cNvSpPr>
          <p:nvPr>
            <p:ph type="body" idx="1"/>
          </p:nvPr>
        </p:nvSpPr>
        <p:spPr>
          <a:xfrm>
            <a:off x="329184" y="1645920"/>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4994967"/>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42"/>
        <p:cNvGrpSpPr/>
        <p:nvPr/>
      </p:nvGrpSpPr>
      <p:grpSpPr>
        <a:xfrm>
          <a:off x="0" y="0"/>
          <a:ext cx="0" cy="0"/>
          <a:chOff x="0" y="0"/>
          <a:chExt cx="0" cy="0"/>
        </a:xfrm>
      </p:grpSpPr>
      <p:sp>
        <p:nvSpPr>
          <p:cNvPr id="543" name="Google Shape;543;p111"/>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4" name="Google Shape;544;p111"/>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5" name="Google Shape;545;p111"/>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6" name="Google Shape;546;p111"/>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94951603"/>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47"/>
        <p:cNvGrpSpPr/>
        <p:nvPr/>
      </p:nvGrpSpPr>
      <p:grpSpPr>
        <a:xfrm>
          <a:off x="0" y="0"/>
          <a:ext cx="0" cy="0"/>
          <a:chOff x="0" y="0"/>
          <a:chExt cx="0" cy="0"/>
        </a:xfrm>
      </p:grpSpPr>
      <p:sp>
        <p:nvSpPr>
          <p:cNvPr id="548" name="Google Shape;548;p112"/>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9" name="Google Shape;549;p112"/>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0" name="Google Shape;550;p112"/>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p112"/>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16361169"/>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52"/>
        <p:cNvGrpSpPr/>
        <p:nvPr/>
      </p:nvGrpSpPr>
      <p:grpSpPr>
        <a:xfrm>
          <a:off x="0" y="0"/>
          <a:ext cx="0" cy="0"/>
          <a:chOff x="0" y="0"/>
          <a:chExt cx="0" cy="0"/>
        </a:xfrm>
      </p:grpSpPr>
      <p:sp>
        <p:nvSpPr>
          <p:cNvPr id="553" name="Google Shape;553;p113"/>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4" name="Google Shape;554;p113"/>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5" name="Google Shape;555;p113"/>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113"/>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89247740"/>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57"/>
        <p:cNvGrpSpPr/>
        <p:nvPr/>
      </p:nvGrpSpPr>
      <p:grpSpPr>
        <a:xfrm>
          <a:off x="0" y="0"/>
          <a:ext cx="0" cy="0"/>
          <a:chOff x="0" y="0"/>
          <a:chExt cx="0" cy="0"/>
        </a:xfrm>
      </p:grpSpPr>
      <p:sp>
        <p:nvSpPr>
          <p:cNvPr id="558" name="Google Shape;558;p114"/>
          <p:cNvSpPr/>
          <p:nvPr/>
        </p:nvSpPr>
        <p:spPr>
          <a:xfrm>
            <a:off x="0" y="0"/>
            <a:ext cx="6556375" cy="6858000"/>
          </a:xfrm>
          <a:prstGeom prst="rect">
            <a:avLst/>
          </a:prstGeom>
          <a:solidFill>
            <a:srgbClr val="FDFAF3"/>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9" name="Google Shape;559;p114"/>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0" name="Google Shape;560;p114"/>
          <p:cNvSpPr>
            <a:spLocks noGrp="1"/>
          </p:cNvSpPr>
          <p:nvPr>
            <p:ph type="pic" idx="2"/>
          </p:nvPr>
        </p:nvSpPr>
        <p:spPr>
          <a:xfrm>
            <a:off x="6556916" y="0"/>
            <a:ext cx="5635083" cy="6858000"/>
          </a:xfrm>
          <a:prstGeom prst="rect">
            <a:avLst/>
          </a:prstGeom>
          <a:noFill/>
          <a:ln>
            <a:noFill/>
          </a:ln>
        </p:spPr>
      </p:sp>
      <p:sp>
        <p:nvSpPr>
          <p:cNvPr id="561" name="Google Shape;561;p114"/>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14"/>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5081434"/>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63"/>
        <p:cNvGrpSpPr/>
        <p:nvPr/>
      </p:nvGrpSpPr>
      <p:grpSpPr>
        <a:xfrm>
          <a:off x="0" y="0"/>
          <a:ext cx="0" cy="0"/>
          <a:chOff x="0" y="0"/>
          <a:chExt cx="0" cy="0"/>
        </a:xfrm>
      </p:grpSpPr>
      <p:sp>
        <p:nvSpPr>
          <p:cNvPr id="564" name="Google Shape;564;p115"/>
          <p:cNvSpPr/>
          <p:nvPr/>
        </p:nvSpPr>
        <p:spPr>
          <a:xfrm>
            <a:off x="0" y="0"/>
            <a:ext cx="6556375" cy="6858000"/>
          </a:xfrm>
          <a:prstGeom prst="rect">
            <a:avLst/>
          </a:prstGeom>
          <a:solidFill>
            <a:srgbClr val="F0F7F7"/>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5" name="Google Shape;565;p115"/>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6" name="Google Shape;566;p115"/>
          <p:cNvSpPr>
            <a:spLocks noGrp="1"/>
          </p:cNvSpPr>
          <p:nvPr>
            <p:ph type="pic" idx="2"/>
          </p:nvPr>
        </p:nvSpPr>
        <p:spPr>
          <a:xfrm>
            <a:off x="6556916" y="0"/>
            <a:ext cx="5635083" cy="6858000"/>
          </a:xfrm>
          <a:prstGeom prst="rect">
            <a:avLst/>
          </a:prstGeom>
          <a:noFill/>
          <a:ln>
            <a:noFill/>
          </a:ln>
        </p:spPr>
      </p:sp>
      <p:sp>
        <p:nvSpPr>
          <p:cNvPr id="567" name="Google Shape;567;p115"/>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115"/>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247379792"/>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69"/>
        <p:cNvGrpSpPr/>
        <p:nvPr/>
      </p:nvGrpSpPr>
      <p:grpSpPr>
        <a:xfrm>
          <a:off x="0" y="0"/>
          <a:ext cx="0" cy="0"/>
          <a:chOff x="0" y="0"/>
          <a:chExt cx="0" cy="0"/>
        </a:xfrm>
      </p:grpSpPr>
      <p:sp>
        <p:nvSpPr>
          <p:cNvPr id="570" name="Google Shape;570;p116"/>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1" name="Google Shape;571;p116"/>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2" name="Google Shape;572;p116"/>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116"/>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16"/>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0935454"/>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E7001119-A161-8AAD-76FD-995B733E20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bwMode="auto">
          <a:xfrm>
            <a:off x="2358217" y="2513816"/>
            <a:ext cx="4549775" cy="915184"/>
          </a:xfrm>
          <a:prstGeom prst="rect">
            <a:avLst/>
          </a:prstGeom>
        </p:spPr>
      </p:pic>
      <p:pic>
        <p:nvPicPr>
          <p:cNvPr id="4" name="Graphic 3">
            <a:extLst>
              <a:ext uri="{FF2B5EF4-FFF2-40B4-BE49-F238E27FC236}">
                <a16:creationId xmlns:a16="http://schemas.microsoft.com/office/drawing/2014/main" id="{F6B3CA3A-F434-D3BF-1D8E-C1824047B3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341" y="2217209"/>
            <a:ext cx="1697053" cy="1709531"/>
          </a:xfrm>
          <a:prstGeom prst="rect">
            <a:avLst/>
          </a:prstGeom>
        </p:spPr>
      </p:pic>
    </p:spTree>
    <p:extLst>
      <p:ext uri="{BB962C8B-B14F-4D97-AF65-F5344CB8AC3E}">
        <p14:creationId xmlns:p14="http://schemas.microsoft.com/office/powerpoint/2010/main" val="2493050595"/>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01_Title">
  <p:cSld name="01_Title">
    <p:spTree>
      <p:nvGrpSpPr>
        <p:cNvPr id="1" name="Shape 13"/>
        <p:cNvGrpSpPr/>
        <p:nvPr/>
      </p:nvGrpSpPr>
      <p:grpSpPr>
        <a:xfrm>
          <a:off x="0" y="0"/>
          <a:ext cx="0" cy="0"/>
          <a:chOff x="0" y="0"/>
          <a:chExt cx="0" cy="0"/>
        </a:xfrm>
      </p:grpSpPr>
      <p:sp>
        <p:nvSpPr>
          <p:cNvPr id="14" name="Google Shape;14;p2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2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 name="Google Shape;16;p20"/>
          <p:cNvPicPr preferRelativeResize="0"/>
          <p:nvPr/>
        </p:nvPicPr>
        <p:blipFill rotWithShape="1">
          <a:blip r:embed="rId3">
            <a:alphaModFix/>
          </a:blip>
          <a:srcRect/>
          <a:stretch/>
        </p:blipFill>
        <p:spPr>
          <a:xfrm>
            <a:off x="953206" y="579706"/>
            <a:ext cx="4091293" cy="822960"/>
          </a:xfrm>
          <a:prstGeom prst="rect">
            <a:avLst/>
          </a:prstGeom>
          <a:noFill/>
          <a:ln>
            <a:noFill/>
          </a:ln>
        </p:spPr>
      </p:pic>
      <p:sp>
        <p:nvSpPr>
          <p:cNvPr id="17" name="Google Shape;17;p20"/>
          <p:cNvSpPr txBox="1">
            <a:spLocks noGrp="1"/>
          </p:cNvSpPr>
          <p:nvPr>
            <p:ph type="title"/>
          </p:nvPr>
        </p:nvSpPr>
        <p:spPr>
          <a:xfrm>
            <a:off x="1805940" y="2839301"/>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D7124"/>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1805940" y="3647200"/>
            <a:ext cx="8580120" cy="413896"/>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4D7124"/>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pic>
        <p:nvPicPr>
          <p:cNvPr id="20" name="Google Shape;20;p20"/>
          <p:cNvPicPr preferRelativeResize="0"/>
          <p:nvPr/>
        </p:nvPicPr>
        <p:blipFill rotWithShape="1">
          <a:blip r:embed="rId4">
            <a:alphaModFix/>
          </a:blip>
          <a:srcRect t="29031" r="14193" b="6517"/>
          <a:stretch/>
        </p:blipFill>
        <p:spPr>
          <a:xfrm flipH="1">
            <a:off x="0" y="0"/>
            <a:ext cx="4327684" cy="2585303"/>
          </a:xfrm>
          <a:prstGeom prst="rect">
            <a:avLst/>
          </a:prstGeom>
          <a:noFill/>
          <a:ln>
            <a:noFill/>
          </a:ln>
          <a:effectLst>
            <a:outerShdw blurRad="50800" dist="77078" dir="5400000" algn="t" rotWithShape="0">
              <a:srgbClr val="000000">
                <a:alpha val="16078"/>
              </a:srgbClr>
            </a:outerShdw>
          </a:effectLst>
        </p:spPr>
      </p:pic>
    </p:spTree>
    <p:extLst>
      <p:ext uri="{BB962C8B-B14F-4D97-AF65-F5344CB8AC3E}">
        <p14:creationId xmlns:p14="http://schemas.microsoft.com/office/powerpoint/2010/main" val="3734221400"/>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5_1 column full-width" type="obj">
  <p:cSld name="15_1 column full-width">
    <p:spTree>
      <p:nvGrpSpPr>
        <p:cNvPr id="1" name="Shape 21"/>
        <p:cNvGrpSpPr/>
        <p:nvPr/>
      </p:nvGrpSpPr>
      <p:grpSpPr>
        <a:xfrm>
          <a:off x="0" y="0"/>
          <a:ext cx="0" cy="0"/>
          <a:chOff x="0" y="0"/>
          <a:chExt cx="0" cy="0"/>
        </a:xfrm>
      </p:grpSpPr>
      <p:sp>
        <p:nvSpPr>
          <p:cNvPr id="22" name="Google Shape;22;p21"/>
          <p:cNvSpPr/>
          <p:nvPr/>
        </p:nvSpPr>
        <p:spPr>
          <a:xfrm>
            <a:off x="0" y="1463674"/>
            <a:ext cx="12188825" cy="53943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21"/>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4" name="Google Shape;24;p2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329184" y="1770147"/>
            <a:ext cx="11364844" cy="2499530"/>
          </a:xfrm>
          <a:prstGeom prst="rect">
            <a:avLst/>
          </a:prstGeo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1"/>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8860022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_SubSection Economics">
  <p:cSld name="17_SubSection Economics">
    <p:spTree>
      <p:nvGrpSpPr>
        <p:cNvPr id="1" name="Shape 143"/>
        <p:cNvGrpSpPr/>
        <p:nvPr/>
      </p:nvGrpSpPr>
      <p:grpSpPr>
        <a:xfrm>
          <a:off x="0" y="0"/>
          <a:ext cx="0" cy="0"/>
          <a:chOff x="0" y="0"/>
          <a:chExt cx="0" cy="0"/>
        </a:xfrm>
      </p:grpSpPr>
      <p:sp>
        <p:nvSpPr>
          <p:cNvPr id="144" name="Google Shape;144;p47"/>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 name="Google Shape;145;p47"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6" name="Google Shape;146;p47"/>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7" name="Google Shape;147;p47"/>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3_3column, panels" preserve="1" userDrawn="1">
  <p:cSld name="23_3column, panels">
    <p:spTree>
      <p:nvGrpSpPr>
        <p:cNvPr id="1" name="Shape 28"/>
        <p:cNvGrpSpPr/>
        <p:nvPr/>
      </p:nvGrpSpPr>
      <p:grpSpPr>
        <a:xfrm>
          <a:off x="0" y="0"/>
          <a:ext cx="0" cy="0"/>
          <a:chOff x="0" y="0"/>
          <a:chExt cx="0" cy="0"/>
        </a:xfrm>
      </p:grpSpPr>
      <p:pic>
        <p:nvPicPr>
          <p:cNvPr id="29" name="Google Shape;29;p22"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30" name="Google Shape;30;p22"/>
          <p:cNvSpPr txBox="1">
            <a:spLocks noGrp="1"/>
          </p:cNvSpPr>
          <p:nvPr>
            <p:ph type="body" idx="1"/>
          </p:nvPr>
        </p:nvSpPr>
        <p:spPr>
          <a:xfrm>
            <a:off x="329184"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 name="Google Shape;31;p22"/>
          <p:cNvSpPr txBox="1">
            <a:spLocks noGrp="1"/>
          </p:cNvSpPr>
          <p:nvPr>
            <p:ph type="body" idx="2"/>
          </p:nvPr>
        </p:nvSpPr>
        <p:spPr>
          <a:xfrm>
            <a:off x="3276291"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3"/>
          </p:nvPr>
        </p:nvSpPr>
        <p:spPr>
          <a:xfrm>
            <a:off x="6223398"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body" idx="4"/>
          </p:nvPr>
        </p:nvSpPr>
        <p:spPr>
          <a:xfrm>
            <a:off x="9170504" y="2926080"/>
            <a:ext cx="2743200" cy="3053528"/>
          </a:xfrm>
          <a:prstGeom prst="rect">
            <a:avLst/>
          </a:prstGeom>
          <a:solidFill>
            <a:schemeClr val="lt1"/>
          </a:solidFill>
          <a:ln>
            <a:noFill/>
          </a:ln>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30;p22">
            <a:extLst>
              <a:ext uri="{FF2B5EF4-FFF2-40B4-BE49-F238E27FC236}">
                <a16:creationId xmlns:a16="http://schemas.microsoft.com/office/drawing/2014/main" id="{E69CB848-AF8A-37AB-A5EA-AE20CB577D46}"/>
              </a:ext>
            </a:extLst>
          </p:cNvPr>
          <p:cNvSpPr txBox="1">
            <a:spLocks noGrp="1"/>
          </p:cNvSpPr>
          <p:nvPr>
            <p:ph type="body" idx="10"/>
          </p:nvPr>
        </p:nvSpPr>
        <p:spPr>
          <a:xfrm>
            <a:off x="329184"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 name="Google Shape;31;p22">
            <a:extLst>
              <a:ext uri="{FF2B5EF4-FFF2-40B4-BE49-F238E27FC236}">
                <a16:creationId xmlns:a16="http://schemas.microsoft.com/office/drawing/2014/main" id="{88E6595F-A2EC-CFF8-91F7-A120DF1ED360}"/>
              </a:ext>
            </a:extLst>
          </p:cNvPr>
          <p:cNvSpPr txBox="1">
            <a:spLocks noGrp="1"/>
          </p:cNvSpPr>
          <p:nvPr>
            <p:ph type="body" idx="11"/>
          </p:nvPr>
        </p:nvSpPr>
        <p:spPr>
          <a:xfrm>
            <a:off x="3276291"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32;p22">
            <a:extLst>
              <a:ext uri="{FF2B5EF4-FFF2-40B4-BE49-F238E27FC236}">
                <a16:creationId xmlns:a16="http://schemas.microsoft.com/office/drawing/2014/main" id="{BDD7E487-4242-2146-D220-E8B6E8021785}"/>
              </a:ext>
            </a:extLst>
          </p:cNvPr>
          <p:cNvSpPr txBox="1">
            <a:spLocks noGrp="1"/>
          </p:cNvSpPr>
          <p:nvPr>
            <p:ph type="body" idx="12"/>
          </p:nvPr>
        </p:nvSpPr>
        <p:spPr>
          <a:xfrm>
            <a:off x="6223398"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 name="Google Shape;34;p22">
            <a:extLst>
              <a:ext uri="{FF2B5EF4-FFF2-40B4-BE49-F238E27FC236}">
                <a16:creationId xmlns:a16="http://schemas.microsoft.com/office/drawing/2014/main" id="{3D0D4EDD-0BA4-A35F-57BA-6A9B12DB76DC}"/>
              </a:ext>
            </a:extLst>
          </p:cNvPr>
          <p:cNvSpPr txBox="1">
            <a:spLocks noGrp="1"/>
          </p:cNvSpPr>
          <p:nvPr>
            <p:ph type="body" idx="13"/>
          </p:nvPr>
        </p:nvSpPr>
        <p:spPr>
          <a:xfrm>
            <a:off x="9170504" y="1828800"/>
            <a:ext cx="2743200" cy="1188720"/>
          </a:xfrm>
          <a:prstGeom prst="rect">
            <a:avLst/>
          </a:prstGeom>
          <a:solidFill>
            <a:schemeClr val="lt1"/>
          </a:solidFill>
          <a:ln>
            <a:noFill/>
          </a:ln>
          <a:effectLst/>
        </p:spPr>
        <p:txBody>
          <a:bodyPr spcFirstLastPara="1" wrap="square" lIns="228600" tIns="228600" rIns="228600" bIns="457200" anchor="t" anchorCtr="0">
            <a:no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17821648"/>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2_2 column" type="twoObj">
  <p:cSld name="12_2 column">
    <p:spTree>
      <p:nvGrpSpPr>
        <p:cNvPr id="1" name="Shape 35"/>
        <p:cNvGrpSpPr/>
        <p:nvPr/>
      </p:nvGrpSpPr>
      <p:grpSpPr>
        <a:xfrm>
          <a:off x="0" y="0"/>
          <a:ext cx="0" cy="0"/>
          <a:chOff x="0" y="0"/>
          <a:chExt cx="0" cy="0"/>
        </a:xfrm>
      </p:grpSpPr>
      <p:sp>
        <p:nvSpPr>
          <p:cNvPr id="36" name="Google Shape;36;p23"/>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23"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38" name="Google Shape;38;p2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52280275"/>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25_2column wHeaders">
  <p:cSld name="25_2column wHeaders">
    <p:spTree>
      <p:nvGrpSpPr>
        <p:cNvPr id="1" name="Shape 41"/>
        <p:cNvGrpSpPr/>
        <p:nvPr/>
      </p:nvGrpSpPr>
      <p:grpSpPr>
        <a:xfrm>
          <a:off x="0" y="0"/>
          <a:ext cx="0" cy="0"/>
          <a:chOff x="0" y="0"/>
          <a:chExt cx="0" cy="0"/>
        </a:xfrm>
      </p:grpSpPr>
      <p:pic>
        <p:nvPicPr>
          <p:cNvPr id="42" name="Google Shape;42;p24"/>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 name="Google Shape;43;p2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48503653"/>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8_Section Teal Blue">
  <p:cSld name="08_Section Teal Blue">
    <p:bg>
      <p:bgPr>
        <a:solidFill>
          <a:srgbClr val="4E7224"/>
        </a:solidFill>
        <a:effectLst/>
      </p:bgPr>
    </p:bg>
    <p:spTree>
      <p:nvGrpSpPr>
        <p:cNvPr id="1" name="Shape 45"/>
        <p:cNvGrpSpPr/>
        <p:nvPr/>
      </p:nvGrpSpPr>
      <p:grpSpPr>
        <a:xfrm>
          <a:off x="0" y="0"/>
          <a:ext cx="0" cy="0"/>
          <a:chOff x="0" y="0"/>
          <a:chExt cx="0" cy="0"/>
        </a:xfrm>
      </p:grpSpPr>
      <p:pic>
        <p:nvPicPr>
          <p:cNvPr id="46" name="Google Shape;46;p25"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47" name="Google Shape;47;p2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8" name="Google Shape;48;p25"/>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49" name="Google Shape;49;p25"/>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12758373"/>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9_1 column full-width">
  <p:cSld name="9_1 column full-width">
    <p:spTree>
      <p:nvGrpSpPr>
        <p:cNvPr id="1" name="Shape 50"/>
        <p:cNvGrpSpPr/>
        <p:nvPr/>
      </p:nvGrpSpPr>
      <p:grpSpPr>
        <a:xfrm>
          <a:off x="0" y="0"/>
          <a:ext cx="0" cy="0"/>
          <a:chOff x="0" y="0"/>
          <a:chExt cx="0" cy="0"/>
        </a:xfrm>
      </p:grpSpPr>
      <p:pic>
        <p:nvPicPr>
          <p:cNvPr id="51" name="Google Shape;51;p26"/>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2" name="Google Shape;52;p26"/>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2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6987457"/>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6_1 column full-width">
  <p:cSld name="16_1 column full-width">
    <p:spTree>
      <p:nvGrpSpPr>
        <p:cNvPr id="1" name="Shape 55"/>
        <p:cNvGrpSpPr/>
        <p:nvPr/>
      </p:nvGrpSpPr>
      <p:grpSpPr>
        <a:xfrm>
          <a:off x="0" y="0"/>
          <a:ext cx="0" cy="0"/>
          <a:chOff x="0" y="0"/>
          <a:chExt cx="0" cy="0"/>
        </a:xfrm>
      </p:grpSpPr>
      <p:sp>
        <p:nvSpPr>
          <p:cNvPr id="56" name="Google Shape;56;p27"/>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7" name="Google Shape;57;p27"/>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8" name="Google Shape;58;p27"/>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27"/>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7"/>
          <p:cNvSpPr txBox="1">
            <a:spLocks noGrp="1"/>
          </p:cNvSpPr>
          <p:nvPr>
            <p:ph type="body" idx="2"/>
          </p:nvPr>
        </p:nvSpPr>
        <p:spPr>
          <a:xfrm>
            <a:off x="6094412" y="797310"/>
            <a:ext cx="5599616" cy="3219728"/>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59115779"/>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62"/>
        <p:cNvGrpSpPr/>
        <p:nvPr/>
      </p:nvGrpSpPr>
      <p:grpSpPr>
        <a:xfrm>
          <a:off x="0" y="0"/>
          <a:ext cx="0" cy="0"/>
          <a:chOff x="0" y="0"/>
          <a:chExt cx="0" cy="0"/>
        </a:xfrm>
      </p:grpSpPr>
      <p:sp>
        <p:nvSpPr>
          <p:cNvPr id="63" name="Google Shape;63;p28"/>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4" name="Google Shape;64;p28"/>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65" name="Google Shape;65;p28"/>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6" name="Google Shape;66;p28"/>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8"/>
          <p:cNvSpPr txBox="1">
            <a:spLocks noGrp="1"/>
          </p:cNvSpPr>
          <p:nvPr>
            <p:ph type="body" idx="2"/>
          </p:nvPr>
        </p:nvSpPr>
        <p:spPr>
          <a:xfrm>
            <a:off x="6094412" y="797310"/>
            <a:ext cx="5599616" cy="321972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33042253"/>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19_1 column full-width">
  <p:cSld name="19_1 column full-width">
    <p:spTree>
      <p:nvGrpSpPr>
        <p:cNvPr id="1" name="Shape 69"/>
        <p:cNvGrpSpPr/>
        <p:nvPr/>
      </p:nvGrpSpPr>
      <p:grpSpPr>
        <a:xfrm>
          <a:off x="0" y="0"/>
          <a:ext cx="0" cy="0"/>
          <a:chOff x="0" y="0"/>
          <a:chExt cx="0" cy="0"/>
        </a:xfrm>
      </p:grpSpPr>
      <p:pic>
        <p:nvPicPr>
          <p:cNvPr id="70" name="Google Shape;70;p29"/>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71" name="Google Shape;71;p2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2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60500593"/>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3_SubSection Purple">
  <p:cSld name="13_SubSection Purple">
    <p:spTree>
      <p:nvGrpSpPr>
        <p:cNvPr id="1" name="Shape 74"/>
        <p:cNvGrpSpPr/>
        <p:nvPr/>
      </p:nvGrpSpPr>
      <p:grpSpPr>
        <a:xfrm>
          <a:off x="0" y="0"/>
          <a:ext cx="0" cy="0"/>
          <a:chOff x="0" y="0"/>
          <a:chExt cx="0" cy="0"/>
        </a:xfrm>
      </p:grpSpPr>
      <p:sp>
        <p:nvSpPr>
          <p:cNvPr id="75" name="Google Shape;75;p3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 name="Google Shape;76;p3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77" name="Google Shape;77;p30"/>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78" name="Google Shape;78;p30"/>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86098481"/>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79"/>
        <p:cNvGrpSpPr/>
        <p:nvPr/>
      </p:nvGrpSpPr>
      <p:grpSpPr>
        <a:xfrm>
          <a:off x="0" y="0"/>
          <a:ext cx="0" cy="0"/>
          <a:chOff x="0" y="0"/>
          <a:chExt cx="0" cy="0"/>
        </a:xfrm>
      </p:grpSpPr>
      <p:pic>
        <p:nvPicPr>
          <p:cNvPr id="80" name="Google Shape;80;p31"/>
          <p:cNvPicPr preferRelativeResize="0"/>
          <p:nvPr/>
        </p:nvPicPr>
        <p:blipFill rotWithShape="1">
          <a:blip r:embed="rId2">
            <a:alphaModFix/>
          </a:blip>
          <a:srcRect/>
          <a:stretch/>
        </p:blipFill>
        <p:spPr>
          <a:xfrm>
            <a:off x="1546225" y="2513816"/>
            <a:ext cx="4549775" cy="915184"/>
          </a:xfrm>
          <a:prstGeom prst="rect">
            <a:avLst/>
          </a:prstGeom>
          <a:noFill/>
          <a:ln>
            <a:noFill/>
          </a:ln>
        </p:spPr>
      </p:pic>
      <p:grpSp>
        <p:nvGrpSpPr>
          <p:cNvPr id="81" name="Google Shape;81;p31"/>
          <p:cNvGrpSpPr/>
          <p:nvPr/>
        </p:nvGrpSpPr>
        <p:grpSpPr>
          <a:xfrm>
            <a:off x="7258050" y="1809750"/>
            <a:ext cx="2705100" cy="2705100"/>
            <a:chOff x="7258050" y="2057400"/>
            <a:chExt cx="2705100" cy="2705100"/>
          </a:xfrm>
        </p:grpSpPr>
        <p:sp>
          <p:nvSpPr>
            <p:cNvPr id="82" name="Google Shape;82;p31"/>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 name="Google Shape;83;p31"/>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70C0"/>
                  </a:solidFill>
                  <a:latin typeface="Arial"/>
                  <a:ea typeface="Arial"/>
                  <a:cs typeface="Arial"/>
                  <a:sym typeface="Arial"/>
                </a:rPr>
                <a:t>Developed by</a:t>
              </a:r>
              <a:endParaRPr/>
            </a:p>
          </p:txBody>
        </p:sp>
        <p:pic>
          <p:nvPicPr>
            <p:cNvPr id="84" name="Google Shape;84;p31"/>
            <p:cNvPicPr preferRelativeResize="0"/>
            <p:nvPr/>
          </p:nvPicPr>
          <p:blipFill rotWithShape="1">
            <a:blip r:embed="rId3">
              <a:alphaModFix/>
            </a:blip>
            <a:srcRect l="15178" t="11123" r="13595" b="10873"/>
            <a:stretch/>
          </p:blipFill>
          <p:spPr>
            <a:xfrm>
              <a:off x="8059903" y="2965116"/>
              <a:ext cx="1178150" cy="1302150"/>
            </a:xfrm>
            <a:prstGeom prst="rect">
              <a:avLst/>
            </a:prstGeom>
            <a:noFill/>
            <a:ln>
              <a:noFill/>
            </a:ln>
          </p:spPr>
        </p:pic>
      </p:grpSp>
      <p:sp>
        <p:nvSpPr>
          <p:cNvPr id="2" name="Title 1">
            <a:extLst>
              <a:ext uri="{FF2B5EF4-FFF2-40B4-BE49-F238E27FC236}">
                <a16:creationId xmlns:a16="http://schemas.microsoft.com/office/drawing/2014/main" id="{C868B632-972E-2591-5752-C994323D4582}"/>
              </a:ext>
            </a:extLst>
          </p:cNvPr>
          <p:cNvSpPr>
            <a:spLocks noGrp="1"/>
          </p:cNvSpPr>
          <p:nvPr>
            <p:ph type="title" hasCustomPrompt="1"/>
          </p:nvPr>
        </p:nvSpPr>
        <p:spPr>
          <a:xfrm>
            <a:off x="400844" y="-1091634"/>
            <a:ext cx="11390312" cy="574675"/>
          </a:xfrm>
        </p:spPr>
        <p:txBody>
          <a:bodyPr/>
          <a:lstStyle>
            <a:lvl1pPr>
              <a:defRPr/>
            </a:lvl1pPr>
          </a:lstStyle>
          <a:p>
            <a:r>
              <a:rPr lang="en-US" dirty="0"/>
              <a:t>Oregon’s Instructional Frameworks: Social Sciences</a:t>
            </a:r>
          </a:p>
        </p:txBody>
      </p:sp>
    </p:spTree>
    <p:extLst>
      <p:ext uri="{BB962C8B-B14F-4D97-AF65-F5344CB8AC3E}">
        <p14:creationId xmlns:p14="http://schemas.microsoft.com/office/powerpoint/2010/main" val="5111219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5_2column wHeaders">
  <p:cSld name="25_2column wHeaders">
    <p:spTree>
      <p:nvGrpSpPr>
        <p:cNvPr id="1" name="Shape 41"/>
        <p:cNvGrpSpPr/>
        <p:nvPr/>
      </p:nvGrpSpPr>
      <p:grpSpPr>
        <a:xfrm>
          <a:off x="0" y="0"/>
          <a:ext cx="0" cy="0"/>
          <a:chOff x="0" y="0"/>
          <a:chExt cx="0" cy="0"/>
        </a:xfrm>
      </p:grpSpPr>
      <p:pic>
        <p:nvPicPr>
          <p:cNvPr id="42" name="Google Shape;42;p28"/>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 name="Google Shape;43;p28"/>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8_SubSection Geography">
  <p:cSld name="18_SubSection Geography">
    <p:spTree>
      <p:nvGrpSpPr>
        <p:cNvPr id="1" name="Shape 148"/>
        <p:cNvGrpSpPr/>
        <p:nvPr/>
      </p:nvGrpSpPr>
      <p:grpSpPr>
        <a:xfrm>
          <a:off x="0" y="0"/>
          <a:ext cx="0" cy="0"/>
          <a:chOff x="0" y="0"/>
          <a:chExt cx="0" cy="0"/>
        </a:xfrm>
      </p:grpSpPr>
      <p:sp>
        <p:nvSpPr>
          <p:cNvPr id="149" name="Google Shape;149;p48"/>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0" name="Google Shape;150;p48"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1" name="Google Shape;151;p48"/>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52" name="Google Shape;152;p48"/>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2_SubSection White">
  <p:cSld name="12_SubSection White">
    <p:spTree>
      <p:nvGrpSpPr>
        <p:cNvPr id="1" name="Shape 85"/>
        <p:cNvGrpSpPr/>
        <p:nvPr/>
      </p:nvGrpSpPr>
      <p:grpSpPr>
        <a:xfrm>
          <a:off x="0" y="0"/>
          <a:ext cx="0" cy="0"/>
          <a:chOff x="0" y="0"/>
          <a:chExt cx="0" cy="0"/>
        </a:xfrm>
      </p:grpSpPr>
      <p:pic>
        <p:nvPicPr>
          <p:cNvPr id="86" name="Google Shape;86;p3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sp>
        <p:nvSpPr>
          <p:cNvPr id="87" name="Google Shape;87;p32"/>
          <p:cNvSpPr/>
          <p:nvPr/>
        </p:nvSpPr>
        <p:spPr>
          <a:xfrm>
            <a:off x="317292" y="344775"/>
            <a:ext cx="11557416" cy="62084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3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B6D23"/>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08944067"/>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3_Section Civics">
  <p:cSld name="03_Section Civics">
    <p:bg>
      <p:bgPr>
        <a:solidFill>
          <a:srgbClr val="4E7224"/>
        </a:solidFill>
        <a:effectLst/>
      </p:bgPr>
    </p:bg>
    <p:spTree>
      <p:nvGrpSpPr>
        <p:cNvPr id="1" name="Shape 89"/>
        <p:cNvGrpSpPr/>
        <p:nvPr/>
      </p:nvGrpSpPr>
      <p:grpSpPr>
        <a:xfrm>
          <a:off x="0" y="0"/>
          <a:ext cx="0" cy="0"/>
          <a:chOff x="0" y="0"/>
          <a:chExt cx="0" cy="0"/>
        </a:xfrm>
      </p:grpSpPr>
      <p:pic>
        <p:nvPicPr>
          <p:cNvPr id="90" name="Google Shape;90;p33"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1" name="Google Shape;91;p33"/>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2" name="Google Shape;92;p33"/>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3" name="Google Shape;93;p33"/>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3"/>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38706131"/>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05_Section Economics">
  <p:cSld name="05_Section Economics">
    <p:bg>
      <p:bgPr>
        <a:solidFill>
          <a:srgbClr val="4E7224"/>
        </a:solidFill>
        <a:effectLst/>
      </p:bgPr>
    </p:bg>
    <p:spTree>
      <p:nvGrpSpPr>
        <p:cNvPr id="1" name="Shape 95"/>
        <p:cNvGrpSpPr/>
        <p:nvPr/>
      </p:nvGrpSpPr>
      <p:grpSpPr>
        <a:xfrm>
          <a:off x="0" y="0"/>
          <a:ext cx="0" cy="0"/>
          <a:chOff x="0" y="0"/>
          <a:chExt cx="0" cy="0"/>
        </a:xfrm>
      </p:grpSpPr>
      <p:pic>
        <p:nvPicPr>
          <p:cNvPr id="96" name="Google Shape;96;p34"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7" name="Google Shape;97;p34"/>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8" name="Google Shape;98;p34"/>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9" name="Google Shape;99;p34"/>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4"/>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740298"/>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02_Section Geography">
  <p:cSld name="02_Section Geography">
    <p:bg>
      <p:bgPr>
        <a:solidFill>
          <a:srgbClr val="4E7224"/>
        </a:solidFill>
        <a:effectLst/>
      </p:bgPr>
    </p:bg>
    <p:spTree>
      <p:nvGrpSpPr>
        <p:cNvPr id="1" name="Shape 101"/>
        <p:cNvGrpSpPr/>
        <p:nvPr/>
      </p:nvGrpSpPr>
      <p:grpSpPr>
        <a:xfrm>
          <a:off x="0" y="0"/>
          <a:ext cx="0" cy="0"/>
          <a:chOff x="0" y="0"/>
          <a:chExt cx="0" cy="0"/>
        </a:xfrm>
      </p:grpSpPr>
      <p:pic>
        <p:nvPicPr>
          <p:cNvPr id="102" name="Google Shape;102;p35"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3" name="Google Shape;103;p35"/>
          <p:cNvPicPr preferRelativeResize="0"/>
          <p:nvPr/>
        </p:nvPicPr>
        <p:blipFill rotWithShape="1">
          <a:blip r:embed="rId3">
            <a:alphaModFix/>
          </a:blip>
          <a:srcRect r="1235"/>
          <a:stretch/>
        </p:blipFill>
        <p:spPr>
          <a:xfrm>
            <a:off x="-1" y="0"/>
            <a:ext cx="12192001" cy="6858000"/>
          </a:xfrm>
          <a:prstGeom prst="rect">
            <a:avLst/>
          </a:prstGeom>
          <a:noFill/>
          <a:ln>
            <a:noFill/>
          </a:ln>
        </p:spPr>
      </p:pic>
      <p:pic>
        <p:nvPicPr>
          <p:cNvPr id="104" name="Google Shape;104;p35"/>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05" name="Google Shape;105;p35"/>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5"/>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80373209"/>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4_Section History">
  <p:cSld name="04_Section History">
    <p:bg>
      <p:bgPr>
        <a:solidFill>
          <a:srgbClr val="4E7224"/>
        </a:solidFill>
        <a:effectLst/>
      </p:bgPr>
    </p:bg>
    <p:spTree>
      <p:nvGrpSpPr>
        <p:cNvPr id="1" name="Shape 107"/>
        <p:cNvGrpSpPr/>
        <p:nvPr/>
      </p:nvGrpSpPr>
      <p:grpSpPr>
        <a:xfrm>
          <a:off x="0" y="0"/>
          <a:ext cx="0" cy="0"/>
          <a:chOff x="0" y="0"/>
          <a:chExt cx="0" cy="0"/>
        </a:xfrm>
      </p:grpSpPr>
      <p:pic>
        <p:nvPicPr>
          <p:cNvPr id="108" name="Google Shape;108;p36"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09" name="Google Shape;109;p36"/>
          <p:cNvPicPr preferRelativeResize="0"/>
          <p:nvPr/>
        </p:nvPicPr>
        <p:blipFill rotWithShape="1">
          <a:blip r:embed="rId3">
            <a:alphaModFix/>
          </a:blip>
          <a:srcRect r="1132"/>
          <a:stretch/>
        </p:blipFill>
        <p:spPr>
          <a:xfrm>
            <a:off x="0" y="0"/>
            <a:ext cx="12192000" cy="6858000"/>
          </a:xfrm>
          <a:prstGeom prst="rect">
            <a:avLst/>
          </a:prstGeom>
          <a:noFill/>
          <a:ln>
            <a:noFill/>
          </a:ln>
        </p:spPr>
      </p:pic>
      <p:pic>
        <p:nvPicPr>
          <p:cNvPr id="110" name="Google Shape;110;p36"/>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1" name="Google Shape;111;p36"/>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6"/>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90113728"/>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6_Section OSS Brand Olive">
  <p:cSld name="06_Section OSS Brand Olive">
    <p:bg>
      <p:bgPr>
        <a:solidFill>
          <a:srgbClr val="4E7224"/>
        </a:solidFill>
        <a:effectLst/>
      </p:bgPr>
    </p:bg>
    <p:spTree>
      <p:nvGrpSpPr>
        <p:cNvPr id="1" name="Shape 113"/>
        <p:cNvGrpSpPr/>
        <p:nvPr/>
      </p:nvGrpSpPr>
      <p:grpSpPr>
        <a:xfrm>
          <a:off x="0" y="0"/>
          <a:ext cx="0" cy="0"/>
          <a:chOff x="0" y="0"/>
          <a:chExt cx="0" cy="0"/>
        </a:xfrm>
      </p:grpSpPr>
      <p:pic>
        <p:nvPicPr>
          <p:cNvPr id="114" name="Google Shape;114;p37"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15" name="Google Shape;115;p37"/>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116" name="Google Shape;116;p37"/>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17" name="Google Shape;117;p37"/>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44211885"/>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07_Section Ochre Dark">
  <p:cSld name="07_Section Ochre Dark">
    <p:bg>
      <p:bgPr>
        <a:solidFill>
          <a:srgbClr val="4E7224"/>
        </a:solidFill>
        <a:effectLst/>
      </p:bgPr>
    </p:bg>
    <p:spTree>
      <p:nvGrpSpPr>
        <p:cNvPr id="1" name="Shape 118"/>
        <p:cNvGrpSpPr/>
        <p:nvPr/>
      </p:nvGrpSpPr>
      <p:grpSpPr>
        <a:xfrm>
          <a:off x="0" y="0"/>
          <a:ext cx="0" cy="0"/>
          <a:chOff x="0" y="0"/>
          <a:chExt cx="0" cy="0"/>
        </a:xfrm>
      </p:grpSpPr>
      <p:pic>
        <p:nvPicPr>
          <p:cNvPr id="119" name="Google Shape;119;p38"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0" name="Google Shape;120;p38"/>
          <p:cNvPicPr preferRelativeResize="0"/>
          <p:nvPr/>
        </p:nvPicPr>
        <p:blipFill rotWithShape="1">
          <a:blip r:embed="rId3">
            <a:alphaModFix/>
          </a:blip>
          <a:srcRect l="523" t="1" b="522"/>
          <a:stretch/>
        </p:blipFill>
        <p:spPr>
          <a:xfrm>
            <a:off x="0" y="1"/>
            <a:ext cx="12192000" cy="6858000"/>
          </a:xfrm>
          <a:prstGeom prst="rect">
            <a:avLst/>
          </a:prstGeom>
          <a:noFill/>
          <a:ln>
            <a:noFill/>
          </a:ln>
        </p:spPr>
      </p:pic>
      <p:pic>
        <p:nvPicPr>
          <p:cNvPr id="121" name="Google Shape;121;p38"/>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2" name="Google Shape;122;p38"/>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57564529"/>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09_Section Fuschia">
  <p:cSld name="09_Section Fuschia">
    <p:bg>
      <p:bgPr>
        <a:solidFill>
          <a:srgbClr val="4E7224"/>
        </a:solidFill>
        <a:effectLst/>
      </p:bgPr>
    </p:bg>
    <p:spTree>
      <p:nvGrpSpPr>
        <p:cNvPr id="1" name="Shape 123"/>
        <p:cNvGrpSpPr/>
        <p:nvPr/>
      </p:nvGrpSpPr>
      <p:grpSpPr>
        <a:xfrm>
          <a:off x="0" y="0"/>
          <a:ext cx="0" cy="0"/>
          <a:chOff x="0" y="0"/>
          <a:chExt cx="0" cy="0"/>
        </a:xfrm>
      </p:grpSpPr>
      <p:pic>
        <p:nvPicPr>
          <p:cNvPr id="124" name="Google Shape;124;p39"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25" name="Google Shape;125;p39"/>
          <p:cNvPicPr preferRelativeResize="0"/>
          <p:nvPr/>
        </p:nvPicPr>
        <p:blipFill rotWithShape="1">
          <a:blip r:embed="rId3">
            <a:alphaModFix/>
          </a:blip>
          <a:srcRect r="1094" b="1094"/>
          <a:stretch/>
        </p:blipFill>
        <p:spPr>
          <a:xfrm>
            <a:off x="-1" y="-1"/>
            <a:ext cx="12192001" cy="6858001"/>
          </a:xfrm>
          <a:prstGeom prst="rect">
            <a:avLst/>
          </a:prstGeom>
          <a:noFill/>
          <a:ln>
            <a:noFill/>
          </a:ln>
        </p:spPr>
      </p:pic>
      <p:pic>
        <p:nvPicPr>
          <p:cNvPr id="126" name="Google Shape;126;p39"/>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27" name="Google Shape;127;p39"/>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71498924"/>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0_Section Purple">
  <p:cSld name="10_Section Purple">
    <p:bg>
      <p:bgPr>
        <a:solidFill>
          <a:srgbClr val="4E7224"/>
        </a:solidFill>
        <a:effectLst/>
      </p:bgPr>
    </p:bg>
    <p:spTree>
      <p:nvGrpSpPr>
        <p:cNvPr id="1" name="Shape 128"/>
        <p:cNvGrpSpPr/>
        <p:nvPr/>
      </p:nvGrpSpPr>
      <p:grpSpPr>
        <a:xfrm>
          <a:off x="0" y="0"/>
          <a:ext cx="0" cy="0"/>
          <a:chOff x="0" y="0"/>
          <a:chExt cx="0" cy="0"/>
        </a:xfrm>
      </p:grpSpPr>
      <p:pic>
        <p:nvPicPr>
          <p:cNvPr id="129" name="Google Shape;129;p40"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130" name="Google Shape;130;p40" descr="A purple and grey striped background&#10;&#10;Description automatically generated"/>
          <p:cNvPicPr preferRelativeResize="0"/>
          <p:nvPr/>
        </p:nvPicPr>
        <p:blipFill rotWithShape="1">
          <a:blip r:embed="rId3">
            <a:alphaModFix/>
          </a:blip>
          <a:srcRect b="760"/>
          <a:stretch/>
        </p:blipFill>
        <p:spPr>
          <a:xfrm>
            <a:off x="-2" y="1"/>
            <a:ext cx="12216384" cy="6857999"/>
          </a:xfrm>
          <a:prstGeom prst="rect">
            <a:avLst/>
          </a:prstGeom>
          <a:noFill/>
          <a:ln>
            <a:noFill/>
          </a:ln>
        </p:spPr>
      </p:pic>
      <p:pic>
        <p:nvPicPr>
          <p:cNvPr id="131" name="Google Shape;131;p4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132" name="Google Shape;132;p40"/>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93641185"/>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20_SubSection OSS Brand Olive">
  <p:cSld name="20_SubSection OSS Brand Olive">
    <p:spTree>
      <p:nvGrpSpPr>
        <p:cNvPr id="1" name="Shape 133"/>
        <p:cNvGrpSpPr/>
        <p:nvPr/>
      </p:nvGrpSpPr>
      <p:grpSpPr>
        <a:xfrm>
          <a:off x="0" y="0"/>
          <a:ext cx="0" cy="0"/>
          <a:chOff x="0" y="0"/>
          <a:chExt cx="0" cy="0"/>
        </a:xfrm>
      </p:grpSpPr>
      <p:sp>
        <p:nvSpPr>
          <p:cNvPr id="134" name="Google Shape;134;p41"/>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5" name="Google Shape;135;p41"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36" name="Google Shape;136;p41"/>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37" name="Google Shape;137;p41"/>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052148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9_SubSection History">
  <p:cSld name="19_SubSection History">
    <p:spTree>
      <p:nvGrpSpPr>
        <p:cNvPr id="1" name="Shape 153"/>
        <p:cNvGrpSpPr/>
        <p:nvPr/>
      </p:nvGrpSpPr>
      <p:grpSpPr>
        <a:xfrm>
          <a:off x="0" y="0"/>
          <a:ext cx="0" cy="0"/>
          <a:chOff x="0" y="0"/>
          <a:chExt cx="0" cy="0"/>
        </a:xfrm>
      </p:grpSpPr>
      <p:sp>
        <p:nvSpPr>
          <p:cNvPr id="154" name="Google Shape;154;p49"/>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5" name="Google Shape;155;p49"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6" name="Google Shape;156;p49"/>
          <p:cNvPicPr preferRelativeResize="0"/>
          <p:nvPr/>
        </p:nvPicPr>
        <p:blipFill rotWithShape="1">
          <a:blip r:embed="rId3">
            <a:alphaModFix/>
          </a:blip>
          <a:srcRect t="1702" b="1703"/>
          <a:stretch/>
        </p:blipFill>
        <p:spPr>
          <a:xfrm>
            <a:off x="317292" y="344774"/>
            <a:ext cx="11557416" cy="6208426"/>
          </a:xfrm>
          <a:prstGeom prst="rect">
            <a:avLst/>
          </a:prstGeom>
          <a:noFill/>
          <a:ln>
            <a:noFill/>
          </a:ln>
        </p:spPr>
      </p:pic>
      <p:sp>
        <p:nvSpPr>
          <p:cNvPr id="157" name="Google Shape;157;p49"/>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6_SubSection Civics">
  <p:cSld name="16_SubSection Civics">
    <p:spTree>
      <p:nvGrpSpPr>
        <p:cNvPr id="1" name="Shape 138"/>
        <p:cNvGrpSpPr/>
        <p:nvPr/>
      </p:nvGrpSpPr>
      <p:grpSpPr>
        <a:xfrm>
          <a:off x="0" y="0"/>
          <a:ext cx="0" cy="0"/>
          <a:chOff x="0" y="0"/>
          <a:chExt cx="0" cy="0"/>
        </a:xfrm>
      </p:grpSpPr>
      <p:sp>
        <p:nvSpPr>
          <p:cNvPr id="139" name="Google Shape;139;p42"/>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0" name="Google Shape;140;p4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1" name="Google Shape;141;p42"/>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2" name="Google Shape;142;p4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50293379"/>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7_SubSection Economics">
  <p:cSld name="17_SubSection Economics">
    <p:spTree>
      <p:nvGrpSpPr>
        <p:cNvPr id="1" name="Shape 143"/>
        <p:cNvGrpSpPr/>
        <p:nvPr/>
      </p:nvGrpSpPr>
      <p:grpSpPr>
        <a:xfrm>
          <a:off x="0" y="0"/>
          <a:ext cx="0" cy="0"/>
          <a:chOff x="0" y="0"/>
          <a:chExt cx="0" cy="0"/>
        </a:xfrm>
      </p:grpSpPr>
      <p:sp>
        <p:nvSpPr>
          <p:cNvPr id="144" name="Google Shape;144;p43"/>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 name="Google Shape;145;p43"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46" name="Google Shape;146;p43"/>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47" name="Google Shape;147;p43"/>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33711222"/>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8_SubSection Geography">
  <p:cSld name="18_SubSection Geography">
    <p:spTree>
      <p:nvGrpSpPr>
        <p:cNvPr id="1" name="Shape 148"/>
        <p:cNvGrpSpPr/>
        <p:nvPr/>
      </p:nvGrpSpPr>
      <p:grpSpPr>
        <a:xfrm>
          <a:off x="0" y="0"/>
          <a:ext cx="0" cy="0"/>
          <a:chOff x="0" y="0"/>
          <a:chExt cx="0" cy="0"/>
        </a:xfrm>
      </p:grpSpPr>
      <p:sp>
        <p:nvSpPr>
          <p:cNvPr id="149" name="Google Shape;149;p44"/>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0" name="Google Shape;150;p44"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1" name="Google Shape;151;p44"/>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52" name="Google Shape;152;p44"/>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23815991"/>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9_SubSection History">
  <p:cSld name="19_SubSection History">
    <p:spTree>
      <p:nvGrpSpPr>
        <p:cNvPr id="1" name="Shape 153"/>
        <p:cNvGrpSpPr/>
        <p:nvPr/>
      </p:nvGrpSpPr>
      <p:grpSpPr>
        <a:xfrm>
          <a:off x="0" y="0"/>
          <a:ext cx="0" cy="0"/>
          <a:chOff x="0" y="0"/>
          <a:chExt cx="0" cy="0"/>
        </a:xfrm>
      </p:grpSpPr>
      <p:sp>
        <p:nvSpPr>
          <p:cNvPr id="154" name="Google Shape;154;p45"/>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5" name="Google Shape;155;p45"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56" name="Google Shape;156;p45"/>
          <p:cNvPicPr preferRelativeResize="0"/>
          <p:nvPr/>
        </p:nvPicPr>
        <p:blipFill rotWithShape="1">
          <a:blip r:embed="rId3">
            <a:alphaModFix/>
          </a:blip>
          <a:srcRect t="1702" b="1703"/>
          <a:stretch/>
        </p:blipFill>
        <p:spPr>
          <a:xfrm>
            <a:off x="317292" y="344774"/>
            <a:ext cx="11557416" cy="6208426"/>
          </a:xfrm>
          <a:prstGeom prst="rect">
            <a:avLst/>
          </a:prstGeom>
          <a:noFill/>
          <a:ln>
            <a:noFill/>
          </a:ln>
        </p:spPr>
      </p:pic>
      <p:sp>
        <p:nvSpPr>
          <p:cNvPr id="157" name="Google Shape;157;p45"/>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31732394"/>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1_SubSection Ochre Dark">
  <p:cSld name="11_SubSection Ochre Dark">
    <p:spTree>
      <p:nvGrpSpPr>
        <p:cNvPr id="1" name="Shape 158"/>
        <p:cNvGrpSpPr/>
        <p:nvPr/>
      </p:nvGrpSpPr>
      <p:grpSpPr>
        <a:xfrm>
          <a:off x="0" y="0"/>
          <a:ext cx="0" cy="0"/>
          <a:chOff x="0" y="0"/>
          <a:chExt cx="0" cy="0"/>
        </a:xfrm>
      </p:grpSpPr>
      <p:sp>
        <p:nvSpPr>
          <p:cNvPr id="159" name="Google Shape;159;p46"/>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0" name="Google Shape;160;p46"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1" name="Google Shape;161;p46"/>
          <p:cNvPicPr preferRelativeResize="0"/>
          <p:nvPr/>
        </p:nvPicPr>
        <p:blipFill rotWithShape="1">
          <a:blip r:embed="rId3">
            <a:alphaModFix/>
          </a:blip>
          <a:srcRect t="1654" b="1654"/>
          <a:stretch/>
        </p:blipFill>
        <p:spPr>
          <a:xfrm>
            <a:off x="317292" y="192374"/>
            <a:ext cx="11557416" cy="6513226"/>
          </a:xfrm>
          <a:prstGeom prst="rect">
            <a:avLst/>
          </a:prstGeom>
          <a:noFill/>
          <a:ln>
            <a:noFill/>
          </a:ln>
        </p:spPr>
      </p:pic>
      <p:sp>
        <p:nvSpPr>
          <p:cNvPr id="162" name="Google Shape;162;p46"/>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04579825"/>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3_SubSection Fuschia">
  <p:cSld name="13_SubSection Fuschia">
    <p:spTree>
      <p:nvGrpSpPr>
        <p:cNvPr id="1" name="Shape 163"/>
        <p:cNvGrpSpPr/>
        <p:nvPr/>
      </p:nvGrpSpPr>
      <p:grpSpPr>
        <a:xfrm>
          <a:off x="0" y="0"/>
          <a:ext cx="0" cy="0"/>
          <a:chOff x="0" y="0"/>
          <a:chExt cx="0" cy="0"/>
        </a:xfrm>
      </p:grpSpPr>
      <p:sp>
        <p:nvSpPr>
          <p:cNvPr id="164" name="Google Shape;164;p47"/>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47"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6" name="Google Shape;166;p47"/>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67" name="Google Shape;167;p47"/>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70632366"/>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5_SubSection Teal Blue">
  <p:cSld name="15_SubSection Teal Blue">
    <p:spTree>
      <p:nvGrpSpPr>
        <p:cNvPr id="1" name="Shape 168"/>
        <p:cNvGrpSpPr/>
        <p:nvPr/>
      </p:nvGrpSpPr>
      <p:grpSpPr>
        <a:xfrm>
          <a:off x="0" y="0"/>
          <a:ext cx="0" cy="0"/>
          <a:chOff x="0" y="0"/>
          <a:chExt cx="0" cy="0"/>
        </a:xfrm>
      </p:grpSpPr>
      <p:sp>
        <p:nvSpPr>
          <p:cNvPr id="169" name="Google Shape;169;p48"/>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0" name="Google Shape;170;p48"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71" name="Google Shape;171;p48"/>
          <p:cNvPicPr preferRelativeResize="0"/>
          <p:nvPr/>
        </p:nvPicPr>
        <p:blipFill rotWithShape="1">
          <a:blip r:embed="rId3">
            <a:alphaModFix/>
          </a:blip>
          <a:srcRect t="1743" b="1742"/>
          <a:stretch/>
        </p:blipFill>
        <p:spPr>
          <a:xfrm>
            <a:off x="317292" y="344774"/>
            <a:ext cx="11557416" cy="6208426"/>
          </a:xfrm>
          <a:prstGeom prst="rect">
            <a:avLst/>
          </a:prstGeom>
          <a:noFill/>
          <a:ln>
            <a:noFill/>
          </a:ln>
        </p:spPr>
      </p:pic>
      <p:sp>
        <p:nvSpPr>
          <p:cNvPr id="172" name="Google Shape;172;p48"/>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90580136"/>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20_1 column full-width">
  <p:cSld name="20_1 column full-width">
    <p:spTree>
      <p:nvGrpSpPr>
        <p:cNvPr id="1" name="Shape 173"/>
        <p:cNvGrpSpPr/>
        <p:nvPr/>
      </p:nvGrpSpPr>
      <p:grpSpPr>
        <a:xfrm>
          <a:off x="0" y="0"/>
          <a:ext cx="0" cy="0"/>
          <a:chOff x="0" y="0"/>
          <a:chExt cx="0" cy="0"/>
        </a:xfrm>
      </p:grpSpPr>
      <p:pic>
        <p:nvPicPr>
          <p:cNvPr id="174" name="Google Shape;174;p49"/>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75" name="Google Shape;175;p4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4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9338279"/>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21_1 column full-width">
  <p:cSld name="21_1 column full-width">
    <p:spTree>
      <p:nvGrpSpPr>
        <p:cNvPr id="1" name="Shape 178"/>
        <p:cNvGrpSpPr/>
        <p:nvPr/>
      </p:nvGrpSpPr>
      <p:grpSpPr>
        <a:xfrm>
          <a:off x="0" y="0"/>
          <a:ext cx="0" cy="0"/>
          <a:chOff x="0" y="0"/>
          <a:chExt cx="0" cy="0"/>
        </a:xfrm>
      </p:grpSpPr>
      <p:pic>
        <p:nvPicPr>
          <p:cNvPr id="179" name="Google Shape;179;p50"/>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80" name="Google Shape;180;p5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5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0"/>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409708"/>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6_1 column full-width">
  <p:cSld name="6_1 column full-width">
    <p:spTree>
      <p:nvGrpSpPr>
        <p:cNvPr id="1" name="Shape 183"/>
        <p:cNvGrpSpPr/>
        <p:nvPr/>
      </p:nvGrpSpPr>
      <p:grpSpPr>
        <a:xfrm>
          <a:off x="0" y="0"/>
          <a:ext cx="0" cy="0"/>
          <a:chOff x="0" y="0"/>
          <a:chExt cx="0" cy="0"/>
        </a:xfrm>
      </p:grpSpPr>
      <p:pic>
        <p:nvPicPr>
          <p:cNvPr id="184" name="Google Shape;184;p51"/>
          <p:cNvPicPr preferRelativeResize="0"/>
          <p:nvPr/>
        </p:nvPicPr>
        <p:blipFill rotWithShape="1">
          <a:blip r:embed="rId2">
            <a:alphaModFix/>
          </a:blip>
          <a:srcRect t="42621" b="42621"/>
          <a:stretch/>
        </p:blipFill>
        <p:spPr>
          <a:xfrm>
            <a:off x="0" y="0"/>
            <a:ext cx="12263130" cy="1006474"/>
          </a:xfrm>
          <a:prstGeom prst="rect">
            <a:avLst/>
          </a:prstGeom>
          <a:noFill/>
          <a:ln>
            <a:noFill/>
          </a:ln>
        </p:spPr>
      </p:pic>
      <p:sp>
        <p:nvSpPr>
          <p:cNvPr id="185" name="Google Shape;185;p5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5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745267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SubSection Ochre Dark">
  <p:cSld name="11_SubSection Ochre Dark">
    <p:spTree>
      <p:nvGrpSpPr>
        <p:cNvPr id="1" name="Shape 158"/>
        <p:cNvGrpSpPr/>
        <p:nvPr/>
      </p:nvGrpSpPr>
      <p:grpSpPr>
        <a:xfrm>
          <a:off x="0" y="0"/>
          <a:ext cx="0" cy="0"/>
          <a:chOff x="0" y="0"/>
          <a:chExt cx="0" cy="0"/>
        </a:xfrm>
      </p:grpSpPr>
      <p:sp>
        <p:nvSpPr>
          <p:cNvPr id="159" name="Google Shape;159;p5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0" name="Google Shape;160;p5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1" name="Google Shape;161;p50"/>
          <p:cNvPicPr preferRelativeResize="0"/>
          <p:nvPr/>
        </p:nvPicPr>
        <p:blipFill rotWithShape="1">
          <a:blip r:embed="rId3">
            <a:alphaModFix/>
          </a:blip>
          <a:srcRect t="1654" b="1654"/>
          <a:stretch/>
        </p:blipFill>
        <p:spPr>
          <a:xfrm>
            <a:off x="317292" y="192374"/>
            <a:ext cx="11557416" cy="6513226"/>
          </a:xfrm>
          <a:prstGeom prst="rect">
            <a:avLst/>
          </a:prstGeom>
          <a:noFill/>
          <a:ln>
            <a:noFill/>
          </a:ln>
        </p:spPr>
      </p:pic>
      <p:sp>
        <p:nvSpPr>
          <p:cNvPr id="162" name="Google Shape;162;p50"/>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10_1 column full-width">
  <p:cSld name="10_1 column full-width">
    <p:spTree>
      <p:nvGrpSpPr>
        <p:cNvPr id="1" name="Shape 188"/>
        <p:cNvGrpSpPr/>
        <p:nvPr/>
      </p:nvGrpSpPr>
      <p:grpSpPr>
        <a:xfrm>
          <a:off x="0" y="0"/>
          <a:ext cx="0" cy="0"/>
          <a:chOff x="0" y="0"/>
          <a:chExt cx="0" cy="0"/>
        </a:xfrm>
      </p:grpSpPr>
      <p:pic>
        <p:nvPicPr>
          <p:cNvPr id="189" name="Google Shape;189;p5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0" name="Google Shape;190;p5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5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2"/>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4822506"/>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11_1 column full-width">
  <p:cSld name="11_1 column full-width">
    <p:spTree>
      <p:nvGrpSpPr>
        <p:cNvPr id="1" name="Shape 193"/>
        <p:cNvGrpSpPr/>
        <p:nvPr/>
      </p:nvGrpSpPr>
      <p:grpSpPr>
        <a:xfrm>
          <a:off x="0" y="0"/>
          <a:ext cx="0" cy="0"/>
          <a:chOff x="0" y="0"/>
          <a:chExt cx="0" cy="0"/>
        </a:xfrm>
      </p:grpSpPr>
      <p:pic>
        <p:nvPicPr>
          <p:cNvPr id="194" name="Google Shape;194;p53"/>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5" name="Google Shape;195;p5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5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3"/>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6334933"/>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17_1 column full-width">
  <p:cSld name="17_1 column full-width">
    <p:spTree>
      <p:nvGrpSpPr>
        <p:cNvPr id="1" name="Shape 198"/>
        <p:cNvGrpSpPr/>
        <p:nvPr/>
      </p:nvGrpSpPr>
      <p:grpSpPr>
        <a:xfrm>
          <a:off x="0" y="0"/>
          <a:ext cx="0" cy="0"/>
          <a:chOff x="0" y="0"/>
          <a:chExt cx="0" cy="0"/>
        </a:xfrm>
      </p:grpSpPr>
      <p:pic>
        <p:nvPicPr>
          <p:cNvPr id="199" name="Google Shape;199;p54"/>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00" name="Google Shape;200;p54"/>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5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4"/>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9225113"/>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18_1 column full-width">
  <p:cSld name="18_1 column full-width">
    <p:spTree>
      <p:nvGrpSpPr>
        <p:cNvPr id="1" name="Shape 203"/>
        <p:cNvGrpSpPr/>
        <p:nvPr/>
      </p:nvGrpSpPr>
      <p:grpSpPr>
        <a:xfrm>
          <a:off x="0" y="0"/>
          <a:ext cx="0" cy="0"/>
          <a:chOff x="0" y="0"/>
          <a:chExt cx="0" cy="0"/>
        </a:xfrm>
      </p:grpSpPr>
      <p:pic>
        <p:nvPicPr>
          <p:cNvPr id="204" name="Google Shape;204;p55"/>
          <p:cNvPicPr preferRelativeResize="0"/>
          <p:nvPr/>
        </p:nvPicPr>
        <p:blipFill rotWithShape="1">
          <a:blip r:embed="rId2">
            <a:alphaModFix/>
          </a:blip>
          <a:srcRect t="42627" b="42627"/>
          <a:stretch/>
        </p:blipFill>
        <p:spPr>
          <a:xfrm>
            <a:off x="0" y="0"/>
            <a:ext cx="12263130" cy="1006474"/>
          </a:xfrm>
          <a:prstGeom prst="rect">
            <a:avLst/>
          </a:prstGeom>
          <a:noFill/>
          <a:ln>
            <a:noFill/>
          </a:ln>
        </p:spPr>
      </p:pic>
      <p:sp>
        <p:nvSpPr>
          <p:cNvPr id="205" name="Google Shape;205;p5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5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5"/>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6784220"/>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208"/>
        <p:cNvGrpSpPr/>
        <p:nvPr/>
      </p:nvGrpSpPr>
      <p:grpSpPr>
        <a:xfrm>
          <a:off x="0" y="0"/>
          <a:ext cx="0" cy="0"/>
          <a:chOff x="0" y="0"/>
          <a:chExt cx="0" cy="0"/>
        </a:xfrm>
      </p:grpSpPr>
      <p:sp>
        <p:nvSpPr>
          <p:cNvPr id="209" name="Google Shape;209;p56"/>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0" name="Google Shape;210;p56"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1" name="Google Shape;211;p56"/>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6"/>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6"/>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99136679"/>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215"/>
        <p:cNvGrpSpPr/>
        <p:nvPr/>
      </p:nvGrpSpPr>
      <p:grpSpPr>
        <a:xfrm>
          <a:off x="0" y="0"/>
          <a:ext cx="0" cy="0"/>
          <a:chOff x="0" y="0"/>
          <a:chExt cx="0" cy="0"/>
        </a:xfrm>
      </p:grpSpPr>
      <p:pic>
        <p:nvPicPr>
          <p:cNvPr id="216" name="Google Shape;216;p57"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7" name="Google Shape;217;p57"/>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57"/>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7"/>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26413879"/>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221"/>
        <p:cNvGrpSpPr/>
        <p:nvPr/>
      </p:nvGrpSpPr>
      <p:grpSpPr>
        <a:xfrm>
          <a:off x="0" y="0"/>
          <a:ext cx="0" cy="0"/>
          <a:chOff x="0" y="0"/>
          <a:chExt cx="0" cy="0"/>
        </a:xfrm>
      </p:grpSpPr>
      <p:pic>
        <p:nvPicPr>
          <p:cNvPr id="222" name="Google Shape;222;p58"/>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23" name="Google Shape;223;p58"/>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8"/>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8"/>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8"/>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8"/>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281488"/>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3_1 column full-width">
  <p:cSld name="13_1 column full-width">
    <p:spTree>
      <p:nvGrpSpPr>
        <p:cNvPr id="1" name="Shape 229"/>
        <p:cNvGrpSpPr/>
        <p:nvPr/>
      </p:nvGrpSpPr>
      <p:grpSpPr>
        <a:xfrm>
          <a:off x="0" y="0"/>
          <a:ext cx="0" cy="0"/>
          <a:chOff x="0" y="0"/>
          <a:chExt cx="0" cy="0"/>
        </a:xfrm>
      </p:grpSpPr>
      <p:pic>
        <p:nvPicPr>
          <p:cNvPr id="230" name="Google Shape;230;p59"/>
          <p:cNvPicPr preferRelativeResize="0"/>
          <p:nvPr/>
        </p:nvPicPr>
        <p:blipFill rotWithShape="1">
          <a:blip r:embed="rId2">
            <a:alphaModFix/>
          </a:blip>
          <a:srcRect t="42568" b="42568"/>
          <a:stretch/>
        </p:blipFill>
        <p:spPr>
          <a:xfrm>
            <a:off x="0" y="0"/>
            <a:ext cx="12188825" cy="1006474"/>
          </a:xfrm>
          <a:prstGeom prst="rect">
            <a:avLst/>
          </a:prstGeom>
          <a:noFill/>
          <a:ln>
            <a:noFill/>
          </a:ln>
        </p:spPr>
      </p:pic>
      <p:sp>
        <p:nvSpPr>
          <p:cNvPr id="231" name="Google Shape;231;p5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2" name="Google Shape;232;p5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9"/>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59701592"/>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4_1 column full-width">
  <p:cSld name="4_1 column full-width">
    <p:spTree>
      <p:nvGrpSpPr>
        <p:cNvPr id="1" name="Shape 234"/>
        <p:cNvGrpSpPr/>
        <p:nvPr/>
      </p:nvGrpSpPr>
      <p:grpSpPr>
        <a:xfrm>
          <a:off x="0" y="0"/>
          <a:ext cx="0" cy="0"/>
          <a:chOff x="0" y="0"/>
          <a:chExt cx="0" cy="0"/>
        </a:xfrm>
      </p:grpSpPr>
      <p:sp>
        <p:nvSpPr>
          <p:cNvPr id="235" name="Google Shape;235;p60"/>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6" name="Google Shape;236;p60"/>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37" name="Google Shape;237;p6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0"/>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0" name="Google Shape;240;p60"/>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31102946"/>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27_3column, panels">
  <p:cSld name="27_3column, panels">
    <p:spTree>
      <p:nvGrpSpPr>
        <p:cNvPr id="1" name="Shape 241"/>
        <p:cNvGrpSpPr/>
        <p:nvPr/>
      </p:nvGrpSpPr>
      <p:grpSpPr>
        <a:xfrm>
          <a:off x="0" y="0"/>
          <a:ext cx="0" cy="0"/>
          <a:chOff x="0" y="0"/>
          <a:chExt cx="0" cy="0"/>
        </a:xfrm>
      </p:grpSpPr>
      <p:pic>
        <p:nvPicPr>
          <p:cNvPr id="242" name="Google Shape;242;p61"/>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3" name="Google Shape;243;p61"/>
          <p:cNvSpPr txBox="1">
            <a:spLocks noGrp="1"/>
          </p:cNvSpPr>
          <p:nvPr>
            <p:ph type="body" idx="1"/>
          </p:nvPr>
        </p:nvSpPr>
        <p:spPr>
          <a:xfrm>
            <a:off x="1131639" y="2408064"/>
            <a:ext cx="4572000" cy="2510624"/>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017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61"/>
          <p:cNvSpPr txBox="1">
            <a:spLocks noGrp="1"/>
          </p:cNvSpPr>
          <p:nvPr>
            <p:ph type="body" idx="2"/>
          </p:nvPr>
        </p:nvSpPr>
        <p:spPr>
          <a:xfrm>
            <a:off x="6488362" y="2408064"/>
            <a:ext cx="4572000" cy="2556790"/>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474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61"/>
          <p:cNvSpPr txBox="1">
            <a:spLocks noGrp="1"/>
          </p:cNvSpPr>
          <p:nvPr>
            <p:ph type="body" idx="3"/>
          </p:nvPr>
        </p:nvSpPr>
        <p:spPr>
          <a:xfrm>
            <a:off x="1131640" y="1396408"/>
            <a:ext cx="9928474" cy="2193036"/>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1400"/>
              <a:buNone/>
              <a:defRPr sz="2600" b="1">
                <a:solidFill>
                  <a:srgbClr val="843A12"/>
                </a:solidFill>
              </a:defRPr>
            </a:lvl1pPr>
            <a:lvl2pPr marL="914400" lvl="1" indent="-424180" algn="ctr">
              <a:lnSpc>
                <a:spcPct val="90000"/>
              </a:lnSpc>
              <a:spcBef>
                <a:spcPts val="600"/>
              </a:spcBef>
              <a:spcAft>
                <a:spcPts val="0"/>
              </a:spcAft>
              <a:buSzPts val="3080"/>
              <a:buChar char="•"/>
              <a:defRPr/>
            </a:lvl2pPr>
            <a:lvl3pPr marL="1371600" lvl="2" indent="-406400" algn="ctr">
              <a:lnSpc>
                <a:spcPct val="90000"/>
              </a:lnSpc>
              <a:spcBef>
                <a:spcPts val="600"/>
              </a:spcBef>
              <a:spcAft>
                <a:spcPts val="0"/>
              </a:spcAft>
              <a:buSzPts val="2800"/>
              <a:buChar char="•"/>
              <a:defRPr/>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456647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3_SubSection Fuschia">
  <p:cSld name="13_SubSection Fuschia">
    <p:spTree>
      <p:nvGrpSpPr>
        <p:cNvPr id="1" name="Shape 163"/>
        <p:cNvGrpSpPr/>
        <p:nvPr/>
      </p:nvGrpSpPr>
      <p:grpSpPr>
        <a:xfrm>
          <a:off x="0" y="0"/>
          <a:ext cx="0" cy="0"/>
          <a:chOff x="0" y="0"/>
          <a:chExt cx="0" cy="0"/>
        </a:xfrm>
      </p:grpSpPr>
      <p:sp>
        <p:nvSpPr>
          <p:cNvPr id="164" name="Google Shape;164;p51"/>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51"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6" name="Google Shape;166;p51"/>
          <p:cNvPicPr preferRelativeResize="0"/>
          <p:nvPr/>
        </p:nvPicPr>
        <p:blipFill rotWithShape="1">
          <a:blip r:embed="rId3">
            <a:alphaModFix/>
          </a:blip>
          <a:srcRect t="1654" b="1654"/>
          <a:stretch/>
        </p:blipFill>
        <p:spPr>
          <a:xfrm>
            <a:off x="317292" y="344774"/>
            <a:ext cx="11557416" cy="6208426"/>
          </a:xfrm>
          <a:prstGeom prst="rect">
            <a:avLst/>
          </a:prstGeom>
          <a:noFill/>
          <a:ln>
            <a:noFill/>
          </a:ln>
        </p:spPr>
      </p:pic>
      <p:sp>
        <p:nvSpPr>
          <p:cNvPr id="167" name="Google Shape;167;p51"/>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25_3column, panels">
  <p:cSld name="25_3column, panels">
    <p:spTree>
      <p:nvGrpSpPr>
        <p:cNvPr id="1" name="Shape 247"/>
        <p:cNvGrpSpPr/>
        <p:nvPr/>
      </p:nvGrpSpPr>
      <p:grpSpPr>
        <a:xfrm>
          <a:off x="0" y="0"/>
          <a:ext cx="0" cy="0"/>
          <a:chOff x="0" y="0"/>
          <a:chExt cx="0" cy="0"/>
        </a:xfrm>
      </p:grpSpPr>
      <p:pic>
        <p:nvPicPr>
          <p:cNvPr id="248" name="Google Shape;248;p6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9" name="Google Shape;249;p62"/>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62"/>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2"/>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62"/>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9625703"/>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17_2 column">
  <p:cSld name="17_2 column">
    <p:spTree>
      <p:nvGrpSpPr>
        <p:cNvPr id="1" name="Shape 254"/>
        <p:cNvGrpSpPr/>
        <p:nvPr/>
      </p:nvGrpSpPr>
      <p:grpSpPr>
        <a:xfrm>
          <a:off x="0" y="0"/>
          <a:ext cx="0" cy="0"/>
          <a:chOff x="0" y="0"/>
          <a:chExt cx="0" cy="0"/>
        </a:xfrm>
      </p:grpSpPr>
      <p:sp>
        <p:nvSpPr>
          <p:cNvPr id="255" name="Google Shape;255;p63"/>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6" name="Google Shape;256;p63"/>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57" name="Google Shape;257;p6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63"/>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63"/>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3098830"/>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8_2 column">
  <p:cSld name="18_2 column">
    <p:spTree>
      <p:nvGrpSpPr>
        <p:cNvPr id="1" name="Shape 260"/>
        <p:cNvGrpSpPr/>
        <p:nvPr/>
      </p:nvGrpSpPr>
      <p:grpSpPr>
        <a:xfrm>
          <a:off x="0" y="0"/>
          <a:ext cx="0" cy="0"/>
          <a:chOff x="0" y="0"/>
          <a:chExt cx="0" cy="0"/>
        </a:xfrm>
      </p:grpSpPr>
      <p:sp>
        <p:nvSpPr>
          <p:cNvPr id="261" name="Google Shape;261;p64"/>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2" name="Google Shape;262;p64"/>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3" name="Google Shape;263;p6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4"/>
          <p:cNvSpPr txBox="1">
            <a:spLocks noGrp="1"/>
          </p:cNvSpPr>
          <p:nvPr>
            <p:ph type="body" idx="1"/>
          </p:nvPr>
        </p:nvSpPr>
        <p:spPr>
          <a:xfrm>
            <a:off x="417443" y="1707382"/>
            <a:ext cx="560235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64"/>
          <p:cNvSpPr txBox="1">
            <a:spLocks noGrp="1"/>
          </p:cNvSpPr>
          <p:nvPr>
            <p:ph type="body" idx="2"/>
          </p:nvPr>
        </p:nvSpPr>
        <p:spPr>
          <a:xfrm>
            <a:off x="6172199" y="1707382"/>
            <a:ext cx="563548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42721477"/>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8_1 column full-width">
  <p:cSld name="8_1 column full-width">
    <p:spTree>
      <p:nvGrpSpPr>
        <p:cNvPr id="1" name="Shape 266"/>
        <p:cNvGrpSpPr/>
        <p:nvPr/>
      </p:nvGrpSpPr>
      <p:grpSpPr>
        <a:xfrm>
          <a:off x="0" y="0"/>
          <a:ext cx="0" cy="0"/>
          <a:chOff x="0" y="0"/>
          <a:chExt cx="0" cy="0"/>
        </a:xfrm>
      </p:grpSpPr>
      <p:sp>
        <p:nvSpPr>
          <p:cNvPr id="267" name="Google Shape;267;p65"/>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8" name="Google Shape;268;p65"/>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9" name="Google Shape;269;p6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0" name="Google Shape;270;p6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5"/>
          <p:cNvSpPr txBox="1">
            <a:spLocks noGrp="1"/>
          </p:cNvSpPr>
          <p:nvPr>
            <p:ph type="body" idx="1"/>
          </p:nvPr>
        </p:nvSpPr>
        <p:spPr>
          <a:xfrm>
            <a:off x="329184" y="170698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5"/>
          <p:cNvSpPr txBox="1">
            <a:spLocks noGrp="1"/>
          </p:cNvSpPr>
          <p:nvPr>
            <p:ph type="body" idx="2"/>
          </p:nvPr>
        </p:nvSpPr>
        <p:spPr>
          <a:xfrm>
            <a:off x="6094412" y="1706986"/>
            <a:ext cx="5599616" cy="2730363"/>
          </a:xfrm>
          <a:prstGeom prst="rect">
            <a:avLst/>
          </a:prstGeom>
          <a:solidFill>
            <a:schemeClr val="lt1"/>
          </a:solidFill>
          <a:ln>
            <a:noFill/>
          </a:ln>
          <a:effectLst>
            <a:outerShdw blurRad="254000" dist="139700" dir="5400000" algn="t" rotWithShape="0">
              <a:srgbClr val="000000">
                <a:alpha val="13725"/>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9980293"/>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5_1 column full-width">
  <p:cSld name="5_1 column full-width">
    <p:spTree>
      <p:nvGrpSpPr>
        <p:cNvPr id="1" name="Shape 273"/>
        <p:cNvGrpSpPr/>
        <p:nvPr/>
      </p:nvGrpSpPr>
      <p:grpSpPr>
        <a:xfrm>
          <a:off x="0" y="0"/>
          <a:ext cx="0" cy="0"/>
          <a:chOff x="0" y="0"/>
          <a:chExt cx="0" cy="0"/>
        </a:xfrm>
      </p:grpSpPr>
      <p:sp>
        <p:nvSpPr>
          <p:cNvPr id="274" name="Google Shape;274;p66"/>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5" name="Google Shape;275;p66"/>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66"/>
          <p:cNvSpPr txBox="1">
            <a:spLocks noGrp="1"/>
          </p:cNvSpPr>
          <p:nvPr>
            <p:ph type="title"/>
          </p:nvPr>
        </p:nvSpPr>
        <p:spPr>
          <a:xfrm>
            <a:off x="329184" y="243312"/>
            <a:ext cx="11364844"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6"/>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54073237"/>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12_1 column full-width">
  <p:cSld name="12_1 column full-width">
    <p:spTree>
      <p:nvGrpSpPr>
        <p:cNvPr id="1" name="Shape 278"/>
        <p:cNvGrpSpPr/>
        <p:nvPr/>
      </p:nvGrpSpPr>
      <p:grpSpPr>
        <a:xfrm>
          <a:off x="0" y="0"/>
          <a:ext cx="0" cy="0"/>
          <a:chOff x="0" y="0"/>
          <a:chExt cx="0" cy="0"/>
        </a:xfrm>
      </p:grpSpPr>
      <p:sp>
        <p:nvSpPr>
          <p:cNvPr id="279" name="Google Shape;279;p67"/>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0" name="Google Shape;280;p67"/>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1" name="Google Shape;281;p67"/>
          <p:cNvSpPr txBox="1">
            <a:spLocks noGrp="1"/>
          </p:cNvSpPr>
          <p:nvPr>
            <p:ph type="title"/>
          </p:nvPr>
        </p:nvSpPr>
        <p:spPr>
          <a:xfrm>
            <a:off x="329184" y="243312"/>
            <a:ext cx="11364844"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7"/>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8171649"/>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283"/>
        <p:cNvGrpSpPr/>
        <p:nvPr/>
      </p:nvGrpSpPr>
      <p:grpSpPr>
        <a:xfrm>
          <a:off x="0" y="0"/>
          <a:ext cx="0" cy="0"/>
          <a:chOff x="0" y="0"/>
          <a:chExt cx="0" cy="0"/>
        </a:xfrm>
      </p:grpSpPr>
      <p:sp>
        <p:nvSpPr>
          <p:cNvPr id="284" name="Google Shape;284;p68"/>
          <p:cNvSpPr/>
          <p:nvPr/>
        </p:nvSpPr>
        <p:spPr>
          <a:xfrm>
            <a:off x="0" y="1128156"/>
            <a:ext cx="6556375" cy="5729844"/>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68"/>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6" name="Google Shape;286;p68"/>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7" name="Google Shape;287;p68"/>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68"/>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68"/>
          <p:cNvSpPr txBox="1">
            <a:spLocks noGrp="1"/>
          </p:cNvSpPr>
          <p:nvPr>
            <p:ph type="body" idx="2"/>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68"/>
          <p:cNvSpPr>
            <a:spLocks noGrp="1"/>
          </p:cNvSpPr>
          <p:nvPr>
            <p:ph type="pic" idx="3"/>
          </p:nvPr>
        </p:nvSpPr>
        <p:spPr>
          <a:xfrm>
            <a:off x="6556916" y="0"/>
            <a:ext cx="5635083" cy="6858000"/>
          </a:xfrm>
          <a:prstGeom prst="rect">
            <a:avLst/>
          </a:prstGeom>
          <a:noFill/>
          <a:ln>
            <a:noFill/>
          </a:ln>
        </p:spPr>
      </p:sp>
    </p:spTree>
    <p:extLst>
      <p:ext uri="{BB962C8B-B14F-4D97-AF65-F5344CB8AC3E}">
        <p14:creationId xmlns:p14="http://schemas.microsoft.com/office/powerpoint/2010/main" val="3573629727"/>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291"/>
        <p:cNvGrpSpPr/>
        <p:nvPr/>
      </p:nvGrpSpPr>
      <p:grpSpPr>
        <a:xfrm>
          <a:off x="0" y="0"/>
          <a:ext cx="0" cy="0"/>
          <a:chOff x="0" y="0"/>
          <a:chExt cx="0" cy="0"/>
        </a:xfrm>
      </p:grpSpPr>
      <p:sp>
        <p:nvSpPr>
          <p:cNvPr id="292" name="Google Shape;292;p69"/>
          <p:cNvSpPr/>
          <p:nvPr/>
        </p:nvSpPr>
        <p:spPr>
          <a:xfrm>
            <a:off x="1" y="1536700"/>
            <a:ext cx="6555834" cy="53213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6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Google Shape;294;p69"/>
          <p:cNvSpPr/>
          <p:nvPr/>
        </p:nvSpPr>
        <p:spPr>
          <a:xfrm>
            <a:off x="0" y="0"/>
            <a:ext cx="6556375" cy="15367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5" name="Google Shape;295;p69"/>
          <p:cNvSpPr txBox="1">
            <a:spLocks noGrp="1"/>
          </p:cNvSpPr>
          <p:nvPr>
            <p:ph type="title"/>
          </p:nvPr>
        </p:nvSpPr>
        <p:spPr>
          <a:xfrm>
            <a:off x="329184" y="243708"/>
            <a:ext cx="5897880" cy="602473"/>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69"/>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69"/>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69"/>
          <p:cNvSpPr>
            <a:spLocks noGrp="1"/>
          </p:cNvSpPr>
          <p:nvPr>
            <p:ph type="pic" idx="3"/>
          </p:nvPr>
        </p:nvSpPr>
        <p:spPr>
          <a:xfrm>
            <a:off x="6556916" y="0"/>
            <a:ext cx="5635083" cy="6858000"/>
          </a:xfrm>
          <a:prstGeom prst="rect">
            <a:avLst/>
          </a:prstGeom>
          <a:noFill/>
          <a:ln>
            <a:noFill/>
          </a:ln>
        </p:spPr>
      </p:sp>
    </p:spTree>
    <p:extLst>
      <p:ext uri="{BB962C8B-B14F-4D97-AF65-F5344CB8AC3E}">
        <p14:creationId xmlns:p14="http://schemas.microsoft.com/office/powerpoint/2010/main" val="1022287022"/>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3_2 column">
  <p:cSld name="13_2 column">
    <p:spTree>
      <p:nvGrpSpPr>
        <p:cNvPr id="1" name="Shape 299"/>
        <p:cNvGrpSpPr/>
        <p:nvPr/>
      </p:nvGrpSpPr>
      <p:grpSpPr>
        <a:xfrm>
          <a:off x="0" y="0"/>
          <a:ext cx="0" cy="0"/>
          <a:chOff x="0" y="0"/>
          <a:chExt cx="0" cy="0"/>
        </a:xfrm>
      </p:grpSpPr>
      <p:sp>
        <p:nvSpPr>
          <p:cNvPr id="300" name="Google Shape;300;p7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1" name="Google Shape;301;p7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2" name="Google Shape;302;p7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0"/>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0"/>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17299616"/>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05"/>
        <p:cNvGrpSpPr/>
        <p:nvPr/>
      </p:nvGrpSpPr>
      <p:grpSpPr>
        <a:xfrm>
          <a:off x="0" y="0"/>
          <a:ext cx="0" cy="0"/>
          <a:chOff x="0" y="0"/>
          <a:chExt cx="0" cy="0"/>
        </a:xfrm>
      </p:grpSpPr>
      <p:sp>
        <p:nvSpPr>
          <p:cNvPr id="306" name="Google Shape;306;p71"/>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71"/>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8" name="Google Shape;308;p71"/>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 name="Google Shape;309;p71"/>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71"/>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1" name="Google Shape;311;p71"/>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7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923122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5_SubSection Teal Blue">
  <p:cSld name="15_SubSection Teal Blue">
    <p:spTree>
      <p:nvGrpSpPr>
        <p:cNvPr id="1" name="Shape 168"/>
        <p:cNvGrpSpPr/>
        <p:nvPr/>
      </p:nvGrpSpPr>
      <p:grpSpPr>
        <a:xfrm>
          <a:off x="0" y="0"/>
          <a:ext cx="0" cy="0"/>
          <a:chOff x="0" y="0"/>
          <a:chExt cx="0" cy="0"/>
        </a:xfrm>
      </p:grpSpPr>
      <p:sp>
        <p:nvSpPr>
          <p:cNvPr id="169" name="Google Shape;169;p52"/>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0" name="Google Shape;170;p52"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71" name="Google Shape;171;p52"/>
          <p:cNvPicPr preferRelativeResize="0"/>
          <p:nvPr/>
        </p:nvPicPr>
        <p:blipFill rotWithShape="1">
          <a:blip r:embed="rId3">
            <a:alphaModFix/>
          </a:blip>
          <a:srcRect t="1743" b="1742"/>
          <a:stretch/>
        </p:blipFill>
        <p:spPr>
          <a:xfrm>
            <a:off x="317292" y="344774"/>
            <a:ext cx="11557416" cy="6208426"/>
          </a:xfrm>
          <a:prstGeom prst="rect">
            <a:avLst/>
          </a:prstGeom>
          <a:noFill/>
          <a:ln>
            <a:noFill/>
          </a:ln>
        </p:spPr>
      </p:pic>
      <p:sp>
        <p:nvSpPr>
          <p:cNvPr id="172" name="Google Shape;172;p52"/>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6_2column wHeaders">
  <p:cSld name="16_2column wHeaders">
    <p:spTree>
      <p:nvGrpSpPr>
        <p:cNvPr id="1" name="Shape 313"/>
        <p:cNvGrpSpPr/>
        <p:nvPr/>
      </p:nvGrpSpPr>
      <p:grpSpPr>
        <a:xfrm>
          <a:off x="0" y="0"/>
          <a:ext cx="0" cy="0"/>
          <a:chOff x="0" y="0"/>
          <a:chExt cx="0" cy="0"/>
        </a:xfrm>
      </p:grpSpPr>
      <p:sp>
        <p:nvSpPr>
          <p:cNvPr id="314" name="Google Shape;314;p72"/>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72"/>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6" name="Google Shape;316;p72"/>
          <p:cNvSpPr txBox="1">
            <a:spLocks noGrp="1"/>
          </p:cNvSpPr>
          <p:nvPr>
            <p:ph type="body" idx="1"/>
          </p:nvPr>
        </p:nvSpPr>
        <p:spPr>
          <a:xfrm>
            <a:off x="839787" y="1915980"/>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72"/>
          <p:cNvSpPr txBox="1">
            <a:spLocks noGrp="1"/>
          </p:cNvSpPr>
          <p:nvPr>
            <p:ph type="body" idx="2"/>
          </p:nvPr>
        </p:nvSpPr>
        <p:spPr>
          <a:xfrm>
            <a:off x="839787" y="2493246"/>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72"/>
          <p:cNvSpPr txBox="1">
            <a:spLocks noGrp="1"/>
          </p:cNvSpPr>
          <p:nvPr>
            <p:ph type="body" idx="3"/>
          </p:nvPr>
        </p:nvSpPr>
        <p:spPr>
          <a:xfrm>
            <a:off x="6326188" y="1915980"/>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9" name="Google Shape;319;p72"/>
          <p:cNvSpPr txBox="1">
            <a:spLocks noGrp="1"/>
          </p:cNvSpPr>
          <p:nvPr>
            <p:ph type="body" idx="4"/>
          </p:nvPr>
        </p:nvSpPr>
        <p:spPr>
          <a:xfrm>
            <a:off x="6326188" y="2493246"/>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2"/>
          <p:cNvSpPr txBox="1">
            <a:spLocks noGrp="1"/>
          </p:cNvSpPr>
          <p:nvPr>
            <p:ph type="title"/>
          </p:nvPr>
        </p:nvSpPr>
        <p:spPr>
          <a:xfrm>
            <a:off x="329184" y="243708"/>
            <a:ext cx="11584520"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38405776"/>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8_2column wHeaders">
  <p:cSld name="18_2column wHeaders">
    <p:spTree>
      <p:nvGrpSpPr>
        <p:cNvPr id="1" name="Shape 321"/>
        <p:cNvGrpSpPr/>
        <p:nvPr/>
      </p:nvGrpSpPr>
      <p:grpSpPr>
        <a:xfrm>
          <a:off x="0" y="0"/>
          <a:ext cx="0" cy="0"/>
          <a:chOff x="0" y="0"/>
          <a:chExt cx="0" cy="0"/>
        </a:xfrm>
      </p:grpSpPr>
      <p:sp>
        <p:nvSpPr>
          <p:cNvPr id="322" name="Google Shape;322;p73"/>
          <p:cNvSpPr/>
          <p:nvPr/>
        </p:nvSpPr>
        <p:spPr>
          <a:xfrm>
            <a:off x="0" y="1920874"/>
            <a:ext cx="12188825" cy="49371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73"/>
          <p:cNvSpPr/>
          <p:nvPr/>
        </p:nvSpPr>
        <p:spPr>
          <a:xfrm>
            <a:off x="0" y="0"/>
            <a:ext cx="12188825" cy="19208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73"/>
          <p:cNvSpPr txBox="1">
            <a:spLocks noGrp="1"/>
          </p:cNvSpPr>
          <p:nvPr>
            <p:ph type="body" idx="1"/>
          </p:nvPr>
        </p:nvSpPr>
        <p:spPr>
          <a:xfrm>
            <a:off x="839787" y="2254645"/>
            <a:ext cx="47820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5" name="Google Shape;325;p73"/>
          <p:cNvSpPr txBox="1">
            <a:spLocks noGrp="1"/>
          </p:cNvSpPr>
          <p:nvPr>
            <p:ph type="body" idx="2"/>
          </p:nvPr>
        </p:nvSpPr>
        <p:spPr>
          <a:xfrm>
            <a:off x="839787" y="2831911"/>
            <a:ext cx="4782312"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73"/>
          <p:cNvSpPr txBox="1">
            <a:spLocks noGrp="1"/>
          </p:cNvSpPr>
          <p:nvPr>
            <p:ph type="body" idx="3"/>
          </p:nvPr>
        </p:nvSpPr>
        <p:spPr>
          <a:xfrm>
            <a:off x="6326188" y="2254645"/>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7" name="Google Shape;327;p73"/>
          <p:cNvSpPr txBox="1">
            <a:spLocks noGrp="1"/>
          </p:cNvSpPr>
          <p:nvPr>
            <p:ph type="body" idx="4"/>
          </p:nvPr>
        </p:nvSpPr>
        <p:spPr>
          <a:xfrm>
            <a:off x="6326188" y="2831911"/>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3"/>
          <p:cNvSpPr txBox="1">
            <a:spLocks noGrp="1"/>
          </p:cNvSpPr>
          <p:nvPr>
            <p:ph type="title"/>
          </p:nvPr>
        </p:nvSpPr>
        <p:spPr>
          <a:xfrm>
            <a:off x="329184" y="243708"/>
            <a:ext cx="11584520"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05312827"/>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29"/>
        <p:cNvGrpSpPr/>
        <p:nvPr/>
      </p:nvGrpSpPr>
      <p:grpSpPr>
        <a:xfrm>
          <a:off x="0" y="0"/>
          <a:ext cx="0" cy="0"/>
          <a:chOff x="0" y="0"/>
          <a:chExt cx="0" cy="0"/>
        </a:xfrm>
      </p:grpSpPr>
      <p:sp>
        <p:nvSpPr>
          <p:cNvPr id="330" name="Google Shape;330;p74"/>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74"/>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74"/>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74"/>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74"/>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4"/>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01193067"/>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22_3column, intro">
  <p:cSld name="22_3column, intro">
    <p:spTree>
      <p:nvGrpSpPr>
        <p:cNvPr id="1" name="Shape 337"/>
        <p:cNvGrpSpPr/>
        <p:nvPr/>
      </p:nvGrpSpPr>
      <p:grpSpPr>
        <a:xfrm>
          <a:off x="0" y="0"/>
          <a:ext cx="0" cy="0"/>
          <a:chOff x="0" y="0"/>
          <a:chExt cx="0" cy="0"/>
        </a:xfrm>
      </p:grpSpPr>
      <p:sp>
        <p:nvSpPr>
          <p:cNvPr id="338" name="Google Shape;338;p75"/>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75"/>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75"/>
          <p:cNvSpPr txBox="1">
            <a:spLocks noGrp="1"/>
          </p:cNvSpPr>
          <p:nvPr>
            <p:ph type="body" idx="1"/>
          </p:nvPr>
        </p:nvSpPr>
        <p:spPr>
          <a:xfrm>
            <a:off x="329184"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75"/>
          <p:cNvSpPr txBox="1">
            <a:spLocks noGrp="1"/>
          </p:cNvSpPr>
          <p:nvPr>
            <p:ph type="body" idx="2"/>
          </p:nvPr>
        </p:nvSpPr>
        <p:spPr>
          <a:xfrm>
            <a:off x="4414520"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5"/>
          <p:cNvSpPr txBox="1">
            <a:spLocks noGrp="1"/>
          </p:cNvSpPr>
          <p:nvPr>
            <p:ph type="body" idx="3"/>
          </p:nvPr>
        </p:nvSpPr>
        <p:spPr>
          <a:xfrm>
            <a:off x="8510016"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7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29388615"/>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21_3column, intro">
  <p:cSld name="21_3column, intro">
    <p:spTree>
      <p:nvGrpSpPr>
        <p:cNvPr id="1" name="Shape 344"/>
        <p:cNvGrpSpPr/>
        <p:nvPr/>
      </p:nvGrpSpPr>
      <p:grpSpPr>
        <a:xfrm>
          <a:off x="0" y="0"/>
          <a:ext cx="0" cy="0"/>
          <a:chOff x="0" y="0"/>
          <a:chExt cx="0" cy="0"/>
        </a:xfrm>
      </p:grpSpPr>
      <p:sp>
        <p:nvSpPr>
          <p:cNvPr id="345" name="Google Shape;345;p76"/>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6" name="Google Shape;346;p76"/>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76"/>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76"/>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76"/>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76"/>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64449732"/>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52"/>
        <p:cNvGrpSpPr/>
        <p:nvPr/>
      </p:nvGrpSpPr>
      <p:grpSpPr>
        <a:xfrm>
          <a:off x="0" y="0"/>
          <a:ext cx="0" cy="0"/>
          <a:chOff x="0" y="0"/>
          <a:chExt cx="0" cy="0"/>
        </a:xfrm>
      </p:grpSpPr>
      <p:sp>
        <p:nvSpPr>
          <p:cNvPr id="353" name="Google Shape;353;p77"/>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4" name="Google Shape;354;p77"/>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5" name="Google Shape;355;p77"/>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6" name="Google Shape;356;p77"/>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77"/>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8" name="Google Shape;358;p77"/>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77"/>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0" name="Google Shape;360;p77"/>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7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06132528"/>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9_3column, panels">
  <p:cSld name="19_3column, panels">
    <p:spTree>
      <p:nvGrpSpPr>
        <p:cNvPr id="1" name="Shape 362"/>
        <p:cNvGrpSpPr/>
        <p:nvPr/>
      </p:nvGrpSpPr>
      <p:grpSpPr>
        <a:xfrm>
          <a:off x="0" y="0"/>
          <a:ext cx="0" cy="0"/>
          <a:chOff x="0" y="0"/>
          <a:chExt cx="0" cy="0"/>
        </a:xfrm>
      </p:grpSpPr>
      <p:sp>
        <p:nvSpPr>
          <p:cNvPr id="363" name="Google Shape;363;p7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4" name="Google Shape;364;p78"/>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1">
                <a:solidFill>
                  <a:srgbClr val="026CAA"/>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78"/>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78"/>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78"/>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47134268"/>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22_3column, panels">
  <p:cSld name="22_3column, panels">
    <p:spTree>
      <p:nvGrpSpPr>
        <p:cNvPr id="1" name="Shape 369"/>
        <p:cNvGrpSpPr/>
        <p:nvPr/>
      </p:nvGrpSpPr>
      <p:grpSpPr>
        <a:xfrm>
          <a:off x="0" y="0"/>
          <a:ext cx="0" cy="0"/>
          <a:chOff x="0" y="0"/>
          <a:chExt cx="0" cy="0"/>
        </a:xfrm>
      </p:grpSpPr>
      <p:sp>
        <p:nvSpPr>
          <p:cNvPr id="370" name="Google Shape;370;p7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79"/>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0">
                <a:solidFill>
                  <a:srgbClr val="1E1E2D"/>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79"/>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79"/>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79"/>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99457633"/>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76"/>
        <p:cNvGrpSpPr/>
        <p:nvPr/>
      </p:nvGrpSpPr>
      <p:grpSpPr>
        <a:xfrm>
          <a:off x="0" y="0"/>
          <a:ext cx="0" cy="0"/>
          <a:chOff x="0" y="0"/>
          <a:chExt cx="0" cy="0"/>
        </a:xfrm>
      </p:grpSpPr>
      <p:sp>
        <p:nvSpPr>
          <p:cNvPr id="377" name="Google Shape;377;p8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8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9" name="Google Shape;379;p80"/>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0"/>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0"/>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0"/>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36717389"/>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384"/>
        <p:cNvGrpSpPr/>
        <p:nvPr/>
      </p:nvGrpSpPr>
      <p:grpSpPr>
        <a:xfrm>
          <a:off x="0" y="0"/>
          <a:ext cx="0" cy="0"/>
          <a:chOff x="0" y="0"/>
          <a:chExt cx="0" cy="0"/>
        </a:xfrm>
      </p:grpSpPr>
      <p:sp>
        <p:nvSpPr>
          <p:cNvPr id="385" name="Google Shape;385;p81"/>
          <p:cNvSpPr/>
          <p:nvPr/>
        </p:nvSpPr>
        <p:spPr>
          <a:xfrm>
            <a:off x="4706938" y="0"/>
            <a:ext cx="7481887"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81"/>
          <p:cNvSpPr/>
          <p:nvPr/>
        </p:nvSpPr>
        <p:spPr>
          <a:xfrm>
            <a:off x="0" y="0"/>
            <a:ext cx="4706938" cy="68580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7" name="Google Shape;387;p81"/>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8" name="Google Shape;388;p81"/>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1"/>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1"/>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1" name="Google Shape;391;p81"/>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356730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0_1 column full-width">
  <p:cSld name="20_1 column full-width">
    <p:spTree>
      <p:nvGrpSpPr>
        <p:cNvPr id="1" name="Shape 173"/>
        <p:cNvGrpSpPr/>
        <p:nvPr/>
      </p:nvGrpSpPr>
      <p:grpSpPr>
        <a:xfrm>
          <a:off x="0" y="0"/>
          <a:ext cx="0" cy="0"/>
          <a:chOff x="0" y="0"/>
          <a:chExt cx="0" cy="0"/>
        </a:xfrm>
      </p:grpSpPr>
      <p:pic>
        <p:nvPicPr>
          <p:cNvPr id="174" name="Google Shape;174;p53"/>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75" name="Google Shape;175;p5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5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53"/>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5_2column wHeaders">
  <p:cSld name="15_2column wHeaders">
    <p:spTree>
      <p:nvGrpSpPr>
        <p:cNvPr id="1" name="Shape 392"/>
        <p:cNvGrpSpPr/>
        <p:nvPr/>
      </p:nvGrpSpPr>
      <p:grpSpPr>
        <a:xfrm>
          <a:off x="0" y="0"/>
          <a:ext cx="0" cy="0"/>
          <a:chOff x="0" y="0"/>
          <a:chExt cx="0" cy="0"/>
        </a:xfrm>
      </p:grpSpPr>
      <p:sp>
        <p:nvSpPr>
          <p:cNvPr id="393" name="Google Shape;393;p82"/>
          <p:cNvSpPr/>
          <p:nvPr/>
        </p:nvSpPr>
        <p:spPr>
          <a:xfrm>
            <a:off x="0" y="2101850"/>
            <a:ext cx="12188825" cy="475615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4" name="Google Shape;394;p82"/>
          <p:cNvSpPr/>
          <p:nvPr/>
        </p:nvSpPr>
        <p:spPr>
          <a:xfrm>
            <a:off x="0" y="0"/>
            <a:ext cx="12192000" cy="210185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82"/>
          <p:cNvSpPr txBox="1">
            <a:spLocks noGrp="1"/>
          </p:cNvSpPr>
          <p:nvPr>
            <p:ph type="body" idx="1"/>
          </p:nvPr>
        </p:nvSpPr>
        <p:spPr>
          <a:xfrm>
            <a:off x="329184" y="2431796"/>
            <a:ext cx="621229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6" name="Google Shape;396;p82"/>
          <p:cNvSpPr txBox="1">
            <a:spLocks noGrp="1"/>
          </p:cNvSpPr>
          <p:nvPr>
            <p:ph type="body" idx="2"/>
          </p:nvPr>
        </p:nvSpPr>
        <p:spPr>
          <a:xfrm>
            <a:off x="329183" y="2920303"/>
            <a:ext cx="6212293"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82"/>
          <p:cNvSpPr txBox="1">
            <a:spLocks noGrp="1"/>
          </p:cNvSpPr>
          <p:nvPr>
            <p:ph type="body" idx="3"/>
          </p:nvPr>
        </p:nvSpPr>
        <p:spPr>
          <a:xfrm>
            <a:off x="6963508" y="2431797"/>
            <a:ext cx="4501660" cy="2985176"/>
          </a:xfrm>
          <a:prstGeom prst="rect">
            <a:avLst/>
          </a:prstGeom>
          <a:solidFill>
            <a:srgbClr val="EEDEBB"/>
          </a:solidFill>
          <a:ln>
            <a:noFill/>
          </a:ln>
          <a:effectLst>
            <a:outerShdw blurRad="101600" dist="76200" dir="5400000" algn="t" rotWithShape="0">
              <a:srgbClr val="000000">
                <a:alpha val="40000"/>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91418231"/>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4_2 column Ochre Panel">
  <p:cSld name="14_2 column Ochre Panel">
    <p:spTree>
      <p:nvGrpSpPr>
        <p:cNvPr id="1" name="Shape 399"/>
        <p:cNvGrpSpPr/>
        <p:nvPr/>
      </p:nvGrpSpPr>
      <p:grpSpPr>
        <a:xfrm>
          <a:off x="0" y="0"/>
          <a:ext cx="0" cy="0"/>
          <a:chOff x="0" y="0"/>
          <a:chExt cx="0" cy="0"/>
        </a:xfrm>
      </p:grpSpPr>
      <p:sp>
        <p:nvSpPr>
          <p:cNvPr id="400" name="Google Shape;400;p83"/>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8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83"/>
          <p:cNvSpPr txBox="1">
            <a:spLocks noGrp="1"/>
          </p:cNvSpPr>
          <p:nvPr>
            <p:ph type="body" idx="1"/>
          </p:nvPr>
        </p:nvSpPr>
        <p:spPr>
          <a:xfrm>
            <a:off x="384313" y="1444543"/>
            <a:ext cx="5602357" cy="2797048"/>
          </a:xfrm>
          <a:prstGeom prst="rect">
            <a:avLst/>
          </a:prstGeom>
          <a:solidFill>
            <a:srgbClr val="EEDEBB"/>
          </a:solidFill>
          <a:ln>
            <a:noFill/>
          </a:ln>
          <a:effectLst>
            <a:outerShdw blurRad="165100" dist="88900" dir="5400000" algn="t" rotWithShape="0">
              <a:srgbClr val="000000">
                <a:alpha val="20000"/>
              </a:srgbClr>
            </a:outerShdw>
          </a:effectLst>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b="0">
                <a:solidFill>
                  <a:srgbClr val="454545"/>
                </a:solidFill>
              </a:defRPr>
            </a:lvl1pPr>
            <a:lvl2pPr marL="914400" lvl="1" indent="-424180" algn="l">
              <a:lnSpc>
                <a:spcPct val="90000"/>
              </a:lnSpc>
              <a:spcBef>
                <a:spcPts val="600"/>
              </a:spcBef>
              <a:spcAft>
                <a:spcPts val="0"/>
              </a:spcAft>
              <a:buSzPts val="3080"/>
              <a:buChar char="•"/>
              <a:defRPr sz="22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83"/>
          <p:cNvSpPr txBox="1">
            <a:spLocks noGrp="1"/>
          </p:cNvSpPr>
          <p:nvPr>
            <p:ph type="body" idx="2"/>
          </p:nvPr>
        </p:nvSpPr>
        <p:spPr>
          <a:xfrm>
            <a:off x="6410961" y="1779562"/>
            <a:ext cx="5396726"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72448909"/>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05"/>
        <p:cNvGrpSpPr/>
        <p:nvPr/>
      </p:nvGrpSpPr>
      <p:grpSpPr>
        <a:xfrm>
          <a:off x="0" y="0"/>
          <a:ext cx="0" cy="0"/>
          <a:chOff x="0" y="0"/>
          <a:chExt cx="0" cy="0"/>
        </a:xfrm>
      </p:grpSpPr>
      <p:sp>
        <p:nvSpPr>
          <p:cNvPr id="406" name="Google Shape;406;p84"/>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84"/>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8" name="Google Shape;408;p84"/>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4"/>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78283490"/>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10"/>
        <p:cNvGrpSpPr/>
        <p:nvPr/>
      </p:nvGrpSpPr>
      <p:grpSpPr>
        <a:xfrm>
          <a:off x="0" y="0"/>
          <a:ext cx="0" cy="0"/>
          <a:chOff x="0" y="0"/>
          <a:chExt cx="0" cy="0"/>
        </a:xfrm>
      </p:grpSpPr>
      <p:sp>
        <p:nvSpPr>
          <p:cNvPr id="411" name="Google Shape;411;p85"/>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85"/>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3" name="Google Shape;413;p85"/>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5"/>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14378618"/>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15"/>
        <p:cNvGrpSpPr/>
        <p:nvPr/>
      </p:nvGrpSpPr>
      <p:grpSpPr>
        <a:xfrm>
          <a:off x="0" y="0"/>
          <a:ext cx="0" cy="0"/>
          <a:chOff x="0" y="0"/>
          <a:chExt cx="0" cy="0"/>
        </a:xfrm>
      </p:grpSpPr>
      <p:sp>
        <p:nvSpPr>
          <p:cNvPr id="416" name="Google Shape;416;p86"/>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86"/>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8" name="Google Shape;418;p86"/>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86"/>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14630629"/>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20"/>
        <p:cNvGrpSpPr/>
        <p:nvPr/>
      </p:nvGrpSpPr>
      <p:grpSpPr>
        <a:xfrm>
          <a:off x="0" y="0"/>
          <a:ext cx="0" cy="0"/>
          <a:chOff x="0" y="0"/>
          <a:chExt cx="0" cy="0"/>
        </a:xfrm>
      </p:grpSpPr>
      <p:sp>
        <p:nvSpPr>
          <p:cNvPr id="421" name="Google Shape;421;p87"/>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87"/>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3" name="Google Shape;423;p87"/>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87"/>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87"/>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5191917"/>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23_2column wHeaders">
  <p:cSld name="23_2column wHeaders">
    <p:spTree>
      <p:nvGrpSpPr>
        <p:cNvPr id="1" name="Shape 426"/>
        <p:cNvGrpSpPr/>
        <p:nvPr/>
      </p:nvGrpSpPr>
      <p:grpSpPr>
        <a:xfrm>
          <a:off x="0" y="0"/>
          <a:ext cx="0" cy="0"/>
          <a:chOff x="0" y="0"/>
          <a:chExt cx="0" cy="0"/>
        </a:xfrm>
      </p:grpSpPr>
      <p:pic>
        <p:nvPicPr>
          <p:cNvPr id="427" name="Google Shape;427;p88"/>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28" name="Google Shape;428;p88"/>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88"/>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84679987"/>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26_2column wHeaders">
  <p:cSld name="26_2column wHeaders">
    <p:spTree>
      <p:nvGrpSpPr>
        <p:cNvPr id="1" name="Shape 430"/>
        <p:cNvGrpSpPr/>
        <p:nvPr/>
      </p:nvGrpSpPr>
      <p:grpSpPr>
        <a:xfrm>
          <a:off x="0" y="0"/>
          <a:ext cx="0" cy="0"/>
          <a:chOff x="0" y="0"/>
          <a:chExt cx="0" cy="0"/>
        </a:xfrm>
      </p:grpSpPr>
      <p:pic>
        <p:nvPicPr>
          <p:cNvPr id="431" name="Google Shape;431;p89"/>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2" name="Google Shape;432;p89"/>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89"/>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284052353"/>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27_2column wHeaders">
  <p:cSld name="27_2column wHeaders">
    <p:spTree>
      <p:nvGrpSpPr>
        <p:cNvPr id="1" name="Shape 434"/>
        <p:cNvGrpSpPr/>
        <p:nvPr/>
      </p:nvGrpSpPr>
      <p:grpSpPr>
        <a:xfrm>
          <a:off x="0" y="0"/>
          <a:ext cx="0" cy="0"/>
          <a:chOff x="0" y="0"/>
          <a:chExt cx="0" cy="0"/>
        </a:xfrm>
      </p:grpSpPr>
      <p:pic>
        <p:nvPicPr>
          <p:cNvPr id="435" name="Google Shape;435;p90"/>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6" name="Google Shape;436;p90"/>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90"/>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40948506"/>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28_2column wHeaders">
  <p:cSld name="28_2column wHeaders">
    <p:spTree>
      <p:nvGrpSpPr>
        <p:cNvPr id="1" name="Shape 438"/>
        <p:cNvGrpSpPr/>
        <p:nvPr/>
      </p:nvGrpSpPr>
      <p:grpSpPr>
        <a:xfrm>
          <a:off x="0" y="0"/>
          <a:ext cx="0" cy="0"/>
          <a:chOff x="0" y="0"/>
          <a:chExt cx="0" cy="0"/>
        </a:xfrm>
      </p:grpSpPr>
      <p:pic>
        <p:nvPicPr>
          <p:cNvPr id="439" name="Google Shape;439;p91"/>
          <p:cNvPicPr preferRelativeResize="0"/>
          <p:nvPr/>
        </p:nvPicPr>
        <p:blipFill rotWithShape="1">
          <a:blip r:embed="rId2">
            <a:alphaModFix/>
          </a:blip>
          <a:srcRect l="31208" r="31208"/>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0" name="Google Shape;440;p91"/>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91"/>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962448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1_1 column full-width">
  <p:cSld name="21_1 column full-width">
    <p:spTree>
      <p:nvGrpSpPr>
        <p:cNvPr id="1" name="Shape 178"/>
        <p:cNvGrpSpPr/>
        <p:nvPr/>
      </p:nvGrpSpPr>
      <p:grpSpPr>
        <a:xfrm>
          <a:off x="0" y="0"/>
          <a:ext cx="0" cy="0"/>
          <a:chOff x="0" y="0"/>
          <a:chExt cx="0" cy="0"/>
        </a:xfrm>
      </p:grpSpPr>
      <p:pic>
        <p:nvPicPr>
          <p:cNvPr id="179" name="Google Shape;179;p54"/>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180" name="Google Shape;180;p54"/>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5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4"/>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29_2column wHeaders">
  <p:cSld name="29_2column wHeaders">
    <p:spTree>
      <p:nvGrpSpPr>
        <p:cNvPr id="1" name="Shape 442"/>
        <p:cNvGrpSpPr/>
        <p:nvPr/>
      </p:nvGrpSpPr>
      <p:grpSpPr>
        <a:xfrm>
          <a:off x="0" y="0"/>
          <a:ext cx="0" cy="0"/>
          <a:chOff x="0" y="0"/>
          <a:chExt cx="0" cy="0"/>
        </a:xfrm>
      </p:grpSpPr>
      <p:pic>
        <p:nvPicPr>
          <p:cNvPr id="443" name="Google Shape;443;p92"/>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4" name="Google Shape;444;p92"/>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92"/>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53600125"/>
      </p:ext>
    </p:extLst>
  </p:cSld>
  <p:clrMapOvr>
    <a:masterClrMapping/>
  </p:clrMapOvr>
  <p:transitio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30_2column wHeaders">
  <p:cSld name="30_2column wHeaders">
    <p:spTree>
      <p:nvGrpSpPr>
        <p:cNvPr id="1" name="Shape 446"/>
        <p:cNvGrpSpPr/>
        <p:nvPr/>
      </p:nvGrpSpPr>
      <p:grpSpPr>
        <a:xfrm>
          <a:off x="0" y="0"/>
          <a:ext cx="0" cy="0"/>
          <a:chOff x="0" y="0"/>
          <a:chExt cx="0" cy="0"/>
        </a:xfrm>
      </p:grpSpPr>
      <p:pic>
        <p:nvPicPr>
          <p:cNvPr id="447" name="Google Shape;447;p93"/>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8" name="Google Shape;448;p93"/>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9" name="Google Shape;449;p93"/>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18928779"/>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31_2column wHeaders">
  <p:cSld name="31_2column wHeaders">
    <p:spTree>
      <p:nvGrpSpPr>
        <p:cNvPr id="1" name="Shape 450"/>
        <p:cNvGrpSpPr/>
        <p:nvPr/>
      </p:nvGrpSpPr>
      <p:grpSpPr>
        <a:xfrm>
          <a:off x="0" y="0"/>
          <a:ext cx="0" cy="0"/>
          <a:chOff x="0" y="0"/>
          <a:chExt cx="0" cy="0"/>
        </a:xfrm>
      </p:grpSpPr>
      <p:pic>
        <p:nvPicPr>
          <p:cNvPr id="451" name="Google Shape;451;p94"/>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2" name="Google Shape;452;p9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9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96142439"/>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32_2column wHeaders">
  <p:cSld name="32_2column wHeaders">
    <p:spTree>
      <p:nvGrpSpPr>
        <p:cNvPr id="1" name="Shape 454"/>
        <p:cNvGrpSpPr/>
        <p:nvPr/>
      </p:nvGrpSpPr>
      <p:grpSpPr>
        <a:xfrm>
          <a:off x="0" y="0"/>
          <a:ext cx="0" cy="0"/>
          <a:chOff x="0" y="0"/>
          <a:chExt cx="0" cy="0"/>
        </a:xfrm>
      </p:grpSpPr>
      <p:pic>
        <p:nvPicPr>
          <p:cNvPr id="455" name="Google Shape;455;p95"/>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6" name="Google Shape;456;p95"/>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5"/>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03934002"/>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458"/>
        <p:cNvGrpSpPr/>
        <p:nvPr/>
      </p:nvGrpSpPr>
      <p:grpSpPr>
        <a:xfrm>
          <a:off x="0" y="0"/>
          <a:ext cx="0" cy="0"/>
          <a:chOff x="0" y="0"/>
          <a:chExt cx="0" cy="0"/>
        </a:xfrm>
      </p:grpSpPr>
      <p:sp>
        <p:nvSpPr>
          <p:cNvPr id="459" name="Google Shape;459;p96"/>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0" name="Google Shape;460;p96"/>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96"/>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96"/>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96"/>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9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96"/>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96"/>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9535296"/>
      </p:ext>
    </p:extLst>
  </p:cSld>
  <p:clrMapOvr>
    <a:masterClrMapping/>
  </p:clrMapOvr>
  <p:transition spd="med">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23_4 column">
  <p:cSld name="23_4 column">
    <p:spTree>
      <p:nvGrpSpPr>
        <p:cNvPr id="1" name="Shape 467"/>
        <p:cNvGrpSpPr/>
        <p:nvPr/>
      </p:nvGrpSpPr>
      <p:grpSpPr>
        <a:xfrm>
          <a:off x="0" y="0"/>
          <a:ext cx="0" cy="0"/>
          <a:chOff x="0" y="0"/>
          <a:chExt cx="0" cy="0"/>
        </a:xfrm>
      </p:grpSpPr>
      <p:pic>
        <p:nvPicPr>
          <p:cNvPr id="468" name="Google Shape;468;p97"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469" name="Google Shape;469;p97"/>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97"/>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97"/>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97"/>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9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97"/>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97"/>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8705530"/>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476"/>
        <p:cNvGrpSpPr/>
        <p:nvPr/>
      </p:nvGrpSpPr>
      <p:grpSpPr>
        <a:xfrm>
          <a:off x="0" y="0"/>
          <a:ext cx="0" cy="0"/>
          <a:chOff x="0" y="0"/>
          <a:chExt cx="0" cy="0"/>
        </a:xfrm>
      </p:grpSpPr>
      <p:sp>
        <p:nvSpPr>
          <p:cNvPr id="477" name="Google Shape;477;p98"/>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8" name="Google Shape;478;p9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9" name="Google Shape;479;p98"/>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98"/>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98"/>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98"/>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98"/>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9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76340746"/>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23_4 column, intro">
  <p:cSld name="23_4 column, intro">
    <p:spTree>
      <p:nvGrpSpPr>
        <p:cNvPr id="1" name="Shape 485"/>
        <p:cNvGrpSpPr/>
        <p:nvPr/>
      </p:nvGrpSpPr>
      <p:grpSpPr>
        <a:xfrm>
          <a:off x="0" y="0"/>
          <a:ext cx="0" cy="0"/>
          <a:chOff x="0" y="0"/>
          <a:chExt cx="0" cy="0"/>
        </a:xfrm>
      </p:grpSpPr>
      <p:sp>
        <p:nvSpPr>
          <p:cNvPr id="486" name="Google Shape;486;p99"/>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7" name="Google Shape;487;p9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8" name="Google Shape;488;p99"/>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99"/>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99"/>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99"/>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99"/>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3" name="Google Shape;493;p9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77984969"/>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94"/>
        <p:cNvGrpSpPr/>
        <p:nvPr/>
      </p:nvGrpSpPr>
      <p:grpSpPr>
        <a:xfrm>
          <a:off x="0" y="0"/>
          <a:ext cx="0" cy="0"/>
          <a:chOff x="0" y="0"/>
          <a:chExt cx="0" cy="0"/>
        </a:xfrm>
      </p:grpSpPr>
      <p:sp>
        <p:nvSpPr>
          <p:cNvPr id="495" name="Google Shape;495;p10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6" name="Google Shape;496;p10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7" name="Google Shape;497;p100"/>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8" name="Google Shape;498;p100"/>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100"/>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0" name="Google Shape;500;p100"/>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00"/>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2" name="Google Shape;502;p100"/>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0"/>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4" name="Google Shape;504;p100"/>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10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34843744"/>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25_Title Left, Picture Right" type="picTx">
  <p:cSld name="25_Title Left, Picture Right">
    <p:spTree>
      <p:nvGrpSpPr>
        <p:cNvPr id="1" name="Shape 506"/>
        <p:cNvGrpSpPr/>
        <p:nvPr/>
      </p:nvGrpSpPr>
      <p:grpSpPr>
        <a:xfrm>
          <a:off x="0" y="0"/>
          <a:ext cx="0" cy="0"/>
          <a:chOff x="0" y="0"/>
          <a:chExt cx="0" cy="0"/>
        </a:xfrm>
      </p:grpSpPr>
      <p:sp>
        <p:nvSpPr>
          <p:cNvPr id="507" name="Google Shape;507;p101"/>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01"/>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9" name="Google Shape;509;p101"/>
          <p:cNvSpPr>
            <a:spLocks noGrp="1"/>
          </p:cNvSpPr>
          <p:nvPr>
            <p:ph type="pic" idx="2"/>
          </p:nvPr>
        </p:nvSpPr>
        <p:spPr>
          <a:xfrm>
            <a:off x="5183188" y="987425"/>
            <a:ext cx="6172200" cy="606833"/>
          </a:xfrm>
          <a:prstGeom prst="rect">
            <a:avLst/>
          </a:prstGeom>
          <a:noFill/>
          <a:ln>
            <a:noFill/>
          </a:ln>
        </p:spPr>
      </p:sp>
    </p:spTree>
    <p:extLst>
      <p:ext uri="{BB962C8B-B14F-4D97-AF65-F5344CB8AC3E}">
        <p14:creationId xmlns:p14="http://schemas.microsoft.com/office/powerpoint/2010/main" val="63452891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1 column full-width">
  <p:cSld name="6_1 column full-width">
    <p:spTree>
      <p:nvGrpSpPr>
        <p:cNvPr id="1" name="Shape 183"/>
        <p:cNvGrpSpPr/>
        <p:nvPr/>
      </p:nvGrpSpPr>
      <p:grpSpPr>
        <a:xfrm>
          <a:off x="0" y="0"/>
          <a:ext cx="0" cy="0"/>
          <a:chOff x="0" y="0"/>
          <a:chExt cx="0" cy="0"/>
        </a:xfrm>
      </p:grpSpPr>
      <p:pic>
        <p:nvPicPr>
          <p:cNvPr id="184" name="Google Shape;184;p55"/>
          <p:cNvPicPr preferRelativeResize="0"/>
          <p:nvPr/>
        </p:nvPicPr>
        <p:blipFill rotWithShape="1">
          <a:blip r:embed="rId2">
            <a:alphaModFix/>
          </a:blip>
          <a:srcRect t="42621" b="42621"/>
          <a:stretch/>
        </p:blipFill>
        <p:spPr>
          <a:xfrm>
            <a:off x="0" y="0"/>
            <a:ext cx="12263130" cy="1006474"/>
          </a:xfrm>
          <a:prstGeom prst="rect">
            <a:avLst/>
          </a:prstGeom>
          <a:noFill/>
          <a:ln>
            <a:noFill/>
          </a:ln>
        </p:spPr>
      </p:pic>
      <p:sp>
        <p:nvSpPr>
          <p:cNvPr id="185" name="Google Shape;185;p5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5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5"/>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4_1 column half-width">
  <p:cSld name="4_1 column half-width">
    <p:spTree>
      <p:nvGrpSpPr>
        <p:cNvPr id="1" name="Shape 510"/>
        <p:cNvGrpSpPr/>
        <p:nvPr/>
      </p:nvGrpSpPr>
      <p:grpSpPr>
        <a:xfrm>
          <a:off x="0" y="0"/>
          <a:ext cx="0" cy="0"/>
          <a:chOff x="0" y="0"/>
          <a:chExt cx="0" cy="0"/>
        </a:xfrm>
      </p:grpSpPr>
      <p:sp>
        <p:nvSpPr>
          <p:cNvPr id="511" name="Google Shape;511;p102"/>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2" name="Google Shape;512;p102"/>
          <p:cNvSpPr txBox="1">
            <a:spLocks noGrp="1"/>
          </p:cNvSpPr>
          <p:nvPr>
            <p:ph type="title"/>
          </p:nvPr>
        </p:nvSpPr>
        <p:spPr>
          <a:xfrm>
            <a:off x="329184" y="283464"/>
            <a:ext cx="5602357"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02"/>
          <p:cNvSpPr txBox="1">
            <a:spLocks noGrp="1"/>
          </p:cNvSpPr>
          <p:nvPr>
            <p:ph type="body" idx="1"/>
          </p:nvPr>
        </p:nvSpPr>
        <p:spPr>
          <a:xfrm>
            <a:off x="329184" y="1243584"/>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68511897"/>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514"/>
        <p:cNvGrpSpPr/>
        <p:nvPr/>
      </p:nvGrpSpPr>
      <p:grpSpPr>
        <a:xfrm>
          <a:off x="0" y="0"/>
          <a:ext cx="0" cy="0"/>
          <a:chOff x="0" y="0"/>
          <a:chExt cx="0" cy="0"/>
        </a:xfrm>
      </p:grpSpPr>
      <p:sp>
        <p:nvSpPr>
          <p:cNvPr id="515" name="Google Shape;515;p10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6" name="Google Shape;516;p10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59902893"/>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8_title only, noPanel" type="titleOnly">
  <p:cSld name="28_title only, noPanel">
    <p:spTree>
      <p:nvGrpSpPr>
        <p:cNvPr id="1" name="Shape 517"/>
        <p:cNvGrpSpPr/>
        <p:nvPr/>
      </p:nvGrpSpPr>
      <p:grpSpPr>
        <a:xfrm>
          <a:off x="0" y="0"/>
          <a:ext cx="0" cy="0"/>
          <a:chOff x="0" y="0"/>
          <a:chExt cx="0" cy="0"/>
        </a:xfrm>
      </p:grpSpPr>
      <p:sp>
        <p:nvSpPr>
          <p:cNvPr id="518" name="Google Shape;518;p104"/>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066325052"/>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29_blank" type="blank">
  <p:cSld name="29_blank">
    <p:spTree>
      <p:nvGrpSpPr>
        <p:cNvPr id="1" name="Shape 519"/>
        <p:cNvGrpSpPr/>
        <p:nvPr/>
      </p:nvGrpSpPr>
      <p:grpSpPr>
        <a:xfrm>
          <a:off x="0" y="0"/>
          <a:ext cx="0" cy="0"/>
          <a:chOff x="0" y="0"/>
          <a:chExt cx="0" cy="0"/>
        </a:xfrm>
      </p:grpSpPr>
    </p:spTree>
    <p:extLst>
      <p:ext uri="{BB962C8B-B14F-4D97-AF65-F5344CB8AC3E}">
        <p14:creationId xmlns:p14="http://schemas.microsoft.com/office/powerpoint/2010/main" val="2249294940"/>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520"/>
        <p:cNvGrpSpPr/>
        <p:nvPr/>
      </p:nvGrpSpPr>
      <p:grpSpPr>
        <a:xfrm>
          <a:off x="0" y="0"/>
          <a:ext cx="0" cy="0"/>
          <a:chOff x="0" y="0"/>
          <a:chExt cx="0" cy="0"/>
        </a:xfrm>
      </p:grpSpPr>
      <p:sp>
        <p:nvSpPr>
          <p:cNvPr id="521" name="Google Shape;521;p106"/>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2" name="Google Shape;522;p106"/>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1C8C91"/>
                </a:solidFill>
                <a:latin typeface="Arial Rounded"/>
                <a:ea typeface="Arial Rounded"/>
                <a:cs typeface="Arial Rounded"/>
                <a:sym typeface="Arial Rounded"/>
              </a:rPr>
              <a:t>“</a:t>
            </a:r>
            <a:endParaRPr/>
          </a:p>
        </p:txBody>
      </p:sp>
      <p:sp>
        <p:nvSpPr>
          <p:cNvPr id="523" name="Google Shape;523;p106"/>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4" name="Google Shape;524;p106"/>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51852035"/>
      </p:ext>
    </p:extLst>
  </p:cSld>
  <p:clrMapOvr>
    <a:masterClrMapping/>
  </p:clrMapOvr>
  <p:transitio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31_quote pink">
  <p:cSld name="31_quote pink">
    <p:spTree>
      <p:nvGrpSpPr>
        <p:cNvPr id="1" name="Shape 525"/>
        <p:cNvGrpSpPr/>
        <p:nvPr/>
      </p:nvGrpSpPr>
      <p:grpSpPr>
        <a:xfrm>
          <a:off x="0" y="0"/>
          <a:ext cx="0" cy="0"/>
          <a:chOff x="0" y="0"/>
          <a:chExt cx="0" cy="0"/>
        </a:xfrm>
      </p:grpSpPr>
      <p:sp>
        <p:nvSpPr>
          <p:cNvPr id="526" name="Google Shape;526;p107"/>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7" name="Google Shape;527;p107"/>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BF478A"/>
                </a:solidFill>
                <a:latin typeface="Arial Rounded"/>
                <a:ea typeface="Arial Rounded"/>
                <a:cs typeface="Arial Rounded"/>
                <a:sym typeface="Arial Rounded"/>
              </a:rPr>
              <a:t>“</a:t>
            </a:r>
            <a:endParaRPr/>
          </a:p>
        </p:txBody>
      </p:sp>
      <p:sp>
        <p:nvSpPr>
          <p:cNvPr id="528" name="Google Shape;528;p107"/>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9" name="Google Shape;529;p107"/>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8964812"/>
      </p:ext>
    </p:extLst>
  </p:cSld>
  <p:clrMapOvr>
    <a:masterClrMapping/>
  </p:clrMapOvr>
  <p:transition spd="med">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11_Quote" type="secHead">
  <p:cSld name="11_Quote">
    <p:spTree>
      <p:nvGrpSpPr>
        <p:cNvPr id="1" name="Shape 530"/>
        <p:cNvGrpSpPr/>
        <p:nvPr/>
      </p:nvGrpSpPr>
      <p:grpSpPr>
        <a:xfrm>
          <a:off x="0" y="0"/>
          <a:ext cx="0" cy="0"/>
          <a:chOff x="0" y="0"/>
          <a:chExt cx="0" cy="0"/>
        </a:xfrm>
      </p:grpSpPr>
      <p:sp>
        <p:nvSpPr>
          <p:cNvPr id="531" name="Google Shape;531;p108"/>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2" name="Google Shape;532;p108"/>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08"/>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rgbClr val="2E6AA6"/>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378133811"/>
      </p:ext>
    </p:extLst>
  </p:cSld>
  <p:clrMapOvr>
    <a:masterClrMapping/>
  </p:clrMapOvr>
  <p:transitio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14_Quote">
  <p:cSld name="14_Quote">
    <p:bg>
      <p:bgPr>
        <a:blipFill>
          <a:blip r:embed="rId2">
            <a:alphaModFix/>
          </a:blip>
          <a:stretch>
            <a:fillRect/>
          </a:stretch>
        </a:blipFill>
        <a:effectLst/>
      </p:bgPr>
    </p:bg>
    <p:spTree>
      <p:nvGrpSpPr>
        <p:cNvPr id="1" name="Shape 534"/>
        <p:cNvGrpSpPr/>
        <p:nvPr/>
      </p:nvGrpSpPr>
      <p:grpSpPr>
        <a:xfrm>
          <a:off x="0" y="0"/>
          <a:ext cx="0" cy="0"/>
          <a:chOff x="0" y="0"/>
          <a:chExt cx="0" cy="0"/>
        </a:xfrm>
      </p:grpSpPr>
      <p:sp>
        <p:nvSpPr>
          <p:cNvPr id="535" name="Google Shape;535;p109"/>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6" name="Google Shape;536;p109"/>
          <p:cNvSpPr txBox="1">
            <a:spLocks noGrp="1"/>
          </p:cNvSpPr>
          <p:nvPr>
            <p:ph type="title"/>
          </p:nvPr>
        </p:nvSpPr>
        <p:spPr>
          <a:xfrm>
            <a:off x="1674541" y="1314760"/>
            <a:ext cx="8842918" cy="379412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000" b="0" i="0">
                <a:solidFill>
                  <a:srgbClr val="2E6AA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09"/>
          <p:cNvSpPr txBox="1">
            <a:spLocks noGrp="1"/>
          </p:cNvSpPr>
          <p:nvPr>
            <p:ph type="body" idx="1"/>
          </p:nvPr>
        </p:nvSpPr>
        <p:spPr>
          <a:xfrm>
            <a:off x="831850" y="5543240"/>
            <a:ext cx="10515600" cy="428772"/>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2800"/>
              <a:buNone/>
              <a:defRPr sz="2000">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4018290273"/>
      </p:ext>
    </p:extLst>
  </p:cSld>
  <p:clrMapOvr>
    <a:masterClrMapping/>
  </p:clrMapOvr>
  <p:transition spd="med">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5_1 Column Half-Width 2-line Title">
  <p:cSld name="5_1 Column Half-Width 2-line Title">
    <p:spTree>
      <p:nvGrpSpPr>
        <p:cNvPr id="1" name="Shape 538"/>
        <p:cNvGrpSpPr/>
        <p:nvPr/>
      </p:nvGrpSpPr>
      <p:grpSpPr>
        <a:xfrm>
          <a:off x="0" y="0"/>
          <a:ext cx="0" cy="0"/>
          <a:chOff x="0" y="0"/>
          <a:chExt cx="0" cy="0"/>
        </a:xfrm>
      </p:grpSpPr>
      <p:sp>
        <p:nvSpPr>
          <p:cNvPr id="539" name="Google Shape;539;p110"/>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0" name="Google Shape;540;p110"/>
          <p:cNvSpPr txBox="1">
            <a:spLocks noGrp="1"/>
          </p:cNvSpPr>
          <p:nvPr>
            <p:ph type="title"/>
          </p:nvPr>
        </p:nvSpPr>
        <p:spPr>
          <a:xfrm>
            <a:off x="329184" y="283464"/>
            <a:ext cx="5602357" cy="1089529"/>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10"/>
          <p:cNvSpPr txBox="1">
            <a:spLocks noGrp="1"/>
          </p:cNvSpPr>
          <p:nvPr>
            <p:ph type="body" idx="1"/>
          </p:nvPr>
        </p:nvSpPr>
        <p:spPr>
          <a:xfrm>
            <a:off x="329184" y="1645920"/>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6815511"/>
      </p:ext>
    </p:extLst>
  </p:cSld>
  <p:clrMapOvr>
    <a:masterClrMapping/>
  </p:clrMapOvr>
  <p:transition spd="med">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42"/>
        <p:cNvGrpSpPr/>
        <p:nvPr/>
      </p:nvGrpSpPr>
      <p:grpSpPr>
        <a:xfrm>
          <a:off x="0" y="0"/>
          <a:ext cx="0" cy="0"/>
          <a:chOff x="0" y="0"/>
          <a:chExt cx="0" cy="0"/>
        </a:xfrm>
      </p:grpSpPr>
      <p:sp>
        <p:nvSpPr>
          <p:cNvPr id="543" name="Google Shape;543;p111"/>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4" name="Google Shape;544;p111"/>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5" name="Google Shape;545;p111"/>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6" name="Google Shape;546;p111"/>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60516083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1 column full-width">
  <p:cSld name="10_1 column full-width">
    <p:spTree>
      <p:nvGrpSpPr>
        <p:cNvPr id="1" name="Shape 188"/>
        <p:cNvGrpSpPr/>
        <p:nvPr/>
      </p:nvGrpSpPr>
      <p:grpSpPr>
        <a:xfrm>
          <a:off x="0" y="0"/>
          <a:ext cx="0" cy="0"/>
          <a:chOff x="0" y="0"/>
          <a:chExt cx="0" cy="0"/>
        </a:xfrm>
      </p:grpSpPr>
      <p:pic>
        <p:nvPicPr>
          <p:cNvPr id="189" name="Google Shape;189;p56"/>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0" name="Google Shape;190;p56"/>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5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6"/>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47"/>
        <p:cNvGrpSpPr/>
        <p:nvPr/>
      </p:nvGrpSpPr>
      <p:grpSpPr>
        <a:xfrm>
          <a:off x="0" y="0"/>
          <a:ext cx="0" cy="0"/>
          <a:chOff x="0" y="0"/>
          <a:chExt cx="0" cy="0"/>
        </a:xfrm>
      </p:grpSpPr>
      <p:sp>
        <p:nvSpPr>
          <p:cNvPr id="548" name="Google Shape;548;p112"/>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9" name="Google Shape;549;p112"/>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0" name="Google Shape;550;p112"/>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p112"/>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61586998"/>
      </p:ext>
    </p:extLst>
  </p:cSld>
  <p:clrMapOvr>
    <a:masterClrMapping/>
  </p:clrMapOvr>
  <p:transitio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52"/>
        <p:cNvGrpSpPr/>
        <p:nvPr/>
      </p:nvGrpSpPr>
      <p:grpSpPr>
        <a:xfrm>
          <a:off x="0" y="0"/>
          <a:ext cx="0" cy="0"/>
          <a:chOff x="0" y="0"/>
          <a:chExt cx="0" cy="0"/>
        </a:xfrm>
      </p:grpSpPr>
      <p:sp>
        <p:nvSpPr>
          <p:cNvPr id="553" name="Google Shape;553;p113"/>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4" name="Google Shape;554;p113"/>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5" name="Google Shape;555;p113"/>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113"/>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18292762"/>
      </p:ext>
    </p:extLst>
  </p:cSld>
  <p:clrMapOvr>
    <a:masterClrMapping/>
  </p:clrMapOvr>
  <p:transitio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57"/>
        <p:cNvGrpSpPr/>
        <p:nvPr/>
      </p:nvGrpSpPr>
      <p:grpSpPr>
        <a:xfrm>
          <a:off x="0" y="0"/>
          <a:ext cx="0" cy="0"/>
          <a:chOff x="0" y="0"/>
          <a:chExt cx="0" cy="0"/>
        </a:xfrm>
      </p:grpSpPr>
      <p:sp>
        <p:nvSpPr>
          <p:cNvPr id="558" name="Google Shape;558;p114"/>
          <p:cNvSpPr/>
          <p:nvPr/>
        </p:nvSpPr>
        <p:spPr>
          <a:xfrm>
            <a:off x="0" y="0"/>
            <a:ext cx="6556375" cy="6858000"/>
          </a:xfrm>
          <a:prstGeom prst="rect">
            <a:avLst/>
          </a:prstGeom>
          <a:solidFill>
            <a:srgbClr val="FDFAF3"/>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9" name="Google Shape;559;p114"/>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0" name="Google Shape;560;p114"/>
          <p:cNvSpPr>
            <a:spLocks noGrp="1"/>
          </p:cNvSpPr>
          <p:nvPr>
            <p:ph type="pic" idx="2"/>
          </p:nvPr>
        </p:nvSpPr>
        <p:spPr>
          <a:xfrm>
            <a:off x="6556916" y="0"/>
            <a:ext cx="5635083" cy="6858000"/>
          </a:xfrm>
          <a:prstGeom prst="rect">
            <a:avLst/>
          </a:prstGeom>
          <a:noFill/>
          <a:ln>
            <a:noFill/>
          </a:ln>
        </p:spPr>
      </p:sp>
      <p:sp>
        <p:nvSpPr>
          <p:cNvPr id="561" name="Google Shape;561;p114"/>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14"/>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42870743"/>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63"/>
        <p:cNvGrpSpPr/>
        <p:nvPr/>
      </p:nvGrpSpPr>
      <p:grpSpPr>
        <a:xfrm>
          <a:off x="0" y="0"/>
          <a:ext cx="0" cy="0"/>
          <a:chOff x="0" y="0"/>
          <a:chExt cx="0" cy="0"/>
        </a:xfrm>
      </p:grpSpPr>
      <p:sp>
        <p:nvSpPr>
          <p:cNvPr id="564" name="Google Shape;564;p115"/>
          <p:cNvSpPr/>
          <p:nvPr/>
        </p:nvSpPr>
        <p:spPr>
          <a:xfrm>
            <a:off x="0" y="0"/>
            <a:ext cx="6556375" cy="6858000"/>
          </a:xfrm>
          <a:prstGeom prst="rect">
            <a:avLst/>
          </a:prstGeom>
          <a:solidFill>
            <a:srgbClr val="F0F7F7"/>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5" name="Google Shape;565;p115"/>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6" name="Google Shape;566;p115"/>
          <p:cNvSpPr>
            <a:spLocks noGrp="1"/>
          </p:cNvSpPr>
          <p:nvPr>
            <p:ph type="pic" idx="2"/>
          </p:nvPr>
        </p:nvSpPr>
        <p:spPr>
          <a:xfrm>
            <a:off x="6556916" y="0"/>
            <a:ext cx="5635083" cy="6858000"/>
          </a:xfrm>
          <a:prstGeom prst="rect">
            <a:avLst/>
          </a:prstGeom>
          <a:noFill/>
          <a:ln>
            <a:noFill/>
          </a:ln>
        </p:spPr>
      </p:sp>
      <p:sp>
        <p:nvSpPr>
          <p:cNvPr id="567" name="Google Shape;567;p115"/>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115"/>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79162396"/>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69"/>
        <p:cNvGrpSpPr/>
        <p:nvPr/>
      </p:nvGrpSpPr>
      <p:grpSpPr>
        <a:xfrm>
          <a:off x="0" y="0"/>
          <a:ext cx="0" cy="0"/>
          <a:chOff x="0" y="0"/>
          <a:chExt cx="0" cy="0"/>
        </a:xfrm>
      </p:grpSpPr>
      <p:sp>
        <p:nvSpPr>
          <p:cNvPr id="570" name="Google Shape;570;p116"/>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1" name="Google Shape;571;p116"/>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2" name="Google Shape;572;p116"/>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116"/>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16"/>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356470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1_1 column full-width">
  <p:cSld name="11_1 column full-width">
    <p:spTree>
      <p:nvGrpSpPr>
        <p:cNvPr id="1" name="Shape 193"/>
        <p:cNvGrpSpPr/>
        <p:nvPr/>
      </p:nvGrpSpPr>
      <p:grpSpPr>
        <a:xfrm>
          <a:off x="0" y="0"/>
          <a:ext cx="0" cy="0"/>
          <a:chOff x="0" y="0"/>
          <a:chExt cx="0" cy="0"/>
        </a:xfrm>
      </p:grpSpPr>
      <p:pic>
        <p:nvPicPr>
          <p:cNvPr id="194" name="Google Shape;194;p57"/>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195" name="Google Shape;195;p57"/>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57"/>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7"/>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8_Section Teal Blue">
  <p:cSld name="08_Section Teal Blue">
    <p:bg>
      <p:bgPr>
        <a:solidFill>
          <a:srgbClr val="4E7224"/>
        </a:solidFill>
        <a:effectLst/>
      </p:bgPr>
    </p:bg>
    <p:spTree>
      <p:nvGrpSpPr>
        <p:cNvPr id="1" name="Shape 45"/>
        <p:cNvGrpSpPr/>
        <p:nvPr/>
      </p:nvGrpSpPr>
      <p:grpSpPr>
        <a:xfrm>
          <a:off x="0" y="0"/>
          <a:ext cx="0" cy="0"/>
          <a:chOff x="0" y="0"/>
          <a:chExt cx="0" cy="0"/>
        </a:xfrm>
      </p:grpSpPr>
      <p:pic>
        <p:nvPicPr>
          <p:cNvPr id="46" name="Google Shape;46;p29"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47" name="Google Shape;47;p2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8" name="Google Shape;48;p29"/>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49" name="Google Shape;49;p29"/>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7_1 column full-width">
  <p:cSld name="17_1 column full-width">
    <p:spTree>
      <p:nvGrpSpPr>
        <p:cNvPr id="1" name="Shape 198"/>
        <p:cNvGrpSpPr/>
        <p:nvPr/>
      </p:nvGrpSpPr>
      <p:grpSpPr>
        <a:xfrm>
          <a:off x="0" y="0"/>
          <a:ext cx="0" cy="0"/>
          <a:chOff x="0" y="0"/>
          <a:chExt cx="0" cy="0"/>
        </a:xfrm>
      </p:grpSpPr>
      <p:pic>
        <p:nvPicPr>
          <p:cNvPr id="199" name="Google Shape;199;p58"/>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00" name="Google Shape;200;p58"/>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58"/>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8"/>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8_1 column full-width">
  <p:cSld name="18_1 column full-width">
    <p:spTree>
      <p:nvGrpSpPr>
        <p:cNvPr id="1" name="Shape 203"/>
        <p:cNvGrpSpPr/>
        <p:nvPr/>
      </p:nvGrpSpPr>
      <p:grpSpPr>
        <a:xfrm>
          <a:off x="0" y="0"/>
          <a:ext cx="0" cy="0"/>
          <a:chOff x="0" y="0"/>
          <a:chExt cx="0" cy="0"/>
        </a:xfrm>
      </p:grpSpPr>
      <p:pic>
        <p:nvPicPr>
          <p:cNvPr id="204" name="Google Shape;204;p59"/>
          <p:cNvPicPr preferRelativeResize="0"/>
          <p:nvPr/>
        </p:nvPicPr>
        <p:blipFill rotWithShape="1">
          <a:blip r:embed="rId2">
            <a:alphaModFix/>
          </a:blip>
          <a:srcRect t="42627" b="42627"/>
          <a:stretch/>
        </p:blipFill>
        <p:spPr>
          <a:xfrm>
            <a:off x="0" y="0"/>
            <a:ext cx="12263130" cy="1006474"/>
          </a:xfrm>
          <a:prstGeom prst="rect">
            <a:avLst/>
          </a:prstGeom>
          <a:noFill/>
          <a:ln>
            <a:noFill/>
          </a:ln>
        </p:spPr>
      </p:pic>
      <p:sp>
        <p:nvSpPr>
          <p:cNvPr id="205" name="Google Shape;205;p5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5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9"/>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208"/>
        <p:cNvGrpSpPr/>
        <p:nvPr/>
      </p:nvGrpSpPr>
      <p:grpSpPr>
        <a:xfrm>
          <a:off x="0" y="0"/>
          <a:ext cx="0" cy="0"/>
          <a:chOff x="0" y="0"/>
          <a:chExt cx="0" cy="0"/>
        </a:xfrm>
      </p:grpSpPr>
      <p:sp>
        <p:nvSpPr>
          <p:cNvPr id="209" name="Google Shape;209;p60"/>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0" name="Google Shape;210;p60"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1" name="Google Shape;211;p60"/>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60"/>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60"/>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6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215"/>
        <p:cNvGrpSpPr/>
        <p:nvPr/>
      </p:nvGrpSpPr>
      <p:grpSpPr>
        <a:xfrm>
          <a:off x="0" y="0"/>
          <a:ext cx="0" cy="0"/>
          <a:chOff x="0" y="0"/>
          <a:chExt cx="0" cy="0"/>
        </a:xfrm>
      </p:grpSpPr>
      <p:pic>
        <p:nvPicPr>
          <p:cNvPr id="216" name="Google Shape;216;p61"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217" name="Google Shape;217;p61"/>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61"/>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61"/>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6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221"/>
        <p:cNvGrpSpPr/>
        <p:nvPr/>
      </p:nvGrpSpPr>
      <p:grpSpPr>
        <a:xfrm>
          <a:off x="0" y="0"/>
          <a:ext cx="0" cy="0"/>
          <a:chOff x="0" y="0"/>
          <a:chExt cx="0" cy="0"/>
        </a:xfrm>
      </p:grpSpPr>
      <p:pic>
        <p:nvPicPr>
          <p:cNvPr id="222" name="Google Shape;222;p62"/>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223" name="Google Shape;223;p62"/>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62"/>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62"/>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62"/>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62"/>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3_1 column full-width">
  <p:cSld name="13_1 column full-width">
    <p:spTree>
      <p:nvGrpSpPr>
        <p:cNvPr id="1" name="Shape 229"/>
        <p:cNvGrpSpPr/>
        <p:nvPr/>
      </p:nvGrpSpPr>
      <p:grpSpPr>
        <a:xfrm>
          <a:off x="0" y="0"/>
          <a:ext cx="0" cy="0"/>
          <a:chOff x="0" y="0"/>
          <a:chExt cx="0" cy="0"/>
        </a:xfrm>
      </p:grpSpPr>
      <p:pic>
        <p:nvPicPr>
          <p:cNvPr id="230" name="Google Shape;230;p63"/>
          <p:cNvPicPr preferRelativeResize="0"/>
          <p:nvPr/>
        </p:nvPicPr>
        <p:blipFill rotWithShape="1">
          <a:blip r:embed="rId2">
            <a:alphaModFix/>
          </a:blip>
          <a:srcRect t="42568" b="42568"/>
          <a:stretch/>
        </p:blipFill>
        <p:spPr>
          <a:xfrm>
            <a:off x="0" y="0"/>
            <a:ext cx="12188825" cy="1006474"/>
          </a:xfrm>
          <a:prstGeom prst="rect">
            <a:avLst/>
          </a:prstGeom>
          <a:noFill/>
          <a:ln>
            <a:noFill/>
          </a:ln>
        </p:spPr>
      </p:pic>
      <p:sp>
        <p:nvSpPr>
          <p:cNvPr id="231" name="Google Shape;231;p6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2" name="Google Shape;232;p6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63"/>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1 column full-width">
  <p:cSld name="4_1 column full-width">
    <p:spTree>
      <p:nvGrpSpPr>
        <p:cNvPr id="1" name="Shape 234"/>
        <p:cNvGrpSpPr/>
        <p:nvPr/>
      </p:nvGrpSpPr>
      <p:grpSpPr>
        <a:xfrm>
          <a:off x="0" y="0"/>
          <a:ext cx="0" cy="0"/>
          <a:chOff x="0" y="0"/>
          <a:chExt cx="0" cy="0"/>
        </a:xfrm>
      </p:grpSpPr>
      <p:sp>
        <p:nvSpPr>
          <p:cNvPr id="235" name="Google Shape;235;p64"/>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6" name="Google Shape;236;p64"/>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37" name="Google Shape;237;p6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64"/>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4"/>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0" name="Google Shape;240;p64"/>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7_3column, panels">
  <p:cSld name="27_3column, panels">
    <p:spTree>
      <p:nvGrpSpPr>
        <p:cNvPr id="1" name="Shape 241"/>
        <p:cNvGrpSpPr/>
        <p:nvPr/>
      </p:nvGrpSpPr>
      <p:grpSpPr>
        <a:xfrm>
          <a:off x="0" y="0"/>
          <a:ext cx="0" cy="0"/>
          <a:chOff x="0" y="0"/>
          <a:chExt cx="0" cy="0"/>
        </a:xfrm>
      </p:grpSpPr>
      <p:pic>
        <p:nvPicPr>
          <p:cNvPr id="242" name="Google Shape;242;p65"/>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3" name="Google Shape;243;p65"/>
          <p:cNvSpPr txBox="1">
            <a:spLocks noGrp="1"/>
          </p:cNvSpPr>
          <p:nvPr>
            <p:ph type="body" idx="1"/>
          </p:nvPr>
        </p:nvSpPr>
        <p:spPr>
          <a:xfrm>
            <a:off x="1131639" y="2408064"/>
            <a:ext cx="4572000" cy="2510624"/>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017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65"/>
          <p:cNvSpPr txBox="1">
            <a:spLocks noGrp="1"/>
          </p:cNvSpPr>
          <p:nvPr>
            <p:ph type="body" idx="2"/>
          </p:nvPr>
        </p:nvSpPr>
        <p:spPr>
          <a:xfrm>
            <a:off x="6488362" y="2408064"/>
            <a:ext cx="4572000" cy="2556790"/>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34745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65"/>
          <p:cNvSpPr txBox="1">
            <a:spLocks noGrp="1"/>
          </p:cNvSpPr>
          <p:nvPr>
            <p:ph type="body" idx="3"/>
          </p:nvPr>
        </p:nvSpPr>
        <p:spPr>
          <a:xfrm>
            <a:off x="1131640" y="1396408"/>
            <a:ext cx="9928474" cy="2193036"/>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1400"/>
              <a:buNone/>
              <a:defRPr sz="2600" b="1">
                <a:solidFill>
                  <a:srgbClr val="843A12"/>
                </a:solidFill>
              </a:defRPr>
            </a:lvl1pPr>
            <a:lvl2pPr marL="914400" lvl="1" indent="-424180" algn="ctr">
              <a:lnSpc>
                <a:spcPct val="90000"/>
              </a:lnSpc>
              <a:spcBef>
                <a:spcPts val="600"/>
              </a:spcBef>
              <a:spcAft>
                <a:spcPts val="0"/>
              </a:spcAft>
              <a:buSzPts val="3080"/>
              <a:buChar char="•"/>
              <a:defRPr/>
            </a:lvl2pPr>
            <a:lvl3pPr marL="1371600" lvl="2" indent="-406400" algn="ctr">
              <a:lnSpc>
                <a:spcPct val="90000"/>
              </a:lnSpc>
              <a:spcBef>
                <a:spcPts val="600"/>
              </a:spcBef>
              <a:spcAft>
                <a:spcPts val="0"/>
              </a:spcAft>
              <a:buSzPts val="2800"/>
              <a:buChar char="•"/>
              <a:defRPr/>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5_3column, panels">
  <p:cSld name="25_3column, panels">
    <p:spTree>
      <p:nvGrpSpPr>
        <p:cNvPr id="1" name="Shape 247"/>
        <p:cNvGrpSpPr/>
        <p:nvPr/>
      </p:nvGrpSpPr>
      <p:grpSpPr>
        <a:xfrm>
          <a:off x="0" y="0"/>
          <a:ext cx="0" cy="0"/>
          <a:chOff x="0" y="0"/>
          <a:chExt cx="0" cy="0"/>
        </a:xfrm>
      </p:grpSpPr>
      <p:pic>
        <p:nvPicPr>
          <p:cNvPr id="248" name="Google Shape;248;p66"/>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49" name="Google Shape;249;p6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6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6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6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803"/>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_2 column">
  <p:cSld name="17_2 column">
    <p:spTree>
      <p:nvGrpSpPr>
        <p:cNvPr id="1" name="Shape 254"/>
        <p:cNvGrpSpPr/>
        <p:nvPr/>
      </p:nvGrpSpPr>
      <p:grpSpPr>
        <a:xfrm>
          <a:off x="0" y="0"/>
          <a:ext cx="0" cy="0"/>
          <a:chOff x="0" y="0"/>
          <a:chExt cx="0" cy="0"/>
        </a:xfrm>
      </p:grpSpPr>
      <p:sp>
        <p:nvSpPr>
          <p:cNvPr id="255" name="Google Shape;255;p67"/>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6" name="Google Shape;256;p67"/>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257" name="Google Shape;257;p6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67"/>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67"/>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1 column full-width">
  <p:cSld name="9_1 column full-width">
    <p:spTree>
      <p:nvGrpSpPr>
        <p:cNvPr id="1" name="Shape 50"/>
        <p:cNvGrpSpPr/>
        <p:nvPr/>
      </p:nvGrpSpPr>
      <p:grpSpPr>
        <a:xfrm>
          <a:off x="0" y="0"/>
          <a:ext cx="0" cy="0"/>
          <a:chOff x="0" y="0"/>
          <a:chExt cx="0" cy="0"/>
        </a:xfrm>
      </p:grpSpPr>
      <p:pic>
        <p:nvPicPr>
          <p:cNvPr id="51" name="Google Shape;51;p30"/>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2" name="Google Shape;52;p30"/>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3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8_2 column">
  <p:cSld name="18_2 column">
    <p:spTree>
      <p:nvGrpSpPr>
        <p:cNvPr id="1" name="Shape 260"/>
        <p:cNvGrpSpPr/>
        <p:nvPr/>
      </p:nvGrpSpPr>
      <p:grpSpPr>
        <a:xfrm>
          <a:off x="0" y="0"/>
          <a:ext cx="0" cy="0"/>
          <a:chOff x="0" y="0"/>
          <a:chExt cx="0" cy="0"/>
        </a:xfrm>
      </p:grpSpPr>
      <p:sp>
        <p:nvSpPr>
          <p:cNvPr id="261" name="Google Shape;261;p68"/>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2" name="Google Shape;262;p68"/>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3" name="Google Shape;263;p6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8"/>
          <p:cNvSpPr txBox="1">
            <a:spLocks noGrp="1"/>
          </p:cNvSpPr>
          <p:nvPr>
            <p:ph type="body" idx="1"/>
          </p:nvPr>
        </p:nvSpPr>
        <p:spPr>
          <a:xfrm>
            <a:off x="417443" y="1707382"/>
            <a:ext cx="560235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68"/>
          <p:cNvSpPr txBox="1">
            <a:spLocks noGrp="1"/>
          </p:cNvSpPr>
          <p:nvPr>
            <p:ph type="body" idx="2"/>
          </p:nvPr>
        </p:nvSpPr>
        <p:spPr>
          <a:xfrm>
            <a:off x="6172199" y="1707382"/>
            <a:ext cx="5635487" cy="194925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379730" algn="l">
              <a:lnSpc>
                <a:spcPct val="90000"/>
              </a:lnSpc>
              <a:spcBef>
                <a:spcPts val="600"/>
              </a:spcBef>
              <a:spcAft>
                <a:spcPts val="0"/>
              </a:spcAft>
              <a:buSzPts val="2380"/>
              <a:buChar char="•"/>
              <a:defRPr sz="1700"/>
            </a:lvl2pPr>
            <a:lvl3pPr marL="1371600" lvl="2" indent="-379730" algn="l">
              <a:lnSpc>
                <a:spcPct val="90000"/>
              </a:lnSpc>
              <a:spcBef>
                <a:spcPts val="600"/>
              </a:spcBef>
              <a:spcAft>
                <a:spcPts val="0"/>
              </a:spcAft>
              <a:buSzPts val="2380"/>
              <a:buChar char="•"/>
              <a:defRPr sz="1700"/>
            </a:lvl3pPr>
            <a:lvl4pPr marL="1828800" lvl="3" indent="-379730" algn="l">
              <a:lnSpc>
                <a:spcPct val="90000"/>
              </a:lnSpc>
              <a:spcBef>
                <a:spcPts val="600"/>
              </a:spcBef>
              <a:spcAft>
                <a:spcPts val="0"/>
              </a:spcAft>
              <a:buSzPts val="2380"/>
              <a:buChar char="•"/>
              <a:defRPr sz="1700"/>
            </a:lvl4pPr>
            <a:lvl5pPr marL="2286000" lvl="4" indent="-379729" algn="l">
              <a:lnSpc>
                <a:spcPct val="90000"/>
              </a:lnSpc>
              <a:spcBef>
                <a:spcPts val="600"/>
              </a:spcBef>
              <a:spcAft>
                <a:spcPts val="0"/>
              </a:spcAft>
              <a:buSzPts val="2380"/>
              <a:buChar char="•"/>
              <a:defRPr sz="17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_1 column full-width">
  <p:cSld name="8_1 column full-width">
    <p:spTree>
      <p:nvGrpSpPr>
        <p:cNvPr id="1" name="Shape 266"/>
        <p:cNvGrpSpPr/>
        <p:nvPr/>
      </p:nvGrpSpPr>
      <p:grpSpPr>
        <a:xfrm>
          <a:off x="0" y="0"/>
          <a:ext cx="0" cy="0"/>
          <a:chOff x="0" y="0"/>
          <a:chExt cx="0" cy="0"/>
        </a:xfrm>
      </p:grpSpPr>
      <p:sp>
        <p:nvSpPr>
          <p:cNvPr id="267" name="Google Shape;267;p69"/>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8" name="Google Shape;268;p69"/>
          <p:cNvPicPr preferRelativeResize="0"/>
          <p:nvPr/>
        </p:nvPicPr>
        <p:blipFill rotWithShape="1">
          <a:blip r:embed="rId2">
            <a:alphaModFix/>
          </a:blip>
          <a:srcRect t="42620" b="35913"/>
          <a:stretch/>
        </p:blipFill>
        <p:spPr>
          <a:xfrm>
            <a:off x="0" y="0"/>
            <a:ext cx="12263130" cy="1463674"/>
          </a:xfrm>
          <a:prstGeom prst="rect">
            <a:avLst/>
          </a:prstGeom>
          <a:noFill/>
          <a:ln>
            <a:noFill/>
          </a:ln>
        </p:spPr>
      </p:pic>
      <p:sp>
        <p:nvSpPr>
          <p:cNvPr id="269" name="Google Shape;269;p69"/>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0" name="Google Shape;270;p69"/>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9"/>
          <p:cNvSpPr txBox="1">
            <a:spLocks noGrp="1"/>
          </p:cNvSpPr>
          <p:nvPr>
            <p:ph type="body" idx="1"/>
          </p:nvPr>
        </p:nvSpPr>
        <p:spPr>
          <a:xfrm>
            <a:off x="329184" y="170698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9"/>
          <p:cNvSpPr txBox="1">
            <a:spLocks noGrp="1"/>
          </p:cNvSpPr>
          <p:nvPr>
            <p:ph type="body" idx="2"/>
          </p:nvPr>
        </p:nvSpPr>
        <p:spPr>
          <a:xfrm>
            <a:off x="6094412" y="1706986"/>
            <a:ext cx="5599616" cy="2730363"/>
          </a:xfrm>
          <a:prstGeom prst="rect">
            <a:avLst/>
          </a:prstGeom>
          <a:solidFill>
            <a:schemeClr val="lt1"/>
          </a:solidFill>
          <a:ln>
            <a:noFill/>
          </a:ln>
          <a:effectLst>
            <a:outerShdw blurRad="254000" dist="139700" dir="5400000" algn="t" rotWithShape="0">
              <a:srgbClr val="000000">
                <a:alpha val="13725"/>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1 column full-width">
  <p:cSld name="5_1 column full-width">
    <p:spTree>
      <p:nvGrpSpPr>
        <p:cNvPr id="1" name="Shape 273"/>
        <p:cNvGrpSpPr/>
        <p:nvPr/>
      </p:nvGrpSpPr>
      <p:grpSpPr>
        <a:xfrm>
          <a:off x="0" y="0"/>
          <a:ext cx="0" cy="0"/>
          <a:chOff x="0" y="0"/>
          <a:chExt cx="0" cy="0"/>
        </a:xfrm>
      </p:grpSpPr>
      <p:sp>
        <p:nvSpPr>
          <p:cNvPr id="274" name="Google Shape;274;p7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5" name="Google Shape;275;p70"/>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70"/>
          <p:cNvSpPr txBox="1">
            <a:spLocks noGrp="1"/>
          </p:cNvSpPr>
          <p:nvPr>
            <p:ph type="title"/>
          </p:nvPr>
        </p:nvSpPr>
        <p:spPr>
          <a:xfrm>
            <a:off x="329184" y="243312"/>
            <a:ext cx="11364844"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70"/>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2_1 column full-width">
  <p:cSld name="12_1 column full-width">
    <p:spTree>
      <p:nvGrpSpPr>
        <p:cNvPr id="1" name="Shape 278"/>
        <p:cNvGrpSpPr/>
        <p:nvPr/>
      </p:nvGrpSpPr>
      <p:grpSpPr>
        <a:xfrm>
          <a:off x="0" y="0"/>
          <a:ext cx="0" cy="0"/>
          <a:chOff x="0" y="0"/>
          <a:chExt cx="0" cy="0"/>
        </a:xfrm>
      </p:grpSpPr>
      <p:sp>
        <p:nvSpPr>
          <p:cNvPr id="279" name="Google Shape;279;p71"/>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0" name="Google Shape;280;p71"/>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1" name="Google Shape;281;p71"/>
          <p:cNvSpPr txBox="1">
            <a:spLocks noGrp="1"/>
          </p:cNvSpPr>
          <p:nvPr>
            <p:ph type="title"/>
          </p:nvPr>
        </p:nvSpPr>
        <p:spPr>
          <a:xfrm>
            <a:off x="329184" y="243312"/>
            <a:ext cx="11364844"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71"/>
          <p:cNvSpPr txBox="1">
            <a:spLocks noGrp="1"/>
          </p:cNvSpPr>
          <p:nvPr>
            <p:ph type="body" idx="1"/>
          </p:nvPr>
        </p:nvSpPr>
        <p:spPr>
          <a:xfrm>
            <a:off x="329184" y="1770147"/>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283"/>
        <p:cNvGrpSpPr/>
        <p:nvPr/>
      </p:nvGrpSpPr>
      <p:grpSpPr>
        <a:xfrm>
          <a:off x="0" y="0"/>
          <a:ext cx="0" cy="0"/>
          <a:chOff x="0" y="0"/>
          <a:chExt cx="0" cy="0"/>
        </a:xfrm>
      </p:grpSpPr>
      <p:sp>
        <p:nvSpPr>
          <p:cNvPr id="284" name="Google Shape;284;p72"/>
          <p:cNvSpPr/>
          <p:nvPr/>
        </p:nvSpPr>
        <p:spPr>
          <a:xfrm>
            <a:off x="0" y="1128156"/>
            <a:ext cx="6556375" cy="5729844"/>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72"/>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6" name="Google Shape;286;p72"/>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7" name="Google Shape;287;p72"/>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72"/>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72"/>
          <p:cNvSpPr txBox="1">
            <a:spLocks noGrp="1"/>
          </p:cNvSpPr>
          <p:nvPr>
            <p:ph type="body" idx="2"/>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72"/>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291"/>
        <p:cNvGrpSpPr/>
        <p:nvPr/>
      </p:nvGrpSpPr>
      <p:grpSpPr>
        <a:xfrm>
          <a:off x="0" y="0"/>
          <a:ext cx="0" cy="0"/>
          <a:chOff x="0" y="0"/>
          <a:chExt cx="0" cy="0"/>
        </a:xfrm>
      </p:grpSpPr>
      <p:sp>
        <p:nvSpPr>
          <p:cNvPr id="292" name="Google Shape;292;p73"/>
          <p:cNvSpPr/>
          <p:nvPr/>
        </p:nvSpPr>
        <p:spPr>
          <a:xfrm>
            <a:off x="1" y="1536700"/>
            <a:ext cx="6555834" cy="53213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73"/>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Google Shape;294;p73"/>
          <p:cNvSpPr/>
          <p:nvPr/>
        </p:nvSpPr>
        <p:spPr>
          <a:xfrm>
            <a:off x="0" y="0"/>
            <a:ext cx="6556375" cy="15367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5" name="Google Shape;295;p73"/>
          <p:cNvSpPr txBox="1">
            <a:spLocks noGrp="1"/>
          </p:cNvSpPr>
          <p:nvPr>
            <p:ph type="title"/>
          </p:nvPr>
        </p:nvSpPr>
        <p:spPr>
          <a:xfrm>
            <a:off x="329184" y="243708"/>
            <a:ext cx="5897880" cy="602473"/>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73"/>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73"/>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73"/>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3_2 column">
  <p:cSld name="13_2 column">
    <p:spTree>
      <p:nvGrpSpPr>
        <p:cNvPr id="1" name="Shape 299"/>
        <p:cNvGrpSpPr/>
        <p:nvPr/>
      </p:nvGrpSpPr>
      <p:grpSpPr>
        <a:xfrm>
          <a:off x="0" y="0"/>
          <a:ext cx="0" cy="0"/>
          <a:chOff x="0" y="0"/>
          <a:chExt cx="0" cy="0"/>
        </a:xfrm>
      </p:grpSpPr>
      <p:sp>
        <p:nvSpPr>
          <p:cNvPr id="300" name="Google Shape;300;p74"/>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1" name="Google Shape;301;p74"/>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2" name="Google Shape;302;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4"/>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4"/>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05"/>
        <p:cNvGrpSpPr/>
        <p:nvPr/>
      </p:nvGrpSpPr>
      <p:grpSpPr>
        <a:xfrm>
          <a:off x="0" y="0"/>
          <a:ext cx="0" cy="0"/>
          <a:chOff x="0" y="0"/>
          <a:chExt cx="0" cy="0"/>
        </a:xfrm>
      </p:grpSpPr>
      <p:sp>
        <p:nvSpPr>
          <p:cNvPr id="306" name="Google Shape;306;p75"/>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75"/>
          <p:cNvSpPr/>
          <p:nvPr/>
        </p:nvSpPr>
        <p:spPr>
          <a:xfrm>
            <a:off x="0" y="0"/>
            <a:ext cx="1218882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8" name="Google Shape;308;p75"/>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 name="Google Shape;309;p75"/>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75"/>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1" name="Google Shape;311;p75"/>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7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6_2column wHeaders">
  <p:cSld name="16_2column wHeaders">
    <p:spTree>
      <p:nvGrpSpPr>
        <p:cNvPr id="1" name="Shape 313"/>
        <p:cNvGrpSpPr/>
        <p:nvPr/>
      </p:nvGrpSpPr>
      <p:grpSpPr>
        <a:xfrm>
          <a:off x="0" y="0"/>
          <a:ext cx="0" cy="0"/>
          <a:chOff x="0" y="0"/>
          <a:chExt cx="0" cy="0"/>
        </a:xfrm>
      </p:grpSpPr>
      <p:sp>
        <p:nvSpPr>
          <p:cNvPr id="314" name="Google Shape;314;p76"/>
          <p:cNvSpPr/>
          <p:nvPr/>
        </p:nvSpPr>
        <p:spPr>
          <a:xfrm>
            <a:off x="0" y="1463674"/>
            <a:ext cx="12188825" cy="53943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76"/>
          <p:cNvSpPr/>
          <p:nvPr/>
        </p:nvSpPr>
        <p:spPr>
          <a:xfrm>
            <a:off x="0" y="0"/>
            <a:ext cx="12188825"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6" name="Google Shape;316;p76"/>
          <p:cNvSpPr txBox="1">
            <a:spLocks noGrp="1"/>
          </p:cNvSpPr>
          <p:nvPr>
            <p:ph type="body" idx="1"/>
          </p:nvPr>
        </p:nvSpPr>
        <p:spPr>
          <a:xfrm>
            <a:off x="839787" y="1915980"/>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76"/>
          <p:cNvSpPr txBox="1">
            <a:spLocks noGrp="1"/>
          </p:cNvSpPr>
          <p:nvPr>
            <p:ph type="body" idx="2"/>
          </p:nvPr>
        </p:nvSpPr>
        <p:spPr>
          <a:xfrm>
            <a:off x="839787" y="2493246"/>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76"/>
          <p:cNvSpPr txBox="1">
            <a:spLocks noGrp="1"/>
          </p:cNvSpPr>
          <p:nvPr>
            <p:ph type="body" idx="3"/>
          </p:nvPr>
        </p:nvSpPr>
        <p:spPr>
          <a:xfrm>
            <a:off x="6326188" y="1915980"/>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9" name="Google Shape;319;p76"/>
          <p:cNvSpPr txBox="1">
            <a:spLocks noGrp="1"/>
          </p:cNvSpPr>
          <p:nvPr>
            <p:ph type="body" idx="4"/>
          </p:nvPr>
        </p:nvSpPr>
        <p:spPr>
          <a:xfrm>
            <a:off x="6326188" y="2493246"/>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6"/>
          <p:cNvSpPr txBox="1">
            <a:spLocks noGrp="1"/>
          </p:cNvSpPr>
          <p:nvPr>
            <p:ph type="title"/>
          </p:nvPr>
        </p:nvSpPr>
        <p:spPr>
          <a:xfrm>
            <a:off x="329184" y="243708"/>
            <a:ext cx="11584520"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8_2column wHeaders">
  <p:cSld name="18_2column wHeaders">
    <p:spTree>
      <p:nvGrpSpPr>
        <p:cNvPr id="1" name="Shape 321"/>
        <p:cNvGrpSpPr/>
        <p:nvPr/>
      </p:nvGrpSpPr>
      <p:grpSpPr>
        <a:xfrm>
          <a:off x="0" y="0"/>
          <a:ext cx="0" cy="0"/>
          <a:chOff x="0" y="0"/>
          <a:chExt cx="0" cy="0"/>
        </a:xfrm>
      </p:grpSpPr>
      <p:sp>
        <p:nvSpPr>
          <p:cNvPr id="322" name="Google Shape;322;p77"/>
          <p:cNvSpPr/>
          <p:nvPr/>
        </p:nvSpPr>
        <p:spPr>
          <a:xfrm>
            <a:off x="0" y="1920874"/>
            <a:ext cx="12188825" cy="49371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3" name="Google Shape;323;p77"/>
          <p:cNvSpPr/>
          <p:nvPr/>
        </p:nvSpPr>
        <p:spPr>
          <a:xfrm>
            <a:off x="0" y="0"/>
            <a:ext cx="12188825" cy="19208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4" name="Google Shape;324;p77"/>
          <p:cNvSpPr txBox="1">
            <a:spLocks noGrp="1"/>
          </p:cNvSpPr>
          <p:nvPr>
            <p:ph type="body" idx="1"/>
          </p:nvPr>
        </p:nvSpPr>
        <p:spPr>
          <a:xfrm>
            <a:off x="839787" y="2254645"/>
            <a:ext cx="47820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5" name="Google Shape;325;p77"/>
          <p:cNvSpPr txBox="1">
            <a:spLocks noGrp="1"/>
          </p:cNvSpPr>
          <p:nvPr>
            <p:ph type="body" idx="2"/>
          </p:nvPr>
        </p:nvSpPr>
        <p:spPr>
          <a:xfrm>
            <a:off x="839787" y="2831911"/>
            <a:ext cx="4782312"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77"/>
          <p:cNvSpPr txBox="1">
            <a:spLocks noGrp="1"/>
          </p:cNvSpPr>
          <p:nvPr>
            <p:ph type="body" idx="3"/>
          </p:nvPr>
        </p:nvSpPr>
        <p:spPr>
          <a:xfrm>
            <a:off x="6326188" y="2254645"/>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7" name="Google Shape;327;p77"/>
          <p:cNvSpPr txBox="1">
            <a:spLocks noGrp="1"/>
          </p:cNvSpPr>
          <p:nvPr>
            <p:ph type="body" idx="4"/>
          </p:nvPr>
        </p:nvSpPr>
        <p:spPr>
          <a:xfrm>
            <a:off x="6326188" y="2831911"/>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7"/>
          <p:cNvSpPr txBox="1">
            <a:spLocks noGrp="1"/>
          </p:cNvSpPr>
          <p:nvPr>
            <p:ph type="title"/>
          </p:nvPr>
        </p:nvSpPr>
        <p:spPr>
          <a:xfrm>
            <a:off x="329184" y="243708"/>
            <a:ext cx="11584520"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1 column full-width">
  <p:cSld name="16_1 column full-width">
    <p:spTree>
      <p:nvGrpSpPr>
        <p:cNvPr id="1" name="Shape 55"/>
        <p:cNvGrpSpPr/>
        <p:nvPr/>
      </p:nvGrpSpPr>
      <p:grpSpPr>
        <a:xfrm>
          <a:off x="0" y="0"/>
          <a:ext cx="0" cy="0"/>
          <a:chOff x="0" y="0"/>
          <a:chExt cx="0" cy="0"/>
        </a:xfrm>
      </p:grpSpPr>
      <p:sp>
        <p:nvSpPr>
          <p:cNvPr id="56" name="Google Shape;56;p31"/>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7" name="Google Shape;57;p31"/>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8" name="Google Shape;58;p3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3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1"/>
          <p:cNvSpPr txBox="1">
            <a:spLocks noGrp="1"/>
          </p:cNvSpPr>
          <p:nvPr>
            <p:ph type="body" idx="2"/>
          </p:nvPr>
        </p:nvSpPr>
        <p:spPr>
          <a:xfrm>
            <a:off x="6094412" y="797310"/>
            <a:ext cx="5599616" cy="3219728"/>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29"/>
        <p:cNvGrpSpPr/>
        <p:nvPr/>
      </p:nvGrpSpPr>
      <p:grpSpPr>
        <a:xfrm>
          <a:off x="0" y="0"/>
          <a:ext cx="0" cy="0"/>
          <a:chOff x="0" y="0"/>
          <a:chExt cx="0" cy="0"/>
        </a:xfrm>
      </p:grpSpPr>
      <p:sp>
        <p:nvSpPr>
          <p:cNvPr id="330" name="Google Shape;330;p78"/>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7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78"/>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78"/>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78"/>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8"/>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2_3column, intro">
  <p:cSld name="22_3column, intro">
    <p:spTree>
      <p:nvGrpSpPr>
        <p:cNvPr id="1" name="Shape 337"/>
        <p:cNvGrpSpPr/>
        <p:nvPr/>
      </p:nvGrpSpPr>
      <p:grpSpPr>
        <a:xfrm>
          <a:off x="0" y="0"/>
          <a:ext cx="0" cy="0"/>
          <a:chOff x="0" y="0"/>
          <a:chExt cx="0" cy="0"/>
        </a:xfrm>
      </p:grpSpPr>
      <p:sp>
        <p:nvSpPr>
          <p:cNvPr id="338" name="Google Shape;338;p79"/>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79"/>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79"/>
          <p:cNvSpPr txBox="1">
            <a:spLocks noGrp="1"/>
          </p:cNvSpPr>
          <p:nvPr>
            <p:ph type="body" idx="1"/>
          </p:nvPr>
        </p:nvSpPr>
        <p:spPr>
          <a:xfrm>
            <a:off x="329184"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79"/>
          <p:cNvSpPr txBox="1">
            <a:spLocks noGrp="1"/>
          </p:cNvSpPr>
          <p:nvPr>
            <p:ph type="body" idx="2"/>
          </p:nvPr>
        </p:nvSpPr>
        <p:spPr>
          <a:xfrm>
            <a:off x="4414520"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9"/>
          <p:cNvSpPr txBox="1">
            <a:spLocks noGrp="1"/>
          </p:cNvSpPr>
          <p:nvPr>
            <p:ph type="body" idx="3"/>
          </p:nvPr>
        </p:nvSpPr>
        <p:spPr>
          <a:xfrm>
            <a:off x="8510016" y="15137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1_3column, intro">
  <p:cSld name="21_3column, intro">
    <p:spTree>
      <p:nvGrpSpPr>
        <p:cNvPr id="1" name="Shape 344"/>
        <p:cNvGrpSpPr/>
        <p:nvPr/>
      </p:nvGrpSpPr>
      <p:grpSpPr>
        <a:xfrm>
          <a:off x="0" y="0"/>
          <a:ext cx="0" cy="0"/>
          <a:chOff x="0" y="0"/>
          <a:chExt cx="0" cy="0"/>
        </a:xfrm>
      </p:grpSpPr>
      <p:sp>
        <p:nvSpPr>
          <p:cNvPr id="345" name="Google Shape;345;p80"/>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6" name="Google Shape;346;p8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80"/>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80"/>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80"/>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80"/>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52"/>
        <p:cNvGrpSpPr/>
        <p:nvPr/>
      </p:nvGrpSpPr>
      <p:grpSpPr>
        <a:xfrm>
          <a:off x="0" y="0"/>
          <a:ext cx="0" cy="0"/>
          <a:chOff x="0" y="0"/>
          <a:chExt cx="0" cy="0"/>
        </a:xfrm>
      </p:grpSpPr>
      <p:sp>
        <p:nvSpPr>
          <p:cNvPr id="353" name="Google Shape;353;p81"/>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4" name="Google Shape;354;p8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5" name="Google Shape;355;p81"/>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6" name="Google Shape;356;p81"/>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81"/>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8" name="Google Shape;358;p81"/>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81"/>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0" name="Google Shape;360;p81"/>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8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9_3column, panels">
  <p:cSld name="19_3column, panels">
    <p:spTree>
      <p:nvGrpSpPr>
        <p:cNvPr id="1" name="Shape 362"/>
        <p:cNvGrpSpPr/>
        <p:nvPr/>
      </p:nvGrpSpPr>
      <p:grpSpPr>
        <a:xfrm>
          <a:off x="0" y="0"/>
          <a:ext cx="0" cy="0"/>
          <a:chOff x="0" y="0"/>
          <a:chExt cx="0" cy="0"/>
        </a:xfrm>
      </p:grpSpPr>
      <p:sp>
        <p:nvSpPr>
          <p:cNvPr id="363" name="Google Shape;363;p82"/>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4" name="Google Shape;364;p82"/>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1">
                <a:solidFill>
                  <a:srgbClr val="026CAA"/>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82"/>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82"/>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82"/>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2_3column, panels">
  <p:cSld name="22_3column, panels">
    <p:spTree>
      <p:nvGrpSpPr>
        <p:cNvPr id="1" name="Shape 369"/>
        <p:cNvGrpSpPr/>
        <p:nvPr/>
      </p:nvGrpSpPr>
      <p:grpSpPr>
        <a:xfrm>
          <a:off x="0" y="0"/>
          <a:ext cx="0" cy="0"/>
          <a:chOff x="0" y="0"/>
          <a:chExt cx="0" cy="0"/>
        </a:xfrm>
      </p:grpSpPr>
      <p:sp>
        <p:nvSpPr>
          <p:cNvPr id="370" name="Google Shape;370;p8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83"/>
          <p:cNvSpPr txBox="1">
            <a:spLocks noGrp="1"/>
          </p:cNvSpPr>
          <p:nvPr>
            <p:ph type="body" idx="1"/>
          </p:nvPr>
        </p:nvSpPr>
        <p:spPr>
          <a:xfrm>
            <a:off x="417443" y="1297190"/>
            <a:ext cx="11390244" cy="2379498"/>
          </a:xfrm>
          <a:prstGeom prst="rect">
            <a:avLst/>
          </a:prstGeom>
          <a:noFill/>
          <a:ln>
            <a:noFill/>
          </a:ln>
        </p:spPr>
        <p:txBody>
          <a:bodyPr spcFirstLastPara="1" wrap="square" lIns="182875" tIns="182875" rIns="182875" bIns="182875" anchor="t" anchorCtr="0">
            <a:spAutoFit/>
          </a:bodyPr>
          <a:lstStyle>
            <a:lvl1pPr marL="457200" lvl="0" indent="-228600" algn="ctr">
              <a:lnSpc>
                <a:spcPct val="114000"/>
              </a:lnSpc>
              <a:spcBef>
                <a:spcPts val="1000"/>
              </a:spcBef>
              <a:spcAft>
                <a:spcPts val="0"/>
              </a:spcAft>
              <a:buSzPts val="1400"/>
              <a:buNone/>
              <a:defRPr sz="2400" b="0">
                <a:solidFill>
                  <a:srgbClr val="1E1E2D"/>
                </a:solidFill>
              </a:defRPr>
            </a:lvl1pPr>
            <a:lvl2pPr marL="914400" lvl="1" indent="-406400" algn="ctr">
              <a:lnSpc>
                <a:spcPct val="90000"/>
              </a:lnSpc>
              <a:spcBef>
                <a:spcPts val="600"/>
              </a:spcBef>
              <a:spcAft>
                <a:spcPts val="0"/>
              </a:spcAft>
              <a:buSzPts val="2800"/>
              <a:buChar char="•"/>
              <a:defRPr sz="2000"/>
            </a:lvl2pPr>
            <a:lvl3pPr marL="1371600" lvl="2" indent="-388619" algn="ctr">
              <a:lnSpc>
                <a:spcPct val="90000"/>
              </a:lnSpc>
              <a:spcBef>
                <a:spcPts val="600"/>
              </a:spcBef>
              <a:spcAft>
                <a:spcPts val="0"/>
              </a:spcAft>
              <a:buSzPts val="2520"/>
              <a:buChar char="•"/>
              <a:defRPr sz="1800"/>
            </a:lvl3pPr>
            <a:lvl4pPr marL="1828800" lvl="3" indent="-388619" algn="ctr">
              <a:lnSpc>
                <a:spcPct val="90000"/>
              </a:lnSpc>
              <a:spcBef>
                <a:spcPts val="600"/>
              </a:spcBef>
              <a:spcAft>
                <a:spcPts val="0"/>
              </a:spcAft>
              <a:buSzPts val="2520"/>
              <a:buChar char="•"/>
              <a:defRPr/>
            </a:lvl4pPr>
            <a:lvl5pPr marL="2286000" lvl="4" indent="-388620" algn="ctr">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83"/>
          <p:cNvSpPr txBox="1">
            <a:spLocks noGrp="1"/>
          </p:cNvSpPr>
          <p:nvPr>
            <p:ph type="body" idx="2"/>
          </p:nvPr>
        </p:nvSpPr>
        <p:spPr>
          <a:xfrm>
            <a:off x="654505" y="2093057"/>
            <a:ext cx="3352800" cy="2730363"/>
          </a:xfrm>
          <a:prstGeom prst="rect">
            <a:avLst/>
          </a:prstGeom>
          <a:solidFill>
            <a:srgbClr val="FBF4F8"/>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83"/>
          <p:cNvSpPr txBox="1">
            <a:spLocks noGrp="1"/>
          </p:cNvSpPr>
          <p:nvPr>
            <p:ph type="body" idx="3"/>
          </p:nvPr>
        </p:nvSpPr>
        <p:spPr>
          <a:xfrm>
            <a:off x="4419600" y="2093057"/>
            <a:ext cx="3352800" cy="2730363"/>
          </a:xfrm>
          <a:prstGeom prst="rect">
            <a:avLst/>
          </a:prstGeom>
          <a:solidFill>
            <a:srgbClr val="FEF7EA"/>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83"/>
          <p:cNvSpPr txBox="1">
            <a:spLocks noGrp="1"/>
          </p:cNvSpPr>
          <p:nvPr>
            <p:ph type="body" idx="4"/>
          </p:nvPr>
        </p:nvSpPr>
        <p:spPr>
          <a:xfrm>
            <a:off x="8200892" y="2093057"/>
            <a:ext cx="3352800" cy="2730363"/>
          </a:xfrm>
          <a:prstGeom prst="rect">
            <a:avLst/>
          </a:prstGeom>
          <a:solidFill>
            <a:srgbClr val="F3FAFE"/>
          </a:solidFill>
          <a:ln>
            <a:noFill/>
          </a:ln>
          <a:effectLst>
            <a:outerShdw blurRad="165100" dist="76200" dir="5400000" algn="t" rotWithShape="0">
              <a:srgbClr val="000000">
                <a:alpha val="29803"/>
              </a:srgbClr>
            </a:outerShdw>
          </a:effectLst>
        </p:spPr>
        <p:txBody>
          <a:bodyPr spcFirstLastPara="1" wrap="square" lIns="182875" tIns="182875" rIns="182875" bIns="182875"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76"/>
        <p:cNvGrpSpPr/>
        <p:nvPr/>
      </p:nvGrpSpPr>
      <p:grpSpPr>
        <a:xfrm>
          <a:off x="0" y="0"/>
          <a:ext cx="0" cy="0"/>
          <a:chOff x="0" y="0"/>
          <a:chExt cx="0" cy="0"/>
        </a:xfrm>
      </p:grpSpPr>
      <p:sp>
        <p:nvSpPr>
          <p:cNvPr id="377" name="Google Shape;377;p84"/>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84"/>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9" name="Google Shape;379;p8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384"/>
        <p:cNvGrpSpPr/>
        <p:nvPr/>
      </p:nvGrpSpPr>
      <p:grpSpPr>
        <a:xfrm>
          <a:off x="0" y="0"/>
          <a:ext cx="0" cy="0"/>
          <a:chOff x="0" y="0"/>
          <a:chExt cx="0" cy="0"/>
        </a:xfrm>
      </p:grpSpPr>
      <p:sp>
        <p:nvSpPr>
          <p:cNvPr id="385" name="Google Shape;385;p85"/>
          <p:cNvSpPr/>
          <p:nvPr/>
        </p:nvSpPr>
        <p:spPr>
          <a:xfrm>
            <a:off x="4706938" y="0"/>
            <a:ext cx="7481887"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85"/>
          <p:cNvSpPr/>
          <p:nvPr/>
        </p:nvSpPr>
        <p:spPr>
          <a:xfrm>
            <a:off x="0" y="0"/>
            <a:ext cx="4706938" cy="685800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7" name="Google Shape;387;p85"/>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8" name="Google Shape;388;p85"/>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5"/>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5"/>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1" name="Google Shape;391;p85"/>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5_2column wHeaders">
  <p:cSld name="15_2column wHeaders">
    <p:spTree>
      <p:nvGrpSpPr>
        <p:cNvPr id="1" name="Shape 392"/>
        <p:cNvGrpSpPr/>
        <p:nvPr/>
      </p:nvGrpSpPr>
      <p:grpSpPr>
        <a:xfrm>
          <a:off x="0" y="0"/>
          <a:ext cx="0" cy="0"/>
          <a:chOff x="0" y="0"/>
          <a:chExt cx="0" cy="0"/>
        </a:xfrm>
      </p:grpSpPr>
      <p:sp>
        <p:nvSpPr>
          <p:cNvPr id="393" name="Google Shape;393;p86"/>
          <p:cNvSpPr/>
          <p:nvPr/>
        </p:nvSpPr>
        <p:spPr>
          <a:xfrm>
            <a:off x="0" y="2101850"/>
            <a:ext cx="12188825" cy="475615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4" name="Google Shape;394;p86"/>
          <p:cNvSpPr/>
          <p:nvPr/>
        </p:nvSpPr>
        <p:spPr>
          <a:xfrm>
            <a:off x="0" y="0"/>
            <a:ext cx="12192000" cy="2101850"/>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86"/>
          <p:cNvSpPr txBox="1">
            <a:spLocks noGrp="1"/>
          </p:cNvSpPr>
          <p:nvPr>
            <p:ph type="body" idx="1"/>
          </p:nvPr>
        </p:nvSpPr>
        <p:spPr>
          <a:xfrm>
            <a:off x="329184" y="2431796"/>
            <a:ext cx="621229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6" name="Google Shape;396;p86"/>
          <p:cNvSpPr txBox="1">
            <a:spLocks noGrp="1"/>
          </p:cNvSpPr>
          <p:nvPr>
            <p:ph type="body" idx="2"/>
          </p:nvPr>
        </p:nvSpPr>
        <p:spPr>
          <a:xfrm>
            <a:off x="329183" y="2920303"/>
            <a:ext cx="6212293"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86"/>
          <p:cNvSpPr txBox="1">
            <a:spLocks noGrp="1"/>
          </p:cNvSpPr>
          <p:nvPr>
            <p:ph type="body" idx="3"/>
          </p:nvPr>
        </p:nvSpPr>
        <p:spPr>
          <a:xfrm>
            <a:off x="6963508" y="2431797"/>
            <a:ext cx="4501660" cy="2985176"/>
          </a:xfrm>
          <a:prstGeom prst="rect">
            <a:avLst/>
          </a:prstGeom>
          <a:solidFill>
            <a:srgbClr val="EEDEBB"/>
          </a:solidFill>
          <a:ln>
            <a:noFill/>
          </a:ln>
          <a:effectLst>
            <a:outerShdw blurRad="101600" dist="76200" dir="5400000" algn="t" rotWithShape="0">
              <a:srgbClr val="000000">
                <a:alpha val="40000"/>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4_2 column Ochre Panel">
  <p:cSld name="14_2 column Ochre Panel">
    <p:spTree>
      <p:nvGrpSpPr>
        <p:cNvPr id="1" name="Shape 399"/>
        <p:cNvGrpSpPr/>
        <p:nvPr/>
      </p:nvGrpSpPr>
      <p:grpSpPr>
        <a:xfrm>
          <a:off x="0" y="0"/>
          <a:ext cx="0" cy="0"/>
          <a:chOff x="0" y="0"/>
          <a:chExt cx="0" cy="0"/>
        </a:xfrm>
      </p:grpSpPr>
      <p:sp>
        <p:nvSpPr>
          <p:cNvPr id="400" name="Google Shape;400;p87"/>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87"/>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87"/>
          <p:cNvSpPr txBox="1">
            <a:spLocks noGrp="1"/>
          </p:cNvSpPr>
          <p:nvPr>
            <p:ph type="body" idx="1"/>
          </p:nvPr>
        </p:nvSpPr>
        <p:spPr>
          <a:xfrm>
            <a:off x="384313" y="1444543"/>
            <a:ext cx="5602357" cy="2797048"/>
          </a:xfrm>
          <a:prstGeom prst="rect">
            <a:avLst/>
          </a:prstGeom>
          <a:solidFill>
            <a:srgbClr val="EEDEBB"/>
          </a:solidFill>
          <a:ln>
            <a:noFill/>
          </a:ln>
          <a:effectLst>
            <a:outerShdw blurRad="165100" dist="88900" dir="5400000" algn="t" rotWithShape="0">
              <a:srgbClr val="000000">
                <a:alpha val="20000"/>
              </a:srgbClr>
            </a:outerShdw>
          </a:effectLst>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400" b="0">
                <a:solidFill>
                  <a:srgbClr val="454545"/>
                </a:solidFill>
              </a:defRPr>
            </a:lvl1pPr>
            <a:lvl2pPr marL="914400" lvl="1" indent="-424180" algn="l">
              <a:lnSpc>
                <a:spcPct val="90000"/>
              </a:lnSpc>
              <a:spcBef>
                <a:spcPts val="600"/>
              </a:spcBef>
              <a:spcAft>
                <a:spcPts val="0"/>
              </a:spcAft>
              <a:buSzPts val="3080"/>
              <a:buChar char="•"/>
              <a:defRPr sz="22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87"/>
          <p:cNvSpPr txBox="1">
            <a:spLocks noGrp="1"/>
          </p:cNvSpPr>
          <p:nvPr>
            <p:ph type="body" idx="2"/>
          </p:nvPr>
        </p:nvSpPr>
        <p:spPr>
          <a:xfrm>
            <a:off x="6410961" y="1779562"/>
            <a:ext cx="5396726"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8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62"/>
        <p:cNvGrpSpPr/>
        <p:nvPr/>
      </p:nvGrpSpPr>
      <p:grpSpPr>
        <a:xfrm>
          <a:off x="0" y="0"/>
          <a:ext cx="0" cy="0"/>
          <a:chOff x="0" y="0"/>
          <a:chExt cx="0" cy="0"/>
        </a:xfrm>
      </p:grpSpPr>
      <p:sp>
        <p:nvSpPr>
          <p:cNvPr id="63" name="Google Shape;63;p32"/>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4" name="Google Shape;64;p32"/>
          <p:cNvPicPr preferRelativeResize="0"/>
          <p:nvPr/>
        </p:nvPicPr>
        <p:blipFill rotWithShape="1">
          <a:blip r:embed="rId2">
            <a:alphaModFix/>
          </a:blip>
          <a:srcRect t="42618" b="42619"/>
          <a:stretch/>
        </p:blipFill>
        <p:spPr>
          <a:xfrm>
            <a:off x="0" y="0"/>
            <a:ext cx="12263130" cy="1006474"/>
          </a:xfrm>
          <a:prstGeom prst="rect">
            <a:avLst/>
          </a:prstGeom>
          <a:noFill/>
          <a:ln>
            <a:noFill/>
          </a:ln>
        </p:spPr>
      </p:pic>
      <p:sp>
        <p:nvSpPr>
          <p:cNvPr id="65" name="Google Shape;65;p3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6" name="Google Shape;66;p3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2"/>
          <p:cNvSpPr txBox="1">
            <a:spLocks noGrp="1"/>
          </p:cNvSpPr>
          <p:nvPr>
            <p:ph type="body" idx="2"/>
          </p:nvPr>
        </p:nvSpPr>
        <p:spPr>
          <a:xfrm>
            <a:off x="6094412" y="797310"/>
            <a:ext cx="5599616" cy="321972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wo Content">
  <p:cSld name="8_1 column, blue halfWidth, fullBleed img">
    <p:spTree>
      <p:nvGrpSpPr>
        <p:cNvPr id="1" name="Shape 405"/>
        <p:cNvGrpSpPr/>
        <p:nvPr/>
      </p:nvGrpSpPr>
      <p:grpSpPr>
        <a:xfrm>
          <a:off x="0" y="0"/>
          <a:ext cx="0" cy="0"/>
          <a:chOff x="0" y="0"/>
          <a:chExt cx="0" cy="0"/>
        </a:xfrm>
      </p:grpSpPr>
      <p:sp>
        <p:nvSpPr>
          <p:cNvPr id="406" name="Google Shape;406;p88"/>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88"/>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8" name="Google Shape;408;p88"/>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8"/>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410"/>
        <p:cNvGrpSpPr/>
        <p:nvPr/>
      </p:nvGrpSpPr>
      <p:grpSpPr>
        <a:xfrm>
          <a:off x="0" y="0"/>
          <a:ext cx="0" cy="0"/>
          <a:chOff x="0" y="0"/>
          <a:chExt cx="0" cy="0"/>
        </a:xfrm>
      </p:grpSpPr>
      <p:sp>
        <p:nvSpPr>
          <p:cNvPr id="411" name="Google Shape;411;p89"/>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89"/>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3" name="Google Shape;413;p89"/>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9"/>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wo Content">
  <p:cSld name="2_Two Content 2">
    <p:spTree>
      <p:nvGrpSpPr>
        <p:cNvPr id="1" name="Shape 415"/>
        <p:cNvGrpSpPr/>
        <p:nvPr/>
      </p:nvGrpSpPr>
      <p:grpSpPr>
        <a:xfrm>
          <a:off x="0" y="0"/>
          <a:ext cx="0" cy="0"/>
          <a:chOff x="0" y="0"/>
          <a:chExt cx="0" cy="0"/>
        </a:xfrm>
      </p:grpSpPr>
      <p:sp>
        <p:nvSpPr>
          <p:cNvPr id="416" name="Google Shape;416;p90"/>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7" name="Google Shape;417;p90"/>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8" name="Google Shape;418;p90"/>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90"/>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 Content">
  <p:cSld name="2_Two Content 3">
    <p:spTree>
      <p:nvGrpSpPr>
        <p:cNvPr id="1" name="Shape 420"/>
        <p:cNvGrpSpPr/>
        <p:nvPr/>
      </p:nvGrpSpPr>
      <p:grpSpPr>
        <a:xfrm>
          <a:off x="0" y="0"/>
          <a:ext cx="0" cy="0"/>
          <a:chOff x="0" y="0"/>
          <a:chExt cx="0" cy="0"/>
        </a:xfrm>
      </p:grpSpPr>
      <p:sp>
        <p:nvSpPr>
          <p:cNvPr id="421" name="Google Shape;421;p91"/>
          <p:cNvSpPr/>
          <p:nvPr/>
        </p:nvSpPr>
        <p:spPr>
          <a:xfrm>
            <a:off x="0" y="0"/>
            <a:ext cx="7772400"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91"/>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3" name="Google Shape;423;p91"/>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91"/>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91"/>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3_2column wHeaders">
  <p:cSld name="23_2column wHeaders">
    <p:spTree>
      <p:nvGrpSpPr>
        <p:cNvPr id="1" name="Shape 426"/>
        <p:cNvGrpSpPr/>
        <p:nvPr/>
      </p:nvGrpSpPr>
      <p:grpSpPr>
        <a:xfrm>
          <a:off x="0" y="0"/>
          <a:ext cx="0" cy="0"/>
          <a:chOff x="0" y="0"/>
          <a:chExt cx="0" cy="0"/>
        </a:xfrm>
      </p:grpSpPr>
      <p:pic>
        <p:nvPicPr>
          <p:cNvPr id="427" name="Google Shape;427;p92"/>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28" name="Google Shape;428;p92"/>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92"/>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6_2column wHeaders">
  <p:cSld name="26_2column wHeaders">
    <p:spTree>
      <p:nvGrpSpPr>
        <p:cNvPr id="1" name="Shape 430"/>
        <p:cNvGrpSpPr/>
        <p:nvPr/>
      </p:nvGrpSpPr>
      <p:grpSpPr>
        <a:xfrm>
          <a:off x="0" y="0"/>
          <a:ext cx="0" cy="0"/>
          <a:chOff x="0" y="0"/>
          <a:chExt cx="0" cy="0"/>
        </a:xfrm>
      </p:grpSpPr>
      <p:pic>
        <p:nvPicPr>
          <p:cNvPr id="431" name="Google Shape;431;p93"/>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2" name="Google Shape;432;p93"/>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93"/>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7_2column wHeaders">
  <p:cSld name="27_2column wHeaders">
    <p:spTree>
      <p:nvGrpSpPr>
        <p:cNvPr id="1" name="Shape 434"/>
        <p:cNvGrpSpPr/>
        <p:nvPr/>
      </p:nvGrpSpPr>
      <p:grpSpPr>
        <a:xfrm>
          <a:off x="0" y="0"/>
          <a:ext cx="0" cy="0"/>
          <a:chOff x="0" y="0"/>
          <a:chExt cx="0" cy="0"/>
        </a:xfrm>
      </p:grpSpPr>
      <p:pic>
        <p:nvPicPr>
          <p:cNvPr id="435" name="Google Shape;435;p94"/>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6" name="Google Shape;436;p9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9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8_2column wHeaders">
  <p:cSld name="28_2column wHeaders">
    <p:spTree>
      <p:nvGrpSpPr>
        <p:cNvPr id="1" name="Shape 438"/>
        <p:cNvGrpSpPr/>
        <p:nvPr/>
      </p:nvGrpSpPr>
      <p:grpSpPr>
        <a:xfrm>
          <a:off x="0" y="0"/>
          <a:ext cx="0" cy="0"/>
          <a:chOff x="0" y="0"/>
          <a:chExt cx="0" cy="0"/>
        </a:xfrm>
      </p:grpSpPr>
      <p:pic>
        <p:nvPicPr>
          <p:cNvPr id="439" name="Google Shape;439;p95"/>
          <p:cNvPicPr preferRelativeResize="0"/>
          <p:nvPr/>
        </p:nvPicPr>
        <p:blipFill rotWithShape="1">
          <a:blip r:embed="rId2">
            <a:alphaModFix/>
          </a:blip>
          <a:srcRect l="31208" r="31208"/>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0" name="Google Shape;440;p95"/>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95"/>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9_2column wHeaders">
  <p:cSld name="29_2column wHeaders">
    <p:spTree>
      <p:nvGrpSpPr>
        <p:cNvPr id="1" name="Shape 442"/>
        <p:cNvGrpSpPr/>
        <p:nvPr/>
      </p:nvGrpSpPr>
      <p:grpSpPr>
        <a:xfrm>
          <a:off x="0" y="0"/>
          <a:ext cx="0" cy="0"/>
          <a:chOff x="0" y="0"/>
          <a:chExt cx="0" cy="0"/>
        </a:xfrm>
      </p:grpSpPr>
      <p:pic>
        <p:nvPicPr>
          <p:cNvPr id="443" name="Google Shape;443;p96"/>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4" name="Google Shape;444;p96"/>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96"/>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0_2column wHeaders">
  <p:cSld name="30_2column wHeaders">
    <p:spTree>
      <p:nvGrpSpPr>
        <p:cNvPr id="1" name="Shape 446"/>
        <p:cNvGrpSpPr/>
        <p:nvPr/>
      </p:nvGrpSpPr>
      <p:grpSpPr>
        <a:xfrm>
          <a:off x="0" y="0"/>
          <a:ext cx="0" cy="0"/>
          <a:chOff x="0" y="0"/>
          <a:chExt cx="0" cy="0"/>
        </a:xfrm>
      </p:grpSpPr>
      <p:pic>
        <p:nvPicPr>
          <p:cNvPr id="447" name="Google Shape;447;p97"/>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48" name="Google Shape;448;p97"/>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9" name="Google Shape;449;p97"/>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9_1 column full-width">
  <p:cSld name="19_1 column full-width">
    <p:spTree>
      <p:nvGrpSpPr>
        <p:cNvPr id="1" name="Shape 69"/>
        <p:cNvGrpSpPr/>
        <p:nvPr/>
      </p:nvGrpSpPr>
      <p:grpSpPr>
        <a:xfrm>
          <a:off x="0" y="0"/>
          <a:ext cx="0" cy="0"/>
          <a:chOff x="0" y="0"/>
          <a:chExt cx="0" cy="0"/>
        </a:xfrm>
      </p:grpSpPr>
      <p:pic>
        <p:nvPicPr>
          <p:cNvPr id="70" name="Google Shape;70;p33"/>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71" name="Google Shape;71;p33"/>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33"/>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1_2column wHeaders">
  <p:cSld name="31_2column wHeaders">
    <p:spTree>
      <p:nvGrpSpPr>
        <p:cNvPr id="1" name="Shape 450"/>
        <p:cNvGrpSpPr/>
        <p:nvPr/>
      </p:nvGrpSpPr>
      <p:grpSpPr>
        <a:xfrm>
          <a:off x="0" y="0"/>
          <a:ext cx="0" cy="0"/>
          <a:chOff x="0" y="0"/>
          <a:chExt cx="0" cy="0"/>
        </a:xfrm>
      </p:grpSpPr>
      <p:pic>
        <p:nvPicPr>
          <p:cNvPr id="451" name="Google Shape;451;p98"/>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2" name="Google Shape;452;p98"/>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98"/>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2_2column wHeaders">
  <p:cSld name="32_2column wHeaders">
    <p:spTree>
      <p:nvGrpSpPr>
        <p:cNvPr id="1" name="Shape 454"/>
        <p:cNvGrpSpPr/>
        <p:nvPr/>
      </p:nvGrpSpPr>
      <p:grpSpPr>
        <a:xfrm>
          <a:off x="0" y="0"/>
          <a:ext cx="0" cy="0"/>
          <a:chOff x="0" y="0"/>
          <a:chExt cx="0" cy="0"/>
        </a:xfrm>
      </p:grpSpPr>
      <p:pic>
        <p:nvPicPr>
          <p:cNvPr id="455" name="Google Shape;455;p99"/>
          <p:cNvPicPr preferRelativeResize="0"/>
          <p:nvPr/>
        </p:nvPicPr>
        <p:blipFill rotWithShape="1">
          <a:blip r:embed="rId2">
            <a:alphaModFix/>
          </a:blip>
          <a:srcRect l="31212" r="31211"/>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56" name="Google Shape;456;p99"/>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9"/>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458"/>
        <p:cNvGrpSpPr/>
        <p:nvPr/>
      </p:nvGrpSpPr>
      <p:grpSpPr>
        <a:xfrm>
          <a:off x="0" y="0"/>
          <a:ext cx="0" cy="0"/>
          <a:chOff x="0" y="0"/>
          <a:chExt cx="0" cy="0"/>
        </a:xfrm>
      </p:grpSpPr>
      <p:sp>
        <p:nvSpPr>
          <p:cNvPr id="459" name="Google Shape;459;p100"/>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0" name="Google Shape;460;p100"/>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100"/>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100"/>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3" name="Google Shape;463;p100"/>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10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100"/>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100"/>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3_4 column">
  <p:cSld name="23_4 column">
    <p:spTree>
      <p:nvGrpSpPr>
        <p:cNvPr id="1" name="Shape 467"/>
        <p:cNvGrpSpPr/>
        <p:nvPr/>
      </p:nvGrpSpPr>
      <p:grpSpPr>
        <a:xfrm>
          <a:off x="0" y="0"/>
          <a:ext cx="0" cy="0"/>
          <a:chOff x="0" y="0"/>
          <a:chExt cx="0" cy="0"/>
        </a:xfrm>
      </p:grpSpPr>
      <p:pic>
        <p:nvPicPr>
          <p:cNvPr id="468" name="Google Shape;468;p101"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469" name="Google Shape;469;p101"/>
          <p:cNvSpPr txBox="1">
            <a:spLocks noGrp="1"/>
          </p:cNvSpPr>
          <p:nvPr>
            <p:ph type="body" idx="1"/>
          </p:nvPr>
        </p:nvSpPr>
        <p:spPr>
          <a:xfrm>
            <a:off x="32918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101"/>
          <p:cNvSpPr txBox="1">
            <a:spLocks noGrp="1"/>
          </p:cNvSpPr>
          <p:nvPr>
            <p:ph type="body" idx="2"/>
          </p:nvPr>
        </p:nvSpPr>
        <p:spPr>
          <a:xfrm>
            <a:off x="4267200"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101"/>
          <p:cNvSpPr txBox="1">
            <a:spLocks noGrp="1"/>
          </p:cNvSpPr>
          <p:nvPr>
            <p:ph type="body" idx="3"/>
          </p:nvPr>
        </p:nvSpPr>
        <p:spPr>
          <a:xfrm>
            <a:off x="8256104" y="1217790"/>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101"/>
          <p:cNvSpPr txBox="1">
            <a:spLocks noGrp="1"/>
          </p:cNvSpPr>
          <p:nvPr>
            <p:ph type="body" idx="4"/>
          </p:nvPr>
        </p:nvSpPr>
        <p:spPr>
          <a:xfrm>
            <a:off x="32918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10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101"/>
          <p:cNvSpPr txBox="1">
            <a:spLocks noGrp="1"/>
          </p:cNvSpPr>
          <p:nvPr>
            <p:ph type="body" idx="5"/>
          </p:nvPr>
        </p:nvSpPr>
        <p:spPr>
          <a:xfrm>
            <a:off x="4292644" y="4037188"/>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101"/>
          <p:cNvSpPr txBox="1">
            <a:spLocks noGrp="1"/>
          </p:cNvSpPr>
          <p:nvPr>
            <p:ph type="body" idx="6"/>
          </p:nvPr>
        </p:nvSpPr>
        <p:spPr>
          <a:xfrm>
            <a:off x="8256104" y="4029975"/>
            <a:ext cx="3657600" cy="2669449"/>
          </a:xfrm>
          <a:prstGeom prst="rect">
            <a:avLst/>
          </a:prstGeom>
          <a:solidFill>
            <a:srgbClr val="C2D25B"/>
          </a:solidFill>
          <a:ln>
            <a:noFill/>
          </a:ln>
          <a:effectLst>
            <a:outerShdw blurRad="50800"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476"/>
        <p:cNvGrpSpPr/>
        <p:nvPr/>
      </p:nvGrpSpPr>
      <p:grpSpPr>
        <a:xfrm>
          <a:off x="0" y="0"/>
          <a:ext cx="0" cy="0"/>
          <a:chOff x="0" y="0"/>
          <a:chExt cx="0" cy="0"/>
        </a:xfrm>
      </p:grpSpPr>
      <p:sp>
        <p:nvSpPr>
          <p:cNvPr id="477" name="Google Shape;477;p102"/>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8" name="Google Shape;478;p102"/>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9" name="Google Shape;479;p102"/>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26CAA"/>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102"/>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102"/>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102"/>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102"/>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10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3_4 column, intro">
  <p:cSld name="23_4 column, intro">
    <p:spTree>
      <p:nvGrpSpPr>
        <p:cNvPr id="1" name="Shape 485"/>
        <p:cNvGrpSpPr/>
        <p:nvPr/>
      </p:nvGrpSpPr>
      <p:grpSpPr>
        <a:xfrm>
          <a:off x="0" y="0"/>
          <a:ext cx="0" cy="0"/>
          <a:chOff x="0" y="0"/>
          <a:chExt cx="0" cy="0"/>
        </a:xfrm>
      </p:grpSpPr>
      <p:sp>
        <p:nvSpPr>
          <p:cNvPr id="486" name="Google Shape;486;p103"/>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7" name="Google Shape;487;p103"/>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8" name="Google Shape;488;p103"/>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0">
                <a:solidFill>
                  <a:srgbClr val="1E1E2D"/>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103"/>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103"/>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103"/>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103"/>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3" name="Google Shape;493;p10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94"/>
        <p:cNvGrpSpPr/>
        <p:nvPr/>
      </p:nvGrpSpPr>
      <p:grpSpPr>
        <a:xfrm>
          <a:off x="0" y="0"/>
          <a:ext cx="0" cy="0"/>
          <a:chOff x="0" y="0"/>
          <a:chExt cx="0" cy="0"/>
        </a:xfrm>
      </p:grpSpPr>
      <p:sp>
        <p:nvSpPr>
          <p:cNvPr id="495" name="Google Shape;495;p104"/>
          <p:cNvSpPr/>
          <p:nvPr/>
        </p:nvSpPr>
        <p:spPr>
          <a:xfrm>
            <a:off x="0" y="1006475"/>
            <a:ext cx="12188825" cy="5851525"/>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6" name="Google Shape;496;p104"/>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7" name="Google Shape;497;p104"/>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8" name="Google Shape;498;p104"/>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104"/>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0" name="Google Shape;500;p104"/>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04"/>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2" name="Google Shape;502;p104"/>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4"/>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26CAA"/>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4" name="Google Shape;504;p104"/>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10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506"/>
        <p:cNvGrpSpPr/>
        <p:nvPr/>
      </p:nvGrpSpPr>
      <p:grpSpPr>
        <a:xfrm>
          <a:off x="0" y="0"/>
          <a:ext cx="0" cy="0"/>
          <a:chOff x="0" y="0"/>
          <a:chExt cx="0" cy="0"/>
        </a:xfrm>
      </p:grpSpPr>
      <p:sp>
        <p:nvSpPr>
          <p:cNvPr id="507" name="Google Shape;507;p105"/>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05"/>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9" name="Google Shape;509;p105"/>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4_1 column half-width">
  <p:cSld name="4_1 column half-width">
    <p:spTree>
      <p:nvGrpSpPr>
        <p:cNvPr id="1" name="Shape 510"/>
        <p:cNvGrpSpPr/>
        <p:nvPr/>
      </p:nvGrpSpPr>
      <p:grpSpPr>
        <a:xfrm>
          <a:off x="0" y="0"/>
          <a:ext cx="0" cy="0"/>
          <a:chOff x="0" y="0"/>
          <a:chExt cx="0" cy="0"/>
        </a:xfrm>
      </p:grpSpPr>
      <p:sp>
        <p:nvSpPr>
          <p:cNvPr id="511" name="Google Shape;511;p106"/>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2" name="Google Shape;512;p106"/>
          <p:cNvSpPr txBox="1">
            <a:spLocks noGrp="1"/>
          </p:cNvSpPr>
          <p:nvPr>
            <p:ph type="title"/>
          </p:nvPr>
        </p:nvSpPr>
        <p:spPr>
          <a:xfrm>
            <a:off x="329184" y="283464"/>
            <a:ext cx="5602357" cy="521207"/>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106"/>
          <p:cNvSpPr txBox="1">
            <a:spLocks noGrp="1"/>
          </p:cNvSpPr>
          <p:nvPr>
            <p:ph type="body" idx="1"/>
          </p:nvPr>
        </p:nvSpPr>
        <p:spPr>
          <a:xfrm>
            <a:off x="329184" y="1243584"/>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514"/>
        <p:cNvGrpSpPr/>
        <p:nvPr/>
      </p:nvGrpSpPr>
      <p:grpSpPr>
        <a:xfrm>
          <a:off x="0" y="0"/>
          <a:ext cx="0" cy="0"/>
          <a:chOff x="0" y="0"/>
          <a:chExt cx="0" cy="0"/>
        </a:xfrm>
      </p:grpSpPr>
      <p:sp>
        <p:nvSpPr>
          <p:cNvPr id="515" name="Google Shape;515;p107"/>
          <p:cNvSpPr/>
          <p:nvPr/>
        </p:nvSpPr>
        <p:spPr>
          <a:xfrm>
            <a:off x="0" y="0"/>
            <a:ext cx="121920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6" name="Google Shape;516;p10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_SubSection White">
  <p:cSld name="12_SubSection White">
    <p:spTree>
      <p:nvGrpSpPr>
        <p:cNvPr id="1" name="Shape 85"/>
        <p:cNvGrpSpPr/>
        <p:nvPr/>
      </p:nvGrpSpPr>
      <p:grpSpPr>
        <a:xfrm>
          <a:off x="0" y="0"/>
          <a:ext cx="0" cy="0"/>
          <a:chOff x="0" y="0"/>
          <a:chExt cx="0" cy="0"/>
        </a:xfrm>
      </p:grpSpPr>
      <p:pic>
        <p:nvPicPr>
          <p:cNvPr id="86" name="Google Shape;86;p36"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sp>
        <p:nvSpPr>
          <p:cNvPr id="87" name="Google Shape;87;p36"/>
          <p:cNvSpPr/>
          <p:nvPr/>
        </p:nvSpPr>
        <p:spPr>
          <a:xfrm>
            <a:off x="317292" y="344775"/>
            <a:ext cx="11557416" cy="62084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36"/>
          <p:cNvSpPr txBox="1">
            <a:spLocks noGrp="1"/>
          </p:cNvSpPr>
          <p:nvPr>
            <p:ph type="title"/>
          </p:nvPr>
        </p:nvSpPr>
        <p:spPr>
          <a:xfrm>
            <a:off x="1805940" y="2686897"/>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B6D23"/>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517"/>
        <p:cNvGrpSpPr/>
        <p:nvPr/>
      </p:nvGrpSpPr>
      <p:grpSpPr>
        <a:xfrm>
          <a:off x="0" y="0"/>
          <a:ext cx="0" cy="0"/>
          <a:chOff x="0" y="0"/>
          <a:chExt cx="0" cy="0"/>
        </a:xfrm>
      </p:grpSpPr>
      <p:sp>
        <p:nvSpPr>
          <p:cNvPr id="518" name="Google Shape;518;p108"/>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519"/>
        <p:cNvGrpSpPr/>
        <p:nvPr/>
      </p:nvGrpSpPr>
      <p:grpSpPr>
        <a:xfrm>
          <a:off x="0" y="0"/>
          <a:ext cx="0" cy="0"/>
          <a:chOff x="0" y="0"/>
          <a:chExt cx="0" cy="0"/>
        </a:xfrm>
      </p:grpSpPr>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520"/>
        <p:cNvGrpSpPr/>
        <p:nvPr/>
      </p:nvGrpSpPr>
      <p:grpSpPr>
        <a:xfrm>
          <a:off x="0" y="0"/>
          <a:ext cx="0" cy="0"/>
          <a:chOff x="0" y="0"/>
          <a:chExt cx="0" cy="0"/>
        </a:xfrm>
      </p:grpSpPr>
      <p:sp>
        <p:nvSpPr>
          <p:cNvPr id="521" name="Google Shape;521;p110"/>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2" name="Google Shape;522;p110"/>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1C8C91"/>
                </a:solidFill>
                <a:latin typeface="Arial Rounded"/>
                <a:ea typeface="Arial Rounded"/>
                <a:cs typeface="Arial Rounded"/>
                <a:sym typeface="Arial Rounded"/>
              </a:rPr>
              <a:t>“</a:t>
            </a:r>
            <a:endParaRPr/>
          </a:p>
        </p:txBody>
      </p:sp>
      <p:sp>
        <p:nvSpPr>
          <p:cNvPr id="523" name="Google Shape;523;p110"/>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4" name="Google Shape;524;p110"/>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1_quote pink">
  <p:cSld name="31_quote pink">
    <p:spTree>
      <p:nvGrpSpPr>
        <p:cNvPr id="1" name="Shape 525"/>
        <p:cNvGrpSpPr/>
        <p:nvPr/>
      </p:nvGrpSpPr>
      <p:grpSpPr>
        <a:xfrm>
          <a:off x="0" y="0"/>
          <a:ext cx="0" cy="0"/>
          <a:chOff x="0" y="0"/>
          <a:chExt cx="0" cy="0"/>
        </a:xfrm>
      </p:grpSpPr>
      <p:sp>
        <p:nvSpPr>
          <p:cNvPr id="526" name="Google Shape;526;p111"/>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7" name="Google Shape;527;p111"/>
          <p:cNvSpPr txBox="1"/>
          <p:nvPr/>
        </p:nvSpPr>
        <p:spPr>
          <a:xfrm>
            <a:off x="357188" y="-222250"/>
            <a:ext cx="1550987" cy="3940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0" b="1" i="0" u="none" strike="noStrike" cap="none">
                <a:solidFill>
                  <a:srgbClr val="BF478A"/>
                </a:solidFill>
                <a:latin typeface="Arial Rounded"/>
                <a:ea typeface="Arial Rounded"/>
                <a:cs typeface="Arial Rounded"/>
                <a:sym typeface="Arial Rounded"/>
              </a:rPr>
              <a:t>“</a:t>
            </a:r>
            <a:endParaRPr/>
          </a:p>
        </p:txBody>
      </p:sp>
      <p:sp>
        <p:nvSpPr>
          <p:cNvPr id="528" name="Google Shape;528;p111"/>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9" name="Google Shape;529;p111"/>
          <p:cNvSpPr txBox="1">
            <a:spLocks noGrp="1"/>
          </p:cNvSpPr>
          <p:nvPr>
            <p:ph type="body" idx="2"/>
          </p:nvPr>
        </p:nvSpPr>
        <p:spPr>
          <a:xfrm>
            <a:off x="2253342" y="768350"/>
            <a:ext cx="8349343" cy="21264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2E6AA6"/>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530"/>
        <p:cNvGrpSpPr/>
        <p:nvPr/>
      </p:nvGrpSpPr>
      <p:grpSpPr>
        <a:xfrm>
          <a:off x="0" y="0"/>
          <a:ext cx="0" cy="0"/>
          <a:chOff x="0" y="0"/>
          <a:chExt cx="0" cy="0"/>
        </a:xfrm>
      </p:grpSpPr>
      <p:sp>
        <p:nvSpPr>
          <p:cNvPr id="531" name="Google Shape;531;p112"/>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2" name="Google Shape;532;p112"/>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12"/>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rgbClr val="2E6AA6"/>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4_Quote">
  <p:cSld name="14_Quote">
    <p:bg>
      <p:bgPr>
        <a:blipFill>
          <a:blip r:embed="rId2">
            <a:alphaModFix/>
          </a:blip>
          <a:stretch>
            <a:fillRect/>
          </a:stretch>
        </a:blipFill>
        <a:effectLst/>
      </p:bgPr>
    </p:bg>
    <p:spTree>
      <p:nvGrpSpPr>
        <p:cNvPr id="1" name="Shape 534"/>
        <p:cNvGrpSpPr/>
        <p:nvPr/>
      </p:nvGrpSpPr>
      <p:grpSpPr>
        <a:xfrm>
          <a:off x="0" y="0"/>
          <a:ext cx="0" cy="0"/>
          <a:chOff x="0" y="0"/>
          <a:chExt cx="0" cy="0"/>
        </a:xfrm>
      </p:grpSpPr>
      <p:sp>
        <p:nvSpPr>
          <p:cNvPr id="535" name="Google Shape;535;p113"/>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6" name="Google Shape;536;p113"/>
          <p:cNvSpPr txBox="1">
            <a:spLocks noGrp="1"/>
          </p:cNvSpPr>
          <p:nvPr>
            <p:ph type="title"/>
          </p:nvPr>
        </p:nvSpPr>
        <p:spPr>
          <a:xfrm>
            <a:off x="1674541" y="1314760"/>
            <a:ext cx="8842918" cy="379412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SzPts val="1400"/>
              <a:buNone/>
              <a:defRPr sz="3000" b="0" i="0">
                <a:solidFill>
                  <a:srgbClr val="2E6AA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13"/>
          <p:cNvSpPr txBox="1">
            <a:spLocks noGrp="1"/>
          </p:cNvSpPr>
          <p:nvPr>
            <p:ph type="body" idx="1"/>
          </p:nvPr>
        </p:nvSpPr>
        <p:spPr>
          <a:xfrm>
            <a:off x="831850" y="5543240"/>
            <a:ext cx="10515600" cy="428772"/>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2800"/>
              <a:buNone/>
              <a:defRPr sz="2000">
                <a:solidFill>
                  <a:srgbClr val="2E6AA6"/>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_1 Column Half-Width 2-line Title">
  <p:cSld name="5_1 Column Half-Width 2-line Title">
    <p:spTree>
      <p:nvGrpSpPr>
        <p:cNvPr id="1" name="Shape 538"/>
        <p:cNvGrpSpPr/>
        <p:nvPr/>
      </p:nvGrpSpPr>
      <p:grpSpPr>
        <a:xfrm>
          <a:off x="0" y="0"/>
          <a:ext cx="0" cy="0"/>
          <a:chOff x="0" y="0"/>
          <a:chExt cx="0" cy="0"/>
        </a:xfrm>
      </p:grpSpPr>
      <p:sp>
        <p:nvSpPr>
          <p:cNvPr id="539" name="Google Shape;539;p114"/>
          <p:cNvSpPr/>
          <p:nvPr/>
        </p:nvSpPr>
        <p:spPr>
          <a:xfrm>
            <a:off x="0" y="0"/>
            <a:ext cx="12188825" cy="68580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0" name="Google Shape;540;p114"/>
          <p:cNvSpPr txBox="1">
            <a:spLocks noGrp="1"/>
          </p:cNvSpPr>
          <p:nvPr>
            <p:ph type="title"/>
          </p:nvPr>
        </p:nvSpPr>
        <p:spPr>
          <a:xfrm>
            <a:off x="329184" y="283464"/>
            <a:ext cx="5602357" cy="1089529"/>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14"/>
          <p:cNvSpPr txBox="1">
            <a:spLocks noGrp="1"/>
          </p:cNvSpPr>
          <p:nvPr>
            <p:ph type="body" idx="1"/>
          </p:nvPr>
        </p:nvSpPr>
        <p:spPr>
          <a:xfrm>
            <a:off x="329184" y="1645920"/>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wo Content">
  <p:cSld name="2_Two Content 4">
    <p:spTree>
      <p:nvGrpSpPr>
        <p:cNvPr id="1" name="Shape 542"/>
        <p:cNvGrpSpPr/>
        <p:nvPr/>
      </p:nvGrpSpPr>
      <p:grpSpPr>
        <a:xfrm>
          <a:off x="0" y="0"/>
          <a:ext cx="0" cy="0"/>
          <a:chOff x="0" y="0"/>
          <a:chExt cx="0" cy="0"/>
        </a:xfrm>
      </p:grpSpPr>
      <p:sp>
        <p:nvSpPr>
          <p:cNvPr id="543" name="Google Shape;543;p115"/>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4" name="Google Shape;544;p115"/>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5" name="Google Shape;545;p115"/>
          <p:cNvSpPr txBox="1">
            <a:spLocks noGrp="1"/>
          </p:cNvSpPr>
          <p:nvPr>
            <p:ph type="body" idx="1"/>
          </p:nvPr>
        </p:nvSpPr>
        <p:spPr>
          <a:xfrm>
            <a:off x="329184" y="1363544"/>
            <a:ext cx="7086600"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6" name="Google Shape;546;p115"/>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wo Content">
  <p:cSld name="2_Two Content 5">
    <p:spTree>
      <p:nvGrpSpPr>
        <p:cNvPr id="1" name="Shape 547"/>
        <p:cNvGrpSpPr/>
        <p:nvPr/>
      </p:nvGrpSpPr>
      <p:grpSpPr>
        <a:xfrm>
          <a:off x="0" y="0"/>
          <a:ext cx="0" cy="0"/>
          <a:chOff x="0" y="0"/>
          <a:chExt cx="0" cy="0"/>
        </a:xfrm>
      </p:grpSpPr>
      <p:sp>
        <p:nvSpPr>
          <p:cNvPr id="548" name="Google Shape;548;p116"/>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9" name="Google Shape;549;p116"/>
          <p:cNvSpPr/>
          <p:nvPr/>
        </p:nvSpPr>
        <p:spPr>
          <a:xfrm>
            <a:off x="0" y="0"/>
            <a:ext cx="7772400" cy="14636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0" name="Google Shape;550;p116"/>
          <p:cNvSpPr txBox="1">
            <a:spLocks noGrp="1"/>
          </p:cNvSpPr>
          <p:nvPr>
            <p:ph type="body" idx="1"/>
          </p:nvPr>
        </p:nvSpPr>
        <p:spPr>
          <a:xfrm>
            <a:off x="329184" y="1615308"/>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p116"/>
          <p:cNvSpPr txBox="1">
            <a:spLocks noGrp="1"/>
          </p:cNvSpPr>
          <p:nvPr>
            <p:ph type="title"/>
          </p:nvPr>
        </p:nvSpPr>
        <p:spPr>
          <a:xfrm>
            <a:off x="329184" y="243708"/>
            <a:ext cx="7107936" cy="101566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Two Content">
  <p:cSld name="2_Two Content 6">
    <p:spTree>
      <p:nvGrpSpPr>
        <p:cNvPr id="1" name="Shape 552"/>
        <p:cNvGrpSpPr/>
        <p:nvPr/>
      </p:nvGrpSpPr>
      <p:grpSpPr>
        <a:xfrm>
          <a:off x="0" y="0"/>
          <a:ext cx="0" cy="0"/>
          <a:chOff x="0" y="0"/>
          <a:chExt cx="0" cy="0"/>
        </a:xfrm>
      </p:grpSpPr>
      <p:sp>
        <p:nvSpPr>
          <p:cNvPr id="553" name="Google Shape;553;p117"/>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4" name="Google Shape;554;p117"/>
          <p:cNvSpPr/>
          <p:nvPr/>
        </p:nvSpPr>
        <p:spPr>
          <a:xfrm>
            <a:off x="0" y="0"/>
            <a:ext cx="7772400" cy="1998663"/>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5" name="Google Shape;555;p117"/>
          <p:cNvSpPr txBox="1">
            <a:spLocks noGrp="1"/>
          </p:cNvSpPr>
          <p:nvPr>
            <p:ph type="body" idx="1"/>
          </p:nvPr>
        </p:nvSpPr>
        <p:spPr>
          <a:xfrm>
            <a:off x="329184" y="2242629"/>
            <a:ext cx="7107936"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117"/>
          <p:cNvSpPr txBox="1">
            <a:spLocks noGrp="1"/>
          </p:cNvSpPr>
          <p:nvPr>
            <p:ph type="title"/>
          </p:nvPr>
        </p:nvSpPr>
        <p:spPr>
          <a:xfrm>
            <a:off x="329184" y="243708"/>
            <a:ext cx="7107936" cy="147732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3_Section Civics">
  <p:cSld name="03_Section Civics">
    <p:bg>
      <p:bgPr>
        <a:solidFill>
          <a:srgbClr val="4E7224"/>
        </a:solidFill>
        <a:effectLst/>
      </p:bgPr>
    </p:bg>
    <p:spTree>
      <p:nvGrpSpPr>
        <p:cNvPr id="1" name="Shape 89"/>
        <p:cNvGrpSpPr/>
        <p:nvPr/>
      </p:nvGrpSpPr>
      <p:grpSpPr>
        <a:xfrm>
          <a:off x="0" y="0"/>
          <a:ext cx="0" cy="0"/>
          <a:chOff x="0" y="0"/>
          <a:chExt cx="0" cy="0"/>
        </a:xfrm>
      </p:grpSpPr>
      <p:pic>
        <p:nvPicPr>
          <p:cNvPr id="90" name="Google Shape;90;p37"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91" name="Google Shape;91;p37"/>
          <p:cNvPicPr preferRelativeResize="0"/>
          <p:nvPr/>
        </p:nvPicPr>
        <p:blipFill rotWithShape="1">
          <a:blip r:embed="rId3">
            <a:alphaModFix/>
          </a:blip>
          <a:srcRect r="1235"/>
          <a:stretch/>
        </p:blipFill>
        <p:spPr>
          <a:xfrm>
            <a:off x="0" y="0"/>
            <a:ext cx="12192000" cy="6858000"/>
          </a:xfrm>
          <a:prstGeom prst="rect">
            <a:avLst/>
          </a:prstGeom>
          <a:noFill/>
          <a:ln>
            <a:noFill/>
          </a:ln>
        </p:spPr>
      </p:pic>
      <p:pic>
        <p:nvPicPr>
          <p:cNvPr id="92" name="Google Shape;92;p37"/>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93" name="Google Shape;93;p37"/>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7"/>
          <p:cNvSpPr txBox="1">
            <a:spLocks noGrp="1"/>
          </p:cNvSpPr>
          <p:nvPr>
            <p:ph type="body" idx="1"/>
          </p:nvPr>
        </p:nvSpPr>
        <p:spPr>
          <a:xfrm>
            <a:off x="712788" y="561975"/>
            <a:ext cx="2649537"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1600" b="1">
                <a:solidFill>
                  <a:schemeClr val="lt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wo Content">
  <p:cSld name="9_1 column, ochre halfWidth, fullBleed img">
    <p:spTree>
      <p:nvGrpSpPr>
        <p:cNvPr id="1" name="Shape 557"/>
        <p:cNvGrpSpPr/>
        <p:nvPr/>
      </p:nvGrpSpPr>
      <p:grpSpPr>
        <a:xfrm>
          <a:off x="0" y="0"/>
          <a:ext cx="0" cy="0"/>
          <a:chOff x="0" y="0"/>
          <a:chExt cx="0" cy="0"/>
        </a:xfrm>
      </p:grpSpPr>
      <p:sp>
        <p:nvSpPr>
          <p:cNvPr id="558" name="Google Shape;558;p118"/>
          <p:cNvSpPr/>
          <p:nvPr/>
        </p:nvSpPr>
        <p:spPr>
          <a:xfrm>
            <a:off x="0" y="0"/>
            <a:ext cx="6556375" cy="6858000"/>
          </a:xfrm>
          <a:prstGeom prst="rect">
            <a:avLst/>
          </a:prstGeom>
          <a:solidFill>
            <a:srgbClr val="FDFAF3"/>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9" name="Google Shape;559;p118"/>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0" name="Google Shape;560;p118"/>
          <p:cNvSpPr>
            <a:spLocks noGrp="1"/>
          </p:cNvSpPr>
          <p:nvPr>
            <p:ph type="pic" idx="2"/>
          </p:nvPr>
        </p:nvSpPr>
        <p:spPr>
          <a:xfrm>
            <a:off x="6556916" y="0"/>
            <a:ext cx="5635083" cy="6858000"/>
          </a:xfrm>
          <a:prstGeom prst="rect">
            <a:avLst/>
          </a:prstGeom>
          <a:noFill/>
          <a:ln>
            <a:noFill/>
          </a:ln>
        </p:spPr>
      </p:sp>
      <p:sp>
        <p:nvSpPr>
          <p:cNvPr id="561" name="Google Shape;561;p118"/>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18"/>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cSld name="10_1 column, green halfWidth, fullBleed img">
    <p:spTree>
      <p:nvGrpSpPr>
        <p:cNvPr id="1" name="Shape 563"/>
        <p:cNvGrpSpPr/>
        <p:nvPr/>
      </p:nvGrpSpPr>
      <p:grpSpPr>
        <a:xfrm>
          <a:off x="0" y="0"/>
          <a:ext cx="0" cy="0"/>
          <a:chOff x="0" y="0"/>
          <a:chExt cx="0" cy="0"/>
        </a:xfrm>
      </p:grpSpPr>
      <p:sp>
        <p:nvSpPr>
          <p:cNvPr id="564" name="Google Shape;564;p119"/>
          <p:cNvSpPr/>
          <p:nvPr/>
        </p:nvSpPr>
        <p:spPr>
          <a:xfrm>
            <a:off x="0" y="0"/>
            <a:ext cx="6556375" cy="6858000"/>
          </a:xfrm>
          <a:prstGeom prst="rect">
            <a:avLst/>
          </a:prstGeom>
          <a:solidFill>
            <a:srgbClr val="F0F7F7"/>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5" name="Google Shape;565;p119"/>
          <p:cNvSpPr/>
          <p:nvPr/>
        </p:nvSpPr>
        <p:spPr>
          <a:xfrm>
            <a:off x="0" y="0"/>
            <a:ext cx="6556375"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6" name="Google Shape;566;p119"/>
          <p:cNvSpPr>
            <a:spLocks noGrp="1"/>
          </p:cNvSpPr>
          <p:nvPr>
            <p:ph type="pic" idx="2"/>
          </p:nvPr>
        </p:nvSpPr>
        <p:spPr>
          <a:xfrm>
            <a:off x="6556916" y="0"/>
            <a:ext cx="5635083" cy="6858000"/>
          </a:xfrm>
          <a:prstGeom prst="rect">
            <a:avLst/>
          </a:prstGeom>
          <a:noFill/>
          <a:ln>
            <a:noFill/>
          </a:ln>
        </p:spPr>
      </p:sp>
      <p:sp>
        <p:nvSpPr>
          <p:cNvPr id="567" name="Google Shape;567;p119"/>
          <p:cNvSpPr txBox="1">
            <a:spLocks noGrp="1"/>
          </p:cNvSpPr>
          <p:nvPr>
            <p:ph type="body" idx="1"/>
          </p:nvPr>
        </p:nvSpPr>
        <p:spPr>
          <a:xfrm>
            <a:off x="329184" y="1363544"/>
            <a:ext cx="5602357" cy="606472"/>
          </a:xfrm>
          <a:prstGeom prst="rect">
            <a:avLst/>
          </a:prstGeom>
          <a:noFill/>
          <a:ln>
            <a:noFill/>
          </a:ln>
        </p:spPr>
        <p:txBody>
          <a:bodyPr spcFirstLastPara="1" wrap="square" lIns="91425" tIns="45700" rIns="91425" bIns="45700" anchor="t" anchorCtr="0">
            <a:spAutoFit/>
          </a:bodyPr>
          <a:lstStyle>
            <a:lvl1pPr marL="457200" lvl="0" indent="-381000" algn="l">
              <a:lnSpc>
                <a:spcPct val="114000"/>
              </a:lnSpc>
              <a:spcBef>
                <a:spcPts val="1000"/>
              </a:spcBef>
              <a:spcAft>
                <a:spcPts val="0"/>
              </a:spcAft>
              <a:buClr>
                <a:srgbClr val="454545"/>
              </a:buClr>
              <a:buSzPts val="2400"/>
              <a:buChar char="•"/>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119"/>
          <p:cNvSpPr txBox="1">
            <a:spLocks noGrp="1"/>
          </p:cNvSpPr>
          <p:nvPr>
            <p:ph type="title"/>
          </p:nvPr>
        </p:nvSpPr>
        <p:spPr>
          <a:xfrm>
            <a:off x="329184" y="243708"/>
            <a:ext cx="5897880" cy="519373"/>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wo Content">
  <p:cSld name="2_Two Content 7">
    <p:spTree>
      <p:nvGrpSpPr>
        <p:cNvPr id="1" name="Shape 569"/>
        <p:cNvGrpSpPr/>
        <p:nvPr/>
      </p:nvGrpSpPr>
      <p:grpSpPr>
        <a:xfrm>
          <a:off x="0" y="0"/>
          <a:ext cx="0" cy="0"/>
          <a:chOff x="0" y="0"/>
          <a:chExt cx="0" cy="0"/>
        </a:xfrm>
      </p:grpSpPr>
      <p:sp>
        <p:nvSpPr>
          <p:cNvPr id="570" name="Google Shape;570;p120"/>
          <p:cNvSpPr/>
          <p:nvPr/>
        </p:nvSpPr>
        <p:spPr>
          <a:xfrm>
            <a:off x="0" y="0"/>
            <a:ext cx="7772400" cy="6858000"/>
          </a:xfrm>
          <a:prstGeom prst="rect">
            <a:avLst/>
          </a:prstGeom>
          <a:solidFill>
            <a:srgbClr val="FBF4F8"/>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1" name="Google Shape;571;p120"/>
          <p:cNvSpPr/>
          <p:nvPr/>
        </p:nvSpPr>
        <p:spPr>
          <a:xfrm>
            <a:off x="0" y="0"/>
            <a:ext cx="7772400" cy="1006475"/>
          </a:xfrm>
          <a:prstGeom prst="rect">
            <a:avLst/>
          </a:prstGeom>
          <a:solidFill>
            <a:schemeClr val="lt1"/>
          </a:solidFill>
          <a:ln>
            <a:noFill/>
          </a:ln>
          <a:effectLst>
            <a:outerShdw blurRad="355142" dist="38100" dir="5400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2" name="Google Shape;572;p120"/>
          <p:cNvSpPr txBox="1">
            <a:spLocks noGrp="1"/>
          </p:cNvSpPr>
          <p:nvPr>
            <p:ph type="title"/>
          </p:nvPr>
        </p:nvSpPr>
        <p:spPr>
          <a:xfrm>
            <a:off x="329184" y="243708"/>
            <a:ext cx="7107936"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120"/>
          <p:cNvSpPr txBox="1">
            <a:spLocks noGrp="1"/>
          </p:cNvSpPr>
          <p:nvPr>
            <p:ph type="body" idx="1"/>
          </p:nvPr>
        </p:nvSpPr>
        <p:spPr>
          <a:xfrm>
            <a:off x="329184" y="1331209"/>
            <a:ext cx="710793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2E6AA6"/>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20"/>
          <p:cNvSpPr txBox="1">
            <a:spLocks noGrp="1"/>
          </p:cNvSpPr>
          <p:nvPr>
            <p:ph type="body" idx="2"/>
          </p:nvPr>
        </p:nvSpPr>
        <p:spPr>
          <a:xfrm>
            <a:off x="329184" y="1955060"/>
            <a:ext cx="7107936"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1_Title">
  <p:cSld name="01_Title">
    <p:spTree>
      <p:nvGrpSpPr>
        <p:cNvPr id="1" name="Shape 13"/>
        <p:cNvGrpSpPr/>
        <p:nvPr/>
      </p:nvGrpSpPr>
      <p:grpSpPr>
        <a:xfrm>
          <a:off x="0" y="0"/>
          <a:ext cx="0" cy="0"/>
          <a:chOff x="0" y="0"/>
          <a:chExt cx="0" cy="0"/>
        </a:xfrm>
      </p:grpSpPr>
      <p:sp>
        <p:nvSpPr>
          <p:cNvPr id="14" name="Google Shape;14;p20"/>
          <p:cNvSpPr/>
          <p:nvPr/>
        </p:nvSpPr>
        <p:spPr>
          <a:xfrm>
            <a:off x="0" y="-1"/>
            <a:ext cx="12192000" cy="68237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20" descr="A white background with multicolored lines&#10;&#10;Description automatically generated"/>
          <p:cNvPicPr preferRelativeResize="0"/>
          <p:nvPr/>
        </p:nvPicPr>
        <p:blipFill rotWithShape="1">
          <a:blip r:embed="rId2">
            <a:alphaModFix amt="50000"/>
          </a:blip>
          <a:srcRect/>
          <a:stretch/>
        </p:blipFill>
        <p:spPr>
          <a:xfrm>
            <a:off x="0" y="-34219"/>
            <a:ext cx="12192000" cy="6858001"/>
          </a:xfrm>
          <a:prstGeom prst="rect">
            <a:avLst/>
          </a:prstGeom>
          <a:noFill/>
          <a:ln>
            <a:noFill/>
          </a:ln>
        </p:spPr>
      </p:pic>
      <p:pic>
        <p:nvPicPr>
          <p:cNvPr id="16" name="Google Shape;16;p20"/>
          <p:cNvPicPr preferRelativeResize="0"/>
          <p:nvPr/>
        </p:nvPicPr>
        <p:blipFill rotWithShape="1">
          <a:blip r:embed="rId3">
            <a:alphaModFix/>
          </a:blip>
          <a:srcRect/>
          <a:stretch/>
        </p:blipFill>
        <p:spPr>
          <a:xfrm>
            <a:off x="953206" y="579706"/>
            <a:ext cx="4091293" cy="822960"/>
          </a:xfrm>
          <a:prstGeom prst="rect">
            <a:avLst/>
          </a:prstGeom>
          <a:noFill/>
          <a:ln>
            <a:noFill/>
          </a:ln>
        </p:spPr>
      </p:pic>
      <p:sp>
        <p:nvSpPr>
          <p:cNvPr id="17" name="Google Shape;17;p20"/>
          <p:cNvSpPr txBox="1">
            <a:spLocks noGrp="1"/>
          </p:cNvSpPr>
          <p:nvPr>
            <p:ph type="title"/>
          </p:nvPr>
        </p:nvSpPr>
        <p:spPr>
          <a:xfrm>
            <a:off x="1805940" y="2839301"/>
            <a:ext cx="8580120" cy="707886"/>
          </a:xfrm>
          <a:prstGeom prst="rect">
            <a:avLst/>
          </a:prstGeom>
          <a:noFill/>
          <a:ln>
            <a:noFill/>
          </a:ln>
        </p:spPr>
        <p:txBody>
          <a:bodyPr spcFirstLastPara="1" wrap="square" lIns="91425" tIns="45700" rIns="91425" bIns="45700" anchor="b" anchorCtr="0">
            <a:spAutoFit/>
          </a:bodyPr>
          <a:lstStyle>
            <a:lvl1pPr lvl="0" algn="ctr">
              <a:spcBef>
                <a:spcPts val="0"/>
              </a:spcBef>
              <a:spcAft>
                <a:spcPts val="0"/>
              </a:spcAft>
              <a:buSzPts val="1400"/>
              <a:buNone/>
              <a:defRPr sz="4000" b="1" i="0">
                <a:solidFill>
                  <a:srgbClr val="4D7124"/>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1805940" y="3647200"/>
            <a:ext cx="8580120" cy="413896"/>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4D7124"/>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0"/>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pic>
        <p:nvPicPr>
          <p:cNvPr id="20" name="Google Shape;20;p20"/>
          <p:cNvPicPr preferRelativeResize="0"/>
          <p:nvPr/>
        </p:nvPicPr>
        <p:blipFill rotWithShape="1">
          <a:blip r:embed="rId4">
            <a:alphaModFix/>
          </a:blip>
          <a:srcRect t="29031" r="14193" b="6517"/>
          <a:stretch/>
        </p:blipFill>
        <p:spPr>
          <a:xfrm flipH="1">
            <a:off x="0" y="0"/>
            <a:ext cx="4327684" cy="2585303"/>
          </a:xfrm>
          <a:prstGeom prst="rect">
            <a:avLst/>
          </a:prstGeom>
          <a:noFill/>
          <a:ln>
            <a:noFill/>
          </a:ln>
          <a:effectLst>
            <a:outerShdw blurRad="50800" dist="77078" dir="5400000" algn="t" rotWithShape="0">
              <a:srgbClr val="000000">
                <a:alpha val="16078"/>
              </a:srgbClr>
            </a:outerShdw>
          </a:effectLst>
        </p:spPr>
      </p:pic>
    </p:spTree>
    <p:extLst>
      <p:ext uri="{BB962C8B-B14F-4D97-AF65-F5344CB8AC3E}">
        <p14:creationId xmlns:p14="http://schemas.microsoft.com/office/powerpoint/2010/main" val="67159639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5_1 column full-width" type="obj">
  <p:cSld name="15_1 column full-width">
    <p:spTree>
      <p:nvGrpSpPr>
        <p:cNvPr id="1" name="Shape 21"/>
        <p:cNvGrpSpPr/>
        <p:nvPr/>
      </p:nvGrpSpPr>
      <p:grpSpPr>
        <a:xfrm>
          <a:off x="0" y="0"/>
          <a:ext cx="0" cy="0"/>
          <a:chOff x="0" y="0"/>
          <a:chExt cx="0" cy="0"/>
        </a:xfrm>
      </p:grpSpPr>
      <p:sp>
        <p:nvSpPr>
          <p:cNvPr id="22" name="Google Shape;22;p21"/>
          <p:cNvSpPr/>
          <p:nvPr/>
        </p:nvSpPr>
        <p:spPr>
          <a:xfrm>
            <a:off x="0" y="1463674"/>
            <a:ext cx="12188825" cy="53943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21"/>
          <p:cNvPicPr preferRelativeResize="0"/>
          <p:nvPr/>
        </p:nvPicPr>
        <p:blipFill rotWithShape="1">
          <a:blip r:embed="rId2">
            <a:alphaModFix/>
          </a:blip>
          <a:srcRect t="39258" b="39258"/>
          <a:stretch/>
        </p:blipFill>
        <p:spPr>
          <a:xfrm>
            <a:off x="0" y="0"/>
            <a:ext cx="12263130" cy="1463674"/>
          </a:xfrm>
          <a:prstGeom prst="rect">
            <a:avLst/>
          </a:prstGeom>
          <a:noFill/>
          <a:ln>
            <a:noFill/>
          </a:ln>
        </p:spPr>
      </p:pic>
      <p:sp>
        <p:nvSpPr>
          <p:cNvPr id="24" name="Google Shape;24;p2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329184" y="1770147"/>
            <a:ext cx="11364844" cy="2499530"/>
          </a:xfrm>
          <a:prstGeom prst="rect">
            <a:avLst/>
          </a:prstGeo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1"/>
          <p:cNvSpPr/>
          <p:nvPr/>
        </p:nvSpPr>
        <p:spPr>
          <a:xfrm>
            <a:off x="152400" y="15240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13631492"/>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2_2 column" type="twoObj">
  <p:cSld name="12_2 column">
    <p:spTree>
      <p:nvGrpSpPr>
        <p:cNvPr id="1" name="Shape 35"/>
        <p:cNvGrpSpPr/>
        <p:nvPr/>
      </p:nvGrpSpPr>
      <p:grpSpPr>
        <a:xfrm>
          <a:off x="0" y="0"/>
          <a:ext cx="0" cy="0"/>
          <a:chOff x="0" y="0"/>
          <a:chExt cx="0" cy="0"/>
        </a:xfrm>
      </p:grpSpPr>
      <p:sp>
        <p:nvSpPr>
          <p:cNvPr id="36" name="Google Shape;36;p23"/>
          <p:cNvSpPr/>
          <p:nvPr/>
        </p:nvSpPr>
        <p:spPr>
          <a:xfrm>
            <a:off x="0" y="1006474"/>
            <a:ext cx="12188825" cy="5851526"/>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23" descr="A green and black background&#10;&#10;Description automatically generated"/>
          <p:cNvPicPr preferRelativeResize="0"/>
          <p:nvPr/>
        </p:nvPicPr>
        <p:blipFill rotWithShape="1">
          <a:blip r:embed="rId2">
            <a:alphaModFix/>
          </a:blip>
          <a:srcRect b="88307"/>
          <a:stretch/>
        </p:blipFill>
        <p:spPr>
          <a:xfrm>
            <a:off x="0" y="0"/>
            <a:ext cx="12263130" cy="1006474"/>
          </a:xfrm>
          <a:prstGeom prst="rect">
            <a:avLst/>
          </a:prstGeom>
          <a:noFill/>
          <a:ln>
            <a:noFill/>
          </a:ln>
        </p:spPr>
      </p:pic>
      <p:sp>
        <p:nvSpPr>
          <p:cNvPr id="38" name="Google Shape;38;p2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417443" y="1353312"/>
            <a:ext cx="560235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2"/>
          </p:nvPr>
        </p:nvSpPr>
        <p:spPr>
          <a:xfrm>
            <a:off x="6172199" y="1353312"/>
            <a:ext cx="5635487" cy="2471831"/>
          </a:xfrm>
          <a:prstGeom prst="rect">
            <a:avLst/>
          </a:prstGeom>
          <a:solidFill>
            <a:schemeClr val="lt1"/>
          </a:solidFill>
          <a:ln>
            <a:noFill/>
          </a:ln>
        </p:spPr>
        <p:txBody>
          <a:bodyPr spcFirstLastPara="1" wrap="square" lIns="274300" tIns="182875" rIns="274300" bIns="2743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3752490"/>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5_2column wHeaders">
  <p:cSld name="25_2column wHeaders">
    <p:spTree>
      <p:nvGrpSpPr>
        <p:cNvPr id="1" name="Shape 41"/>
        <p:cNvGrpSpPr/>
        <p:nvPr/>
      </p:nvGrpSpPr>
      <p:grpSpPr>
        <a:xfrm>
          <a:off x="0" y="0"/>
          <a:ext cx="0" cy="0"/>
          <a:chOff x="0" y="0"/>
          <a:chExt cx="0" cy="0"/>
        </a:xfrm>
      </p:grpSpPr>
      <p:pic>
        <p:nvPicPr>
          <p:cNvPr id="42" name="Google Shape;42;p24"/>
          <p:cNvPicPr preferRelativeResize="0"/>
          <p:nvPr/>
        </p:nvPicPr>
        <p:blipFill rotWithShape="1">
          <a:blip r:embed="rId2">
            <a:alphaModFix/>
          </a:blip>
          <a:srcRect l="31226" r="31227"/>
          <a:stretch/>
        </p:blipFill>
        <p:spPr>
          <a:xfrm>
            <a:off x="0" y="0"/>
            <a:ext cx="4706938" cy="6964680"/>
          </a:xfrm>
          <a:prstGeom prst="rect">
            <a:avLst/>
          </a:prstGeom>
          <a:noFill/>
          <a:ln>
            <a:noFill/>
          </a:ln>
          <a:effectLst>
            <a:outerShdw blurRad="342900" dist="38100" algn="l" rotWithShape="0">
              <a:srgbClr val="000000">
                <a:alpha val="67843"/>
              </a:srgbClr>
            </a:outerShdw>
          </a:effectLst>
        </p:spPr>
      </p:pic>
      <p:sp>
        <p:nvSpPr>
          <p:cNvPr id="43" name="Google Shape;43;p24"/>
          <p:cNvSpPr txBox="1">
            <a:spLocks noGrp="1"/>
          </p:cNvSpPr>
          <p:nvPr>
            <p:ph type="body" idx="1"/>
          </p:nvPr>
        </p:nvSpPr>
        <p:spPr>
          <a:xfrm>
            <a:off x="5676901" y="1576980"/>
            <a:ext cx="5657850" cy="3078839"/>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lvl1pPr marL="457200" lvl="0" indent="-228600" algn="l">
              <a:lnSpc>
                <a:spcPct val="114000"/>
              </a:lnSpc>
              <a:spcBef>
                <a:spcPts val="1000"/>
              </a:spcBef>
              <a:spcAft>
                <a:spcPts val="0"/>
              </a:spcAft>
              <a:buSzPts val="1400"/>
              <a:buNone/>
              <a:defRPr b="1"/>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0849778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08_Section Teal Blue">
  <p:cSld name="08_Section Teal Blue">
    <p:bg>
      <p:bgPr>
        <a:solidFill>
          <a:srgbClr val="4E7224"/>
        </a:solidFill>
        <a:effectLst/>
      </p:bgPr>
    </p:bg>
    <p:spTree>
      <p:nvGrpSpPr>
        <p:cNvPr id="1" name="Shape 45"/>
        <p:cNvGrpSpPr/>
        <p:nvPr/>
      </p:nvGrpSpPr>
      <p:grpSpPr>
        <a:xfrm>
          <a:off x="0" y="0"/>
          <a:ext cx="0" cy="0"/>
          <a:chOff x="0" y="0"/>
          <a:chExt cx="0" cy="0"/>
        </a:xfrm>
      </p:grpSpPr>
      <p:pic>
        <p:nvPicPr>
          <p:cNvPr id="46" name="Google Shape;46;p25" descr="A white background with multicolored lines&#10;&#10;Description automatically generated"/>
          <p:cNvPicPr preferRelativeResize="0"/>
          <p:nvPr/>
        </p:nvPicPr>
        <p:blipFill rotWithShape="1">
          <a:blip r:embed="rId2">
            <a:alphaModFix amt="68000"/>
          </a:blip>
          <a:srcRect/>
          <a:stretch/>
        </p:blipFill>
        <p:spPr>
          <a:xfrm>
            <a:off x="0" y="0"/>
            <a:ext cx="12192000" cy="6858001"/>
          </a:xfrm>
          <a:prstGeom prst="rect">
            <a:avLst/>
          </a:prstGeom>
          <a:noFill/>
          <a:ln>
            <a:noFill/>
          </a:ln>
          <a:effectLst>
            <a:outerShdw blurRad="50800" dist="50800" dir="5400000" algn="ctr" rotWithShape="0">
              <a:srgbClr val="000000">
                <a:alpha val="43137"/>
              </a:srgbClr>
            </a:outerShdw>
          </a:effectLst>
        </p:spPr>
      </p:pic>
      <p:pic>
        <p:nvPicPr>
          <p:cNvPr id="47" name="Google Shape;47;p2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8" name="Google Shape;48;p25"/>
          <p:cNvPicPr preferRelativeResize="0"/>
          <p:nvPr/>
        </p:nvPicPr>
        <p:blipFill rotWithShape="1">
          <a:blip r:embed="rId4">
            <a:alphaModFix/>
          </a:blip>
          <a:srcRect/>
          <a:stretch/>
        </p:blipFill>
        <p:spPr>
          <a:xfrm rot="10800000" flipH="1">
            <a:off x="7148512" y="2846805"/>
            <a:ext cx="5043488" cy="4011195"/>
          </a:xfrm>
          <a:prstGeom prst="rect">
            <a:avLst/>
          </a:prstGeom>
          <a:noFill/>
          <a:ln>
            <a:noFill/>
          </a:ln>
          <a:effectLst>
            <a:outerShdw blurRad="50800" dist="77078" dir="5400000" algn="t" rotWithShape="0">
              <a:srgbClr val="000000">
                <a:alpha val="16078"/>
              </a:srgbClr>
            </a:outerShdw>
          </a:effectLst>
        </p:spPr>
      </p:pic>
      <p:sp>
        <p:nvSpPr>
          <p:cNvPr id="49" name="Google Shape;49;p25"/>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2174920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9_1 column full-width">
  <p:cSld name="9_1 column full-width">
    <p:spTree>
      <p:nvGrpSpPr>
        <p:cNvPr id="1" name="Shape 50"/>
        <p:cNvGrpSpPr/>
        <p:nvPr/>
      </p:nvGrpSpPr>
      <p:grpSpPr>
        <a:xfrm>
          <a:off x="0" y="0"/>
          <a:ext cx="0" cy="0"/>
          <a:chOff x="0" y="0"/>
          <a:chExt cx="0" cy="0"/>
        </a:xfrm>
      </p:grpSpPr>
      <p:pic>
        <p:nvPicPr>
          <p:cNvPr id="51" name="Google Shape;51;p26"/>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2" name="Google Shape;52;p26"/>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2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body" idx="1"/>
          </p:nvPr>
        </p:nvSpPr>
        <p:spPr>
          <a:xfrm>
            <a:off x="329184" y="1353312"/>
            <a:ext cx="5766816" cy="2591863"/>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lvl1pPr marL="457200" lvl="0" indent="-228600" algn="l">
              <a:lnSpc>
                <a:spcPct val="114000"/>
              </a:lnSpc>
              <a:spcBef>
                <a:spcPts val="1000"/>
              </a:spcBef>
              <a:spcAft>
                <a:spcPts val="0"/>
              </a:spcAft>
              <a:buSzPts val="1400"/>
              <a:buNone/>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5937558"/>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6_1 column full-width">
  <p:cSld name="16_1 column full-width">
    <p:spTree>
      <p:nvGrpSpPr>
        <p:cNvPr id="1" name="Shape 55"/>
        <p:cNvGrpSpPr/>
        <p:nvPr/>
      </p:nvGrpSpPr>
      <p:grpSpPr>
        <a:xfrm>
          <a:off x="0" y="0"/>
          <a:ext cx="0" cy="0"/>
          <a:chOff x="0" y="0"/>
          <a:chExt cx="0" cy="0"/>
        </a:xfrm>
      </p:grpSpPr>
      <p:sp>
        <p:nvSpPr>
          <p:cNvPr id="56" name="Google Shape;56;p27"/>
          <p:cNvSpPr/>
          <p:nvPr/>
        </p:nvSpPr>
        <p:spPr>
          <a:xfrm>
            <a:off x="0" y="1006474"/>
            <a:ext cx="12188825" cy="585152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7" name="Google Shape;57;p27"/>
          <p:cNvPicPr preferRelativeResize="0"/>
          <p:nvPr/>
        </p:nvPicPr>
        <p:blipFill rotWithShape="1">
          <a:blip r:embed="rId2">
            <a:alphaModFix/>
          </a:blip>
          <a:srcRect t="42613" b="42613"/>
          <a:stretch/>
        </p:blipFill>
        <p:spPr>
          <a:xfrm>
            <a:off x="0" y="0"/>
            <a:ext cx="12263130" cy="1006474"/>
          </a:xfrm>
          <a:prstGeom prst="rect">
            <a:avLst/>
          </a:prstGeom>
          <a:noFill/>
          <a:ln>
            <a:noFill/>
          </a:ln>
        </p:spPr>
      </p:pic>
      <p:sp>
        <p:nvSpPr>
          <p:cNvPr id="58" name="Google Shape;58;p27"/>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27"/>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SzPts val="1400"/>
              <a:buNone/>
              <a:defRPr sz="3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7"/>
          <p:cNvSpPr txBox="1">
            <a:spLocks noGrp="1"/>
          </p:cNvSpPr>
          <p:nvPr>
            <p:ph type="body" idx="2"/>
          </p:nvPr>
        </p:nvSpPr>
        <p:spPr>
          <a:xfrm>
            <a:off x="6094412" y="797310"/>
            <a:ext cx="5599616" cy="3219728"/>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274589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6" Type="http://schemas.openxmlformats.org/officeDocument/2006/relationships/slideLayout" Target="../slideLayouts/slideLayout168.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97" Type="http://schemas.openxmlformats.org/officeDocument/2006/relationships/image" Target="../media/image1.png"/><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87" Type="http://schemas.openxmlformats.org/officeDocument/2006/relationships/slideLayout" Target="../slideLayouts/slideLayout179.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90" Type="http://schemas.openxmlformats.org/officeDocument/2006/relationships/slideLayout" Target="../slideLayouts/slideLayout182.xml"/><Relationship Id="rId95" Type="http://schemas.openxmlformats.org/officeDocument/2006/relationships/slideLayout" Target="../slideLayouts/slideLayout187.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93" Type="http://schemas.openxmlformats.org/officeDocument/2006/relationships/slideLayout" Target="../slideLayouts/slideLayout185.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slideLayout" Target="../slideLayouts/slideLayout183.xml"/><Relationship Id="rId96" Type="http://schemas.openxmlformats.org/officeDocument/2006/relationships/theme" Target="../theme/theme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94" Type="http://schemas.openxmlformats.org/officeDocument/2006/relationships/slideLayout" Target="../slideLayouts/slideLayout18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13.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slideLayout" Target="../slideLayouts/slideLayout229.xml"/><Relationship Id="rId47" Type="http://schemas.openxmlformats.org/officeDocument/2006/relationships/slideLayout" Target="../slideLayouts/slideLayout234.xml"/><Relationship Id="rId50" Type="http://schemas.openxmlformats.org/officeDocument/2006/relationships/slideLayout" Target="../slideLayouts/slideLayout237.xml"/><Relationship Id="rId55" Type="http://schemas.openxmlformats.org/officeDocument/2006/relationships/slideLayout" Target="../slideLayouts/slideLayout242.xml"/><Relationship Id="rId63" Type="http://schemas.openxmlformats.org/officeDocument/2006/relationships/slideLayout" Target="../slideLayouts/slideLayout250.xml"/><Relationship Id="rId68" Type="http://schemas.openxmlformats.org/officeDocument/2006/relationships/slideLayout" Target="../slideLayouts/slideLayout255.xml"/><Relationship Id="rId76" Type="http://schemas.openxmlformats.org/officeDocument/2006/relationships/slideLayout" Target="../slideLayouts/slideLayout263.xml"/><Relationship Id="rId84" Type="http://schemas.openxmlformats.org/officeDocument/2006/relationships/slideLayout" Target="../slideLayouts/slideLayout271.xml"/><Relationship Id="rId89" Type="http://schemas.openxmlformats.org/officeDocument/2006/relationships/slideLayout" Target="../slideLayouts/slideLayout276.xml"/><Relationship Id="rId97" Type="http://schemas.openxmlformats.org/officeDocument/2006/relationships/slideLayout" Target="../slideLayouts/slideLayout284.xml"/><Relationship Id="rId7" Type="http://schemas.openxmlformats.org/officeDocument/2006/relationships/slideLayout" Target="../slideLayouts/slideLayout194.xml"/><Relationship Id="rId71" Type="http://schemas.openxmlformats.org/officeDocument/2006/relationships/slideLayout" Target="../slideLayouts/slideLayout258.xml"/><Relationship Id="rId92" Type="http://schemas.openxmlformats.org/officeDocument/2006/relationships/slideLayout" Target="../slideLayouts/slideLayout279.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9" Type="http://schemas.openxmlformats.org/officeDocument/2006/relationships/slideLayout" Target="../slideLayouts/slideLayout216.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slideLayout" Target="../slideLayouts/slideLayout227.xml"/><Relationship Id="rId45" Type="http://schemas.openxmlformats.org/officeDocument/2006/relationships/slideLayout" Target="../slideLayouts/slideLayout232.xml"/><Relationship Id="rId53" Type="http://schemas.openxmlformats.org/officeDocument/2006/relationships/slideLayout" Target="../slideLayouts/slideLayout240.xml"/><Relationship Id="rId58" Type="http://schemas.openxmlformats.org/officeDocument/2006/relationships/slideLayout" Target="../slideLayouts/slideLayout245.xml"/><Relationship Id="rId66" Type="http://schemas.openxmlformats.org/officeDocument/2006/relationships/slideLayout" Target="../slideLayouts/slideLayout253.xml"/><Relationship Id="rId74" Type="http://schemas.openxmlformats.org/officeDocument/2006/relationships/slideLayout" Target="../slideLayouts/slideLayout261.xml"/><Relationship Id="rId79" Type="http://schemas.openxmlformats.org/officeDocument/2006/relationships/slideLayout" Target="../slideLayouts/slideLayout266.xml"/><Relationship Id="rId87" Type="http://schemas.openxmlformats.org/officeDocument/2006/relationships/slideLayout" Target="../slideLayouts/slideLayout274.xml"/><Relationship Id="rId5" Type="http://schemas.openxmlformats.org/officeDocument/2006/relationships/slideLayout" Target="../slideLayouts/slideLayout192.xml"/><Relationship Id="rId61" Type="http://schemas.openxmlformats.org/officeDocument/2006/relationships/slideLayout" Target="../slideLayouts/slideLayout248.xml"/><Relationship Id="rId82" Type="http://schemas.openxmlformats.org/officeDocument/2006/relationships/slideLayout" Target="../slideLayouts/slideLayout269.xml"/><Relationship Id="rId90" Type="http://schemas.openxmlformats.org/officeDocument/2006/relationships/slideLayout" Target="../slideLayouts/slideLayout277.xml"/><Relationship Id="rId95" Type="http://schemas.openxmlformats.org/officeDocument/2006/relationships/slideLayout" Target="../slideLayouts/slideLayout282.xml"/><Relationship Id="rId19" Type="http://schemas.openxmlformats.org/officeDocument/2006/relationships/slideLayout" Target="../slideLayouts/slideLayout20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slideLayout" Target="../slideLayouts/slideLayout230.xml"/><Relationship Id="rId48" Type="http://schemas.openxmlformats.org/officeDocument/2006/relationships/slideLayout" Target="../slideLayouts/slideLayout235.xml"/><Relationship Id="rId56" Type="http://schemas.openxmlformats.org/officeDocument/2006/relationships/slideLayout" Target="../slideLayouts/slideLayout243.xml"/><Relationship Id="rId64" Type="http://schemas.openxmlformats.org/officeDocument/2006/relationships/slideLayout" Target="../slideLayouts/slideLayout251.xml"/><Relationship Id="rId69" Type="http://schemas.openxmlformats.org/officeDocument/2006/relationships/slideLayout" Target="../slideLayouts/slideLayout256.xml"/><Relationship Id="rId77" Type="http://schemas.openxmlformats.org/officeDocument/2006/relationships/slideLayout" Target="../slideLayouts/slideLayout264.xml"/><Relationship Id="rId8" Type="http://schemas.openxmlformats.org/officeDocument/2006/relationships/slideLayout" Target="../slideLayouts/slideLayout195.xml"/><Relationship Id="rId51" Type="http://schemas.openxmlformats.org/officeDocument/2006/relationships/slideLayout" Target="../slideLayouts/slideLayout238.xml"/><Relationship Id="rId72" Type="http://schemas.openxmlformats.org/officeDocument/2006/relationships/slideLayout" Target="../slideLayouts/slideLayout259.xml"/><Relationship Id="rId80" Type="http://schemas.openxmlformats.org/officeDocument/2006/relationships/slideLayout" Target="../slideLayouts/slideLayout267.xml"/><Relationship Id="rId85" Type="http://schemas.openxmlformats.org/officeDocument/2006/relationships/slideLayout" Target="../slideLayouts/slideLayout272.xml"/><Relationship Id="rId93" Type="http://schemas.openxmlformats.org/officeDocument/2006/relationships/slideLayout" Target="../slideLayouts/slideLayout280.xml"/><Relationship Id="rId98" Type="http://schemas.openxmlformats.org/officeDocument/2006/relationships/theme" Target="../theme/theme3.xml"/><Relationship Id="rId3" Type="http://schemas.openxmlformats.org/officeDocument/2006/relationships/slideLayout" Target="../slideLayouts/slideLayout190.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46" Type="http://schemas.openxmlformats.org/officeDocument/2006/relationships/slideLayout" Target="../slideLayouts/slideLayout233.xml"/><Relationship Id="rId59" Type="http://schemas.openxmlformats.org/officeDocument/2006/relationships/slideLayout" Target="../slideLayouts/slideLayout246.xml"/><Relationship Id="rId67" Type="http://schemas.openxmlformats.org/officeDocument/2006/relationships/slideLayout" Target="../slideLayouts/slideLayout254.xml"/><Relationship Id="rId20" Type="http://schemas.openxmlformats.org/officeDocument/2006/relationships/slideLayout" Target="../slideLayouts/slideLayout207.xml"/><Relationship Id="rId41" Type="http://schemas.openxmlformats.org/officeDocument/2006/relationships/slideLayout" Target="../slideLayouts/slideLayout228.xml"/><Relationship Id="rId54" Type="http://schemas.openxmlformats.org/officeDocument/2006/relationships/slideLayout" Target="../slideLayouts/slideLayout241.xml"/><Relationship Id="rId62" Type="http://schemas.openxmlformats.org/officeDocument/2006/relationships/slideLayout" Target="../slideLayouts/slideLayout249.xml"/><Relationship Id="rId70" Type="http://schemas.openxmlformats.org/officeDocument/2006/relationships/slideLayout" Target="../slideLayouts/slideLayout257.xml"/><Relationship Id="rId75" Type="http://schemas.openxmlformats.org/officeDocument/2006/relationships/slideLayout" Target="../slideLayouts/slideLayout262.xml"/><Relationship Id="rId83" Type="http://schemas.openxmlformats.org/officeDocument/2006/relationships/slideLayout" Target="../slideLayouts/slideLayout270.xml"/><Relationship Id="rId88" Type="http://schemas.openxmlformats.org/officeDocument/2006/relationships/slideLayout" Target="../slideLayouts/slideLayout275.xml"/><Relationship Id="rId91" Type="http://schemas.openxmlformats.org/officeDocument/2006/relationships/slideLayout" Target="../slideLayouts/slideLayout278.xml"/><Relationship Id="rId96" Type="http://schemas.openxmlformats.org/officeDocument/2006/relationships/slideLayout" Target="../slideLayouts/slideLayout28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49" Type="http://schemas.openxmlformats.org/officeDocument/2006/relationships/slideLayout" Target="../slideLayouts/slideLayout236.xml"/><Relationship Id="rId57" Type="http://schemas.openxmlformats.org/officeDocument/2006/relationships/slideLayout" Target="../slideLayouts/slideLayout244.xml"/><Relationship Id="rId10" Type="http://schemas.openxmlformats.org/officeDocument/2006/relationships/slideLayout" Target="../slideLayouts/slideLayout197.xml"/><Relationship Id="rId31" Type="http://schemas.openxmlformats.org/officeDocument/2006/relationships/slideLayout" Target="../slideLayouts/slideLayout218.xml"/><Relationship Id="rId44" Type="http://schemas.openxmlformats.org/officeDocument/2006/relationships/slideLayout" Target="../slideLayouts/slideLayout231.xml"/><Relationship Id="rId52" Type="http://schemas.openxmlformats.org/officeDocument/2006/relationships/slideLayout" Target="../slideLayouts/slideLayout239.xml"/><Relationship Id="rId60" Type="http://schemas.openxmlformats.org/officeDocument/2006/relationships/slideLayout" Target="../slideLayouts/slideLayout247.xml"/><Relationship Id="rId65" Type="http://schemas.openxmlformats.org/officeDocument/2006/relationships/slideLayout" Target="../slideLayouts/slideLayout252.xml"/><Relationship Id="rId73" Type="http://schemas.openxmlformats.org/officeDocument/2006/relationships/slideLayout" Target="../slideLayouts/slideLayout260.xml"/><Relationship Id="rId78" Type="http://schemas.openxmlformats.org/officeDocument/2006/relationships/slideLayout" Target="../slideLayouts/slideLayout265.xml"/><Relationship Id="rId81" Type="http://schemas.openxmlformats.org/officeDocument/2006/relationships/slideLayout" Target="../slideLayouts/slideLayout268.xml"/><Relationship Id="rId86" Type="http://schemas.openxmlformats.org/officeDocument/2006/relationships/slideLayout" Target="../slideLayouts/slideLayout273.xml"/><Relationship Id="rId94" Type="http://schemas.openxmlformats.org/officeDocument/2006/relationships/slideLayout" Target="../slideLayouts/slideLayout281.xml"/><Relationship Id="rId99" Type="http://schemas.openxmlformats.org/officeDocument/2006/relationships/image" Target="../media/image1.png"/><Relationship Id="rId4" Type="http://schemas.openxmlformats.org/officeDocument/2006/relationships/slideLayout" Target="../slideLayouts/slideLayout191.xml"/><Relationship Id="rId9" Type="http://schemas.openxmlformats.org/officeDocument/2006/relationships/slideLayout" Target="../slideLayouts/slideLayout196.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9"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6F3EC"/>
            </a:gs>
            <a:gs pos="100000">
              <a:srgbClr val="F5F7FC"/>
            </a:gs>
          </a:gsLst>
          <a:lin ang="3600000" scaled="0"/>
        </a:gradFill>
        <a:effectLst/>
      </p:bgPr>
    </p:bg>
    <p:spTree>
      <p:nvGrpSpPr>
        <p:cNvPr id="1" name="Shape 9"/>
        <p:cNvGrpSpPr/>
        <p:nvPr/>
      </p:nvGrpSpPr>
      <p:grpSpPr>
        <a:xfrm>
          <a:off x="0" y="0"/>
          <a:ext cx="0" cy="0"/>
          <a:chOff x="0" y="0"/>
          <a:chExt cx="0" cy="0"/>
        </a:xfrm>
      </p:grpSpPr>
      <p:pic>
        <p:nvPicPr>
          <p:cNvPr id="10" name="Google Shape;10;p23" descr="A white background with multicolored lines&#10;&#10;Description automatically generated"/>
          <p:cNvPicPr preferRelativeResize="0"/>
          <p:nvPr/>
        </p:nvPicPr>
        <p:blipFill rotWithShape="1">
          <a:blip r:embed="rId94">
            <a:alphaModFix amt="68000"/>
          </a:blip>
          <a:srcRect/>
          <a:stretch/>
        </p:blipFill>
        <p:spPr>
          <a:xfrm>
            <a:off x="0" y="0"/>
            <a:ext cx="12192000" cy="6858001"/>
          </a:xfrm>
          <a:prstGeom prst="rect">
            <a:avLst/>
          </a:prstGeom>
          <a:noFill/>
          <a:ln>
            <a:noFill/>
          </a:ln>
        </p:spPr>
      </p:pic>
      <p:sp>
        <p:nvSpPr>
          <p:cNvPr id="11" name="Google Shape;11;p23"/>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spcBef>
                <a:spcPts val="0"/>
              </a:spcBef>
              <a:spcAft>
                <a:spcPts val="0"/>
              </a:spcAft>
              <a:buSzPts val="1400"/>
              <a:buNone/>
              <a:defRPr sz="3000" b="1" i="0" u="none" strike="noStrike" cap="none">
                <a:solidFill>
                  <a:srgbClr val="4B6D23"/>
                </a:solidFill>
                <a:latin typeface="Arial"/>
                <a:ea typeface="Arial"/>
                <a:cs typeface="Arial"/>
                <a:sym typeface="Arial"/>
              </a:defRPr>
            </a:lvl1pPr>
            <a:lvl2pPr marR="0" lvl="1" algn="l" rtl="0">
              <a:spcBef>
                <a:spcPts val="0"/>
              </a:spcBef>
              <a:spcAft>
                <a:spcPts val="0"/>
              </a:spcAft>
              <a:buSzPts val="1400"/>
              <a:buNone/>
              <a:defRPr sz="3000" b="1" i="0" u="none" strike="noStrike" cap="none">
                <a:solidFill>
                  <a:srgbClr val="D14F97"/>
                </a:solidFill>
                <a:latin typeface="Arial"/>
                <a:ea typeface="Arial"/>
                <a:cs typeface="Arial"/>
                <a:sym typeface="Arial"/>
              </a:defRPr>
            </a:lvl2pPr>
            <a:lvl3pPr marR="0" lvl="2" algn="l" rtl="0">
              <a:spcBef>
                <a:spcPts val="0"/>
              </a:spcBef>
              <a:spcAft>
                <a:spcPts val="0"/>
              </a:spcAft>
              <a:buSzPts val="1400"/>
              <a:buNone/>
              <a:defRPr sz="3000" b="1" i="0" u="none" strike="noStrike" cap="none">
                <a:solidFill>
                  <a:srgbClr val="D14F97"/>
                </a:solidFill>
                <a:latin typeface="Arial"/>
                <a:ea typeface="Arial"/>
                <a:cs typeface="Arial"/>
                <a:sym typeface="Arial"/>
              </a:defRPr>
            </a:lvl3pPr>
            <a:lvl4pPr marR="0" lvl="3" algn="l" rtl="0">
              <a:spcBef>
                <a:spcPts val="0"/>
              </a:spcBef>
              <a:spcAft>
                <a:spcPts val="0"/>
              </a:spcAft>
              <a:buSzPts val="1400"/>
              <a:buNone/>
              <a:defRPr sz="3000" b="1" i="0" u="none" strike="noStrike" cap="none">
                <a:solidFill>
                  <a:srgbClr val="D14F97"/>
                </a:solidFill>
                <a:latin typeface="Arial"/>
                <a:ea typeface="Arial"/>
                <a:cs typeface="Arial"/>
                <a:sym typeface="Arial"/>
              </a:defRPr>
            </a:lvl4pPr>
            <a:lvl5pPr marR="0" lvl="4" algn="l" rtl="0">
              <a:spcBef>
                <a:spcPts val="0"/>
              </a:spcBef>
              <a:spcAft>
                <a:spcPts val="0"/>
              </a:spcAft>
              <a:buSzPts val="1400"/>
              <a:buNone/>
              <a:defRPr sz="3000" b="1" i="0" u="none" strike="noStrike" cap="none">
                <a:solidFill>
                  <a:srgbClr val="D14F97"/>
                </a:solidFill>
                <a:latin typeface="Arial"/>
                <a:ea typeface="Arial"/>
                <a:cs typeface="Arial"/>
                <a:sym typeface="Arial"/>
              </a:defRPr>
            </a:lvl5pPr>
            <a:lvl6pPr marR="0" lvl="5" algn="l" rtl="0">
              <a:spcBef>
                <a:spcPts val="0"/>
              </a:spcBef>
              <a:spcAft>
                <a:spcPts val="0"/>
              </a:spcAft>
              <a:buSzPts val="1400"/>
              <a:buNone/>
              <a:defRPr sz="3000" b="1" i="0" u="none" strike="noStrike" cap="none">
                <a:solidFill>
                  <a:srgbClr val="D14F97"/>
                </a:solidFill>
                <a:latin typeface="Arial"/>
                <a:ea typeface="Arial"/>
                <a:cs typeface="Arial"/>
                <a:sym typeface="Arial"/>
              </a:defRPr>
            </a:lvl6pPr>
            <a:lvl7pPr marR="0" lvl="6" algn="l" rtl="0">
              <a:spcBef>
                <a:spcPts val="0"/>
              </a:spcBef>
              <a:spcAft>
                <a:spcPts val="0"/>
              </a:spcAft>
              <a:buSzPts val="1400"/>
              <a:buNone/>
              <a:defRPr sz="3000" b="1" i="0" u="none" strike="noStrike" cap="none">
                <a:solidFill>
                  <a:srgbClr val="D14F97"/>
                </a:solidFill>
                <a:latin typeface="Arial"/>
                <a:ea typeface="Arial"/>
                <a:cs typeface="Arial"/>
                <a:sym typeface="Arial"/>
              </a:defRPr>
            </a:lvl7pPr>
            <a:lvl8pPr marR="0" lvl="7" algn="l" rtl="0">
              <a:spcBef>
                <a:spcPts val="0"/>
              </a:spcBef>
              <a:spcAft>
                <a:spcPts val="0"/>
              </a:spcAft>
              <a:buSzPts val="1400"/>
              <a:buNone/>
              <a:defRPr sz="3000" b="1" i="0" u="none" strike="noStrike" cap="none">
                <a:solidFill>
                  <a:srgbClr val="D14F97"/>
                </a:solidFill>
                <a:latin typeface="Arial"/>
                <a:ea typeface="Arial"/>
                <a:cs typeface="Arial"/>
                <a:sym typeface="Arial"/>
              </a:defRPr>
            </a:lvl8pPr>
            <a:lvl9pPr marR="0" lvl="8" algn="l" rtl="0">
              <a:spcBef>
                <a:spcPts val="0"/>
              </a:spcBef>
              <a:spcAft>
                <a:spcPts val="0"/>
              </a:spcAft>
              <a:buSzPts val="1400"/>
              <a:buNone/>
              <a:defRPr sz="3000" b="1" i="0" u="none" strike="noStrike" cap="none">
                <a:solidFill>
                  <a:srgbClr val="D14F97"/>
                </a:solidFill>
                <a:latin typeface="Arial"/>
                <a:ea typeface="Arial"/>
                <a:cs typeface="Arial"/>
                <a:sym typeface="Arial"/>
              </a:defRPr>
            </a:lvl9pPr>
          </a:lstStyle>
          <a:p>
            <a:endParaRPr/>
          </a:p>
        </p:txBody>
      </p:sp>
      <p:sp>
        <p:nvSpPr>
          <p:cNvPr id="12" name="Google Shape;12;p23"/>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SzPts val="1400"/>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4B6D23"/>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4B6D23"/>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6F3EC"/>
            </a:gs>
            <a:gs pos="100000">
              <a:srgbClr val="F5F7FC"/>
            </a:gs>
          </a:gsLst>
          <a:lin ang="3600000" scaled="0"/>
        </a:gradFill>
        <a:effectLst/>
      </p:bgPr>
    </p:bg>
    <p:spTree>
      <p:nvGrpSpPr>
        <p:cNvPr id="1" name="Shape 9"/>
        <p:cNvGrpSpPr/>
        <p:nvPr/>
      </p:nvGrpSpPr>
      <p:grpSpPr>
        <a:xfrm>
          <a:off x="0" y="0"/>
          <a:ext cx="0" cy="0"/>
          <a:chOff x="0" y="0"/>
          <a:chExt cx="0" cy="0"/>
        </a:xfrm>
      </p:grpSpPr>
      <p:pic>
        <p:nvPicPr>
          <p:cNvPr id="10" name="Google Shape;10;p19" descr="A white background with multicolored lines&#10;&#10;Description automatically generated"/>
          <p:cNvPicPr preferRelativeResize="0"/>
          <p:nvPr/>
        </p:nvPicPr>
        <p:blipFill rotWithShape="1">
          <a:blip r:embed="rId97">
            <a:alphaModFix amt="68000"/>
          </a:blip>
          <a:srcRect/>
          <a:stretch/>
        </p:blipFill>
        <p:spPr>
          <a:xfrm>
            <a:off x="0" y="0"/>
            <a:ext cx="12192000" cy="6858001"/>
          </a:xfrm>
          <a:prstGeom prst="rect">
            <a:avLst/>
          </a:prstGeom>
          <a:noFill/>
          <a:ln>
            <a:noFill/>
          </a:ln>
        </p:spPr>
      </p:pic>
      <p:sp>
        <p:nvSpPr>
          <p:cNvPr id="11" name="Google Shape;11;p19"/>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spcBef>
                <a:spcPts val="0"/>
              </a:spcBef>
              <a:spcAft>
                <a:spcPts val="0"/>
              </a:spcAft>
              <a:buSzPts val="1400"/>
              <a:buNone/>
              <a:defRPr sz="3000" b="1" i="0" u="none" strike="noStrike" cap="none">
                <a:solidFill>
                  <a:srgbClr val="4B6D23"/>
                </a:solidFill>
                <a:latin typeface="Arial"/>
                <a:ea typeface="Arial"/>
                <a:cs typeface="Arial"/>
                <a:sym typeface="Arial"/>
              </a:defRPr>
            </a:lvl1pPr>
            <a:lvl2pPr marR="0" lvl="1" algn="l" rtl="0">
              <a:spcBef>
                <a:spcPts val="0"/>
              </a:spcBef>
              <a:spcAft>
                <a:spcPts val="0"/>
              </a:spcAft>
              <a:buSzPts val="1400"/>
              <a:buNone/>
              <a:defRPr sz="3000" b="1" i="0" u="none" strike="noStrike" cap="none">
                <a:solidFill>
                  <a:srgbClr val="D14F97"/>
                </a:solidFill>
                <a:latin typeface="Arial"/>
                <a:ea typeface="Arial"/>
                <a:cs typeface="Arial"/>
                <a:sym typeface="Arial"/>
              </a:defRPr>
            </a:lvl2pPr>
            <a:lvl3pPr marR="0" lvl="2" algn="l" rtl="0">
              <a:spcBef>
                <a:spcPts val="0"/>
              </a:spcBef>
              <a:spcAft>
                <a:spcPts val="0"/>
              </a:spcAft>
              <a:buSzPts val="1400"/>
              <a:buNone/>
              <a:defRPr sz="3000" b="1" i="0" u="none" strike="noStrike" cap="none">
                <a:solidFill>
                  <a:srgbClr val="D14F97"/>
                </a:solidFill>
                <a:latin typeface="Arial"/>
                <a:ea typeface="Arial"/>
                <a:cs typeface="Arial"/>
                <a:sym typeface="Arial"/>
              </a:defRPr>
            </a:lvl3pPr>
            <a:lvl4pPr marR="0" lvl="3" algn="l" rtl="0">
              <a:spcBef>
                <a:spcPts val="0"/>
              </a:spcBef>
              <a:spcAft>
                <a:spcPts val="0"/>
              </a:spcAft>
              <a:buSzPts val="1400"/>
              <a:buNone/>
              <a:defRPr sz="3000" b="1" i="0" u="none" strike="noStrike" cap="none">
                <a:solidFill>
                  <a:srgbClr val="D14F97"/>
                </a:solidFill>
                <a:latin typeface="Arial"/>
                <a:ea typeface="Arial"/>
                <a:cs typeface="Arial"/>
                <a:sym typeface="Arial"/>
              </a:defRPr>
            </a:lvl4pPr>
            <a:lvl5pPr marR="0" lvl="4" algn="l" rtl="0">
              <a:spcBef>
                <a:spcPts val="0"/>
              </a:spcBef>
              <a:spcAft>
                <a:spcPts val="0"/>
              </a:spcAft>
              <a:buSzPts val="1400"/>
              <a:buNone/>
              <a:defRPr sz="3000" b="1" i="0" u="none" strike="noStrike" cap="none">
                <a:solidFill>
                  <a:srgbClr val="D14F97"/>
                </a:solidFill>
                <a:latin typeface="Arial"/>
                <a:ea typeface="Arial"/>
                <a:cs typeface="Arial"/>
                <a:sym typeface="Arial"/>
              </a:defRPr>
            </a:lvl5pPr>
            <a:lvl6pPr marR="0" lvl="5" algn="l" rtl="0">
              <a:spcBef>
                <a:spcPts val="0"/>
              </a:spcBef>
              <a:spcAft>
                <a:spcPts val="0"/>
              </a:spcAft>
              <a:buSzPts val="1400"/>
              <a:buNone/>
              <a:defRPr sz="3000" b="1" i="0" u="none" strike="noStrike" cap="none">
                <a:solidFill>
                  <a:srgbClr val="D14F97"/>
                </a:solidFill>
                <a:latin typeface="Arial"/>
                <a:ea typeface="Arial"/>
                <a:cs typeface="Arial"/>
                <a:sym typeface="Arial"/>
              </a:defRPr>
            </a:lvl6pPr>
            <a:lvl7pPr marR="0" lvl="6" algn="l" rtl="0">
              <a:spcBef>
                <a:spcPts val="0"/>
              </a:spcBef>
              <a:spcAft>
                <a:spcPts val="0"/>
              </a:spcAft>
              <a:buSzPts val="1400"/>
              <a:buNone/>
              <a:defRPr sz="3000" b="1" i="0" u="none" strike="noStrike" cap="none">
                <a:solidFill>
                  <a:srgbClr val="D14F97"/>
                </a:solidFill>
                <a:latin typeface="Arial"/>
                <a:ea typeface="Arial"/>
                <a:cs typeface="Arial"/>
                <a:sym typeface="Arial"/>
              </a:defRPr>
            </a:lvl7pPr>
            <a:lvl8pPr marR="0" lvl="7" algn="l" rtl="0">
              <a:spcBef>
                <a:spcPts val="0"/>
              </a:spcBef>
              <a:spcAft>
                <a:spcPts val="0"/>
              </a:spcAft>
              <a:buSzPts val="1400"/>
              <a:buNone/>
              <a:defRPr sz="3000" b="1" i="0" u="none" strike="noStrike" cap="none">
                <a:solidFill>
                  <a:srgbClr val="D14F97"/>
                </a:solidFill>
                <a:latin typeface="Arial"/>
                <a:ea typeface="Arial"/>
                <a:cs typeface="Arial"/>
                <a:sym typeface="Arial"/>
              </a:defRPr>
            </a:lvl8pPr>
            <a:lvl9pPr marR="0" lvl="8" algn="l" rtl="0">
              <a:spcBef>
                <a:spcPts val="0"/>
              </a:spcBef>
              <a:spcAft>
                <a:spcPts val="0"/>
              </a:spcAft>
              <a:buSzPts val="1400"/>
              <a:buNone/>
              <a:defRPr sz="3000" b="1" i="0" u="none" strike="noStrike" cap="none">
                <a:solidFill>
                  <a:srgbClr val="D14F97"/>
                </a:solidFill>
                <a:latin typeface="Arial"/>
                <a:ea typeface="Arial"/>
                <a:cs typeface="Arial"/>
                <a:sym typeface="Arial"/>
              </a:defRPr>
            </a:lvl9pPr>
          </a:lstStyle>
          <a:p>
            <a:endParaRPr/>
          </a:p>
        </p:txBody>
      </p:sp>
      <p:sp>
        <p:nvSpPr>
          <p:cNvPr id="12" name="Google Shape;12;p19"/>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SzPts val="1400"/>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4B6D23"/>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4B6D23"/>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02950803"/>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3805" r:id="rId57"/>
    <p:sldLayoutId id="2147483806" r:id="rId58"/>
    <p:sldLayoutId id="2147483807" r:id="rId59"/>
    <p:sldLayoutId id="2147483808" r:id="rId60"/>
    <p:sldLayoutId id="2147483809" r:id="rId61"/>
    <p:sldLayoutId id="2147483810" r:id="rId62"/>
    <p:sldLayoutId id="2147483811" r:id="rId63"/>
    <p:sldLayoutId id="2147483812" r:id="rId64"/>
    <p:sldLayoutId id="2147483813" r:id="rId65"/>
    <p:sldLayoutId id="2147483814" r:id="rId66"/>
    <p:sldLayoutId id="2147483815" r:id="rId67"/>
    <p:sldLayoutId id="2147483816" r:id="rId68"/>
    <p:sldLayoutId id="2147483817" r:id="rId69"/>
    <p:sldLayoutId id="2147483818" r:id="rId70"/>
    <p:sldLayoutId id="2147483819" r:id="rId71"/>
    <p:sldLayoutId id="2147483820" r:id="rId72"/>
    <p:sldLayoutId id="2147483821" r:id="rId73"/>
    <p:sldLayoutId id="2147483822" r:id="rId74"/>
    <p:sldLayoutId id="2147483823" r:id="rId75"/>
    <p:sldLayoutId id="2147483824" r:id="rId76"/>
    <p:sldLayoutId id="2147483825" r:id="rId77"/>
    <p:sldLayoutId id="2147483826" r:id="rId78"/>
    <p:sldLayoutId id="2147483827" r:id="rId79"/>
    <p:sldLayoutId id="2147483828" r:id="rId80"/>
    <p:sldLayoutId id="2147483829" r:id="rId81"/>
    <p:sldLayoutId id="2147483830" r:id="rId82"/>
    <p:sldLayoutId id="2147483831" r:id="rId83"/>
    <p:sldLayoutId id="2147483833" r:id="rId84"/>
    <p:sldLayoutId id="2147483834" r:id="rId85"/>
    <p:sldLayoutId id="2147483835" r:id="rId86"/>
    <p:sldLayoutId id="2147483836" r:id="rId87"/>
    <p:sldLayoutId id="2147483837" r:id="rId88"/>
    <p:sldLayoutId id="2147483838" r:id="rId89"/>
    <p:sldLayoutId id="2147483839" r:id="rId90"/>
    <p:sldLayoutId id="2147483840" r:id="rId91"/>
    <p:sldLayoutId id="2147483841" r:id="rId92"/>
    <p:sldLayoutId id="2147483842" r:id="rId93"/>
    <p:sldLayoutId id="2147483843" r:id="rId94"/>
    <p:sldLayoutId id="2147483942" r:id="rId9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6F3EC"/>
            </a:gs>
            <a:gs pos="100000">
              <a:srgbClr val="F5F7FC"/>
            </a:gs>
          </a:gsLst>
          <a:lin ang="3600000" scaled="0"/>
        </a:gradFill>
        <a:effectLst/>
      </p:bgPr>
    </p:bg>
    <p:spTree>
      <p:nvGrpSpPr>
        <p:cNvPr id="1" name="Shape 9"/>
        <p:cNvGrpSpPr/>
        <p:nvPr/>
      </p:nvGrpSpPr>
      <p:grpSpPr>
        <a:xfrm>
          <a:off x="0" y="0"/>
          <a:ext cx="0" cy="0"/>
          <a:chOff x="0" y="0"/>
          <a:chExt cx="0" cy="0"/>
        </a:xfrm>
      </p:grpSpPr>
      <p:pic>
        <p:nvPicPr>
          <p:cNvPr id="10" name="Google Shape;10;p19" descr="A white background with multicolored lines&#10;&#10;Description automatically generated"/>
          <p:cNvPicPr preferRelativeResize="0"/>
          <p:nvPr/>
        </p:nvPicPr>
        <p:blipFill rotWithShape="1">
          <a:blip r:embed="rId99">
            <a:alphaModFix amt="68000"/>
          </a:blip>
          <a:srcRect/>
          <a:stretch/>
        </p:blipFill>
        <p:spPr>
          <a:xfrm>
            <a:off x="0" y="0"/>
            <a:ext cx="12192000" cy="6858001"/>
          </a:xfrm>
          <a:prstGeom prst="rect">
            <a:avLst/>
          </a:prstGeom>
          <a:noFill/>
          <a:ln>
            <a:noFill/>
          </a:ln>
        </p:spPr>
      </p:pic>
      <p:sp>
        <p:nvSpPr>
          <p:cNvPr id="11" name="Google Shape;11;p19"/>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spcBef>
                <a:spcPts val="0"/>
              </a:spcBef>
              <a:spcAft>
                <a:spcPts val="0"/>
              </a:spcAft>
              <a:buSzPts val="1400"/>
              <a:buNone/>
              <a:defRPr sz="3000" b="1" i="0" u="none" strike="noStrike" cap="none">
                <a:solidFill>
                  <a:srgbClr val="4B6D23"/>
                </a:solidFill>
                <a:latin typeface="Arial"/>
                <a:ea typeface="Arial"/>
                <a:cs typeface="Arial"/>
                <a:sym typeface="Arial"/>
              </a:defRPr>
            </a:lvl1pPr>
            <a:lvl2pPr marR="0" lvl="1" algn="l" rtl="0">
              <a:spcBef>
                <a:spcPts val="0"/>
              </a:spcBef>
              <a:spcAft>
                <a:spcPts val="0"/>
              </a:spcAft>
              <a:buSzPts val="1400"/>
              <a:buNone/>
              <a:defRPr sz="3000" b="1" i="0" u="none" strike="noStrike" cap="none">
                <a:solidFill>
                  <a:srgbClr val="D14F97"/>
                </a:solidFill>
                <a:latin typeface="Arial"/>
                <a:ea typeface="Arial"/>
                <a:cs typeface="Arial"/>
                <a:sym typeface="Arial"/>
              </a:defRPr>
            </a:lvl2pPr>
            <a:lvl3pPr marR="0" lvl="2" algn="l" rtl="0">
              <a:spcBef>
                <a:spcPts val="0"/>
              </a:spcBef>
              <a:spcAft>
                <a:spcPts val="0"/>
              </a:spcAft>
              <a:buSzPts val="1400"/>
              <a:buNone/>
              <a:defRPr sz="3000" b="1" i="0" u="none" strike="noStrike" cap="none">
                <a:solidFill>
                  <a:srgbClr val="D14F97"/>
                </a:solidFill>
                <a:latin typeface="Arial"/>
                <a:ea typeface="Arial"/>
                <a:cs typeface="Arial"/>
                <a:sym typeface="Arial"/>
              </a:defRPr>
            </a:lvl3pPr>
            <a:lvl4pPr marR="0" lvl="3" algn="l" rtl="0">
              <a:spcBef>
                <a:spcPts val="0"/>
              </a:spcBef>
              <a:spcAft>
                <a:spcPts val="0"/>
              </a:spcAft>
              <a:buSzPts val="1400"/>
              <a:buNone/>
              <a:defRPr sz="3000" b="1" i="0" u="none" strike="noStrike" cap="none">
                <a:solidFill>
                  <a:srgbClr val="D14F97"/>
                </a:solidFill>
                <a:latin typeface="Arial"/>
                <a:ea typeface="Arial"/>
                <a:cs typeface="Arial"/>
                <a:sym typeface="Arial"/>
              </a:defRPr>
            </a:lvl4pPr>
            <a:lvl5pPr marR="0" lvl="4" algn="l" rtl="0">
              <a:spcBef>
                <a:spcPts val="0"/>
              </a:spcBef>
              <a:spcAft>
                <a:spcPts val="0"/>
              </a:spcAft>
              <a:buSzPts val="1400"/>
              <a:buNone/>
              <a:defRPr sz="3000" b="1" i="0" u="none" strike="noStrike" cap="none">
                <a:solidFill>
                  <a:srgbClr val="D14F97"/>
                </a:solidFill>
                <a:latin typeface="Arial"/>
                <a:ea typeface="Arial"/>
                <a:cs typeface="Arial"/>
                <a:sym typeface="Arial"/>
              </a:defRPr>
            </a:lvl5pPr>
            <a:lvl6pPr marR="0" lvl="5" algn="l" rtl="0">
              <a:spcBef>
                <a:spcPts val="0"/>
              </a:spcBef>
              <a:spcAft>
                <a:spcPts val="0"/>
              </a:spcAft>
              <a:buSzPts val="1400"/>
              <a:buNone/>
              <a:defRPr sz="3000" b="1" i="0" u="none" strike="noStrike" cap="none">
                <a:solidFill>
                  <a:srgbClr val="D14F97"/>
                </a:solidFill>
                <a:latin typeface="Arial"/>
                <a:ea typeface="Arial"/>
                <a:cs typeface="Arial"/>
                <a:sym typeface="Arial"/>
              </a:defRPr>
            </a:lvl6pPr>
            <a:lvl7pPr marR="0" lvl="6" algn="l" rtl="0">
              <a:spcBef>
                <a:spcPts val="0"/>
              </a:spcBef>
              <a:spcAft>
                <a:spcPts val="0"/>
              </a:spcAft>
              <a:buSzPts val="1400"/>
              <a:buNone/>
              <a:defRPr sz="3000" b="1" i="0" u="none" strike="noStrike" cap="none">
                <a:solidFill>
                  <a:srgbClr val="D14F97"/>
                </a:solidFill>
                <a:latin typeface="Arial"/>
                <a:ea typeface="Arial"/>
                <a:cs typeface="Arial"/>
                <a:sym typeface="Arial"/>
              </a:defRPr>
            </a:lvl7pPr>
            <a:lvl8pPr marR="0" lvl="7" algn="l" rtl="0">
              <a:spcBef>
                <a:spcPts val="0"/>
              </a:spcBef>
              <a:spcAft>
                <a:spcPts val="0"/>
              </a:spcAft>
              <a:buSzPts val="1400"/>
              <a:buNone/>
              <a:defRPr sz="3000" b="1" i="0" u="none" strike="noStrike" cap="none">
                <a:solidFill>
                  <a:srgbClr val="D14F97"/>
                </a:solidFill>
                <a:latin typeface="Arial"/>
                <a:ea typeface="Arial"/>
                <a:cs typeface="Arial"/>
                <a:sym typeface="Arial"/>
              </a:defRPr>
            </a:lvl8pPr>
            <a:lvl9pPr marR="0" lvl="8" algn="l" rtl="0">
              <a:spcBef>
                <a:spcPts val="0"/>
              </a:spcBef>
              <a:spcAft>
                <a:spcPts val="0"/>
              </a:spcAft>
              <a:buSzPts val="1400"/>
              <a:buNone/>
              <a:defRPr sz="3000" b="1" i="0" u="none" strike="noStrike" cap="none">
                <a:solidFill>
                  <a:srgbClr val="D14F97"/>
                </a:solidFill>
                <a:latin typeface="Arial"/>
                <a:ea typeface="Arial"/>
                <a:cs typeface="Arial"/>
                <a:sym typeface="Arial"/>
              </a:defRPr>
            </a:lvl9pPr>
          </a:lstStyle>
          <a:p>
            <a:endParaRPr/>
          </a:p>
        </p:txBody>
      </p:sp>
      <p:sp>
        <p:nvSpPr>
          <p:cNvPr id="12" name="Google Shape;12;p19"/>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SzPts val="1400"/>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4B6D23"/>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4B6D23"/>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4B6D23"/>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8087837"/>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 id="2147483895" r:id="rId51"/>
    <p:sldLayoutId id="2147483896" r:id="rId52"/>
    <p:sldLayoutId id="2147483897" r:id="rId53"/>
    <p:sldLayoutId id="2147483898" r:id="rId54"/>
    <p:sldLayoutId id="2147483899" r:id="rId55"/>
    <p:sldLayoutId id="2147483900" r:id="rId56"/>
    <p:sldLayoutId id="2147483901" r:id="rId57"/>
    <p:sldLayoutId id="2147483902" r:id="rId58"/>
    <p:sldLayoutId id="2147483903" r:id="rId59"/>
    <p:sldLayoutId id="2147483904" r:id="rId60"/>
    <p:sldLayoutId id="2147483905" r:id="rId61"/>
    <p:sldLayoutId id="2147483906" r:id="rId62"/>
    <p:sldLayoutId id="2147483907" r:id="rId63"/>
    <p:sldLayoutId id="2147483908" r:id="rId64"/>
    <p:sldLayoutId id="2147483909" r:id="rId65"/>
    <p:sldLayoutId id="2147483910" r:id="rId66"/>
    <p:sldLayoutId id="2147483911" r:id="rId67"/>
    <p:sldLayoutId id="2147483912" r:id="rId68"/>
    <p:sldLayoutId id="2147483913" r:id="rId69"/>
    <p:sldLayoutId id="2147483914" r:id="rId70"/>
    <p:sldLayoutId id="2147483915" r:id="rId71"/>
    <p:sldLayoutId id="2147483916" r:id="rId72"/>
    <p:sldLayoutId id="2147483917" r:id="rId73"/>
    <p:sldLayoutId id="2147483918" r:id="rId74"/>
    <p:sldLayoutId id="2147483919" r:id="rId75"/>
    <p:sldLayoutId id="2147483920" r:id="rId76"/>
    <p:sldLayoutId id="2147483921" r:id="rId77"/>
    <p:sldLayoutId id="2147483922" r:id="rId78"/>
    <p:sldLayoutId id="2147483923" r:id="rId79"/>
    <p:sldLayoutId id="2147483924" r:id="rId80"/>
    <p:sldLayoutId id="2147483925" r:id="rId81"/>
    <p:sldLayoutId id="2147483926" r:id="rId82"/>
    <p:sldLayoutId id="2147483927" r:id="rId83"/>
    <p:sldLayoutId id="2147483928" r:id="rId84"/>
    <p:sldLayoutId id="2147483929" r:id="rId85"/>
    <p:sldLayoutId id="2147483930" r:id="rId86"/>
    <p:sldLayoutId id="2147483931" r:id="rId87"/>
    <p:sldLayoutId id="2147483932" r:id="rId88"/>
    <p:sldLayoutId id="2147483933" r:id="rId89"/>
    <p:sldLayoutId id="2147483934" r:id="rId90"/>
    <p:sldLayoutId id="2147483935" r:id="rId91"/>
    <p:sldLayoutId id="2147483936" r:id="rId92"/>
    <p:sldLayoutId id="2147483937" r:id="rId93"/>
    <p:sldLayoutId id="2147483938" r:id="rId94"/>
    <p:sldLayoutId id="2147483939" r:id="rId95"/>
    <p:sldLayoutId id="2147483940" r:id="rId96"/>
    <p:sldLayoutId id="2147483941" r:id="rId97"/>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oregon.gov/ode/students-and-family/equity/nativeamericaneducation/pages/senate-bill-13-tribal-historyshared-history.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9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hyperlink" Target="https://www.oregon.gov/ode/educator-resources/standards/socialsciences/Documents/Final2024SocialScienceStandardsACCESSIBLE.pdf" TargetMode="External"/><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0000"/>
          </a:blip>
          <a:tile tx="0" ty="0" sx="100000" sy="100000" flip="none" algn="tl"/>
        </a:blipFill>
        <a:effectLst/>
      </p:bgPr>
    </p:bg>
    <p:spTree>
      <p:nvGrpSpPr>
        <p:cNvPr id="1" name="Shape 579"/>
        <p:cNvGrpSpPr/>
        <p:nvPr/>
      </p:nvGrpSpPr>
      <p:grpSpPr>
        <a:xfrm>
          <a:off x="0" y="0"/>
          <a:ext cx="0" cy="0"/>
          <a:chOff x="0" y="0"/>
          <a:chExt cx="0" cy="0"/>
        </a:xfrm>
      </p:grpSpPr>
      <p:sp>
        <p:nvSpPr>
          <p:cNvPr id="580" name="Google Shape;580;p1"/>
          <p:cNvSpPr txBox="1">
            <a:spLocks noGrp="1"/>
          </p:cNvSpPr>
          <p:nvPr>
            <p:ph type="title"/>
          </p:nvPr>
        </p:nvSpPr>
        <p:spPr>
          <a:xfrm>
            <a:off x="1805940" y="2839301"/>
            <a:ext cx="8580120" cy="70788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dirty="0"/>
              <a:t>Introducing Oregon’s 2024 </a:t>
            </a:r>
            <a:br>
              <a:rPr lang="en-US" dirty="0"/>
            </a:br>
            <a:r>
              <a:rPr lang="en-US" dirty="0"/>
              <a:t>Social Science Standards </a:t>
            </a:r>
            <a:endParaRPr dirty="0"/>
          </a:p>
        </p:txBody>
      </p:sp>
      <p:sp>
        <p:nvSpPr>
          <p:cNvPr id="581" name="Google Shape;581;p1"/>
          <p:cNvSpPr txBox="1">
            <a:spLocks noGrp="1"/>
          </p:cNvSpPr>
          <p:nvPr>
            <p:ph type="subTitle" idx="1"/>
          </p:nvPr>
        </p:nvSpPr>
        <p:spPr>
          <a:xfrm>
            <a:off x="1805940" y="3647200"/>
            <a:ext cx="8580120" cy="413896"/>
          </a:xfrm>
          <a:prstGeom prst="rect">
            <a:avLst/>
          </a:prstGeom>
          <a:noFill/>
          <a:ln>
            <a:noFill/>
          </a:ln>
        </p:spPr>
        <p:txBody>
          <a:bodyPr spcFirstLastPara="1" wrap="square" lIns="91425" tIns="45700" rIns="91425" bIns="45700" anchor="t" anchorCtr="0">
            <a:noAutofit/>
          </a:bodyPr>
          <a:lstStyle/>
          <a:p>
            <a:pPr marL="0" lvl="0" indent="0" algn="ctr" rtl="0">
              <a:lnSpc>
                <a:spcPct val="114000"/>
              </a:lnSpc>
              <a:spcBef>
                <a:spcPts val="0"/>
              </a:spcBef>
              <a:spcAft>
                <a:spcPts val="0"/>
              </a:spcAft>
              <a:buSzPts val="2800"/>
              <a:buNone/>
            </a:pPr>
            <a:r>
              <a:rPr lang="en-US" dirty="0">
                <a:latin typeface="Arial"/>
                <a:ea typeface="Arial"/>
                <a:cs typeface="Arial"/>
                <a:sym typeface="Arial"/>
              </a:rPr>
              <a:t>Grades 9–12</a:t>
            </a:r>
            <a:endParaRP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2">
          <a:extLst>
            <a:ext uri="{FF2B5EF4-FFF2-40B4-BE49-F238E27FC236}">
              <a16:creationId xmlns:a16="http://schemas.microsoft.com/office/drawing/2014/main" id="{D54D2487-9CFC-2FC3-C6A1-33719B1F4B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773CEB-E0D9-DE14-B4E5-CD8C3CC793D3}"/>
              </a:ext>
              <a:ext uri="{C183D7F6-B498-43B3-948B-1728B52AA6E4}">
                <adec:decorative xmlns:adec="http://schemas.microsoft.com/office/drawing/2017/decorative" val="1"/>
              </a:ext>
            </a:extLst>
          </p:cNvPr>
          <p:cNvPicPr>
            <a:picLocks noChangeAspect="1"/>
          </p:cNvPicPr>
          <p:nvPr/>
        </p:nvPicPr>
        <p:blipFill>
          <a:blip r:embed="rId3"/>
          <a:srcRect l="15164"/>
          <a:stretch/>
        </p:blipFill>
        <p:spPr>
          <a:xfrm>
            <a:off x="6096000" y="1004531"/>
            <a:ext cx="7557654" cy="5938982"/>
          </a:xfrm>
          <a:prstGeom prst="rect">
            <a:avLst/>
          </a:prstGeom>
        </p:spPr>
      </p:pic>
      <p:sp>
        <p:nvSpPr>
          <p:cNvPr id="633" name="Google Shape;633;p9">
            <a:extLst>
              <a:ext uri="{FF2B5EF4-FFF2-40B4-BE49-F238E27FC236}">
                <a16:creationId xmlns:a16="http://schemas.microsoft.com/office/drawing/2014/main" id="{3565D07A-8041-5036-70DE-76CE54E19597}"/>
              </a:ext>
            </a:extLst>
          </p:cNvPr>
          <p:cNvSpPr txBox="1">
            <a:spLocks noGrp="1"/>
          </p:cNvSpPr>
          <p:nvPr>
            <p:ph type="title"/>
          </p:nvPr>
        </p:nvSpPr>
        <p:spPr>
          <a:xfrm>
            <a:off x="329184" y="243312"/>
            <a:ext cx="11862816" cy="52318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800" dirty="0">
                <a:latin typeface="Arial"/>
                <a:ea typeface="Arial"/>
                <a:cs typeface="Arial"/>
                <a:sym typeface="Arial"/>
              </a:rPr>
              <a:t>Key Revision in Civics: Government-to-Government Tribal Relations</a:t>
            </a:r>
            <a:endParaRPr sz="2800" dirty="0"/>
          </a:p>
        </p:txBody>
      </p:sp>
      <p:sp>
        <p:nvSpPr>
          <p:cNvPr id="634" name="Google Shape;634;p9">
            <a:extLst>
              <a:ext uri="{FF2B5EF4-FFF2-40B4-BE49-F238E27FC236}">
                <a16:creationId xmlns:a16="http://schemas.microsoft.com/office/drawing/2014/main" id="{1F68662F-2DF3-2EBD-1926-82589FA631DC}"/>
              </a:ext>
            </a:extLst>
          </p:cNvPr>
          <p:cNvSpPr txBox="1">
            <a:spLocks noGrp="1"/>
          </p:cNvSpPr>
          <p:nvPr>
            <p:ph type="body" idx="1"/>
          </p:nvPr>
        </p:nvSpPr>
        <p:spPr>
          <a:xfrm>
            <a:off x="0" y="1109544"/>
            <a:ext cx="5599500" cy="2853048"/>
          </a:xfrm>
          <a:prstGeom prst="rect">
            <a:avLst/>
          </a:prstGeom>
          <a:noFill/>
          <a:ln>
            <a:noFill/>
          </a:ln>
        </p:spPr>
        <p:txBody>
          <a:bodyPr spcFirstLastPara="1" wrap="square" lIns="91425" tIns="45700" rIns="91425" bIns="45700" anchor="t" anchorCtr="0">
            <a:spAutoFit/>
          </a:bodyPr>
          <a:lstStyle/>
          <a:p>
            <a:pPr marL="694944" lvl="0" indent="-347472" algn="l" rtl="0">
              <a:lnSpc>
                <a:spcPct val="113000"/>
              </a:lnSpc>
              <a:spcBef>
                <a:spcPts val="2000"/>
              </a:spcBef>
              <a:spcAft>
                <a:spcPts val="0"/>
              </a:spcAft>
              <a:buSzPct val="100000"/>
              <a:buFont typeface="+mj-lt"/>
              <a:buAutoNum type="arabicPeriod" startAt="2"/>
            </a:pPr>
            <a:r>
              <a:rPr lang="en-US" sz="1800" b="1" i="0" dirty="0">
                <a:solidFill>
                  <a:srgbClr val="000000"/>
                </a:solidFill>
              </a:rPr>
              <a:t>Government-to-Government Tribal Relations:</a:t>
            </a:r>
            <a:r>
              <a:rPr lang="en-US" sz="1800" b="0" i="0" dirty="0">
                <a:solidFill>
                  <a:srgbClr val="000000"/>
                </a:solidFill>
              </a:rPr>
              <a:t> Shift from including Tribal governments within a broader examination of intergovernmental relationships (in the 2018 standards) to specifically requiring students to understand the mechanisms and development of Oregon's government-to-government relationship with Tribal </a:t>
            </a:r>
            <a:r>
              <a:rPr lang="en-US" sz="1800" dirty="0">
                <a:solidFill>
                  <a:srgbClr val="000000"/>
                </a:solidFill>
              </a:rPr>
              <a:t>N</a:t>
            </a:r>
            <a:r>
              <a:rPr lang="en-US" sz="1800" b="0" i="0" dirty="0">
                <a:solidFill>
                  <a:srgbClr val="000000"/>
                </a:solidFill>
              </a:rPr>
              <a:t>ations.</a:t>
            </a:r>
            <a:endParaRPr strike="sngStrike" dirty="0"/>
          </a:p>
        </p:txBody>
      </p:sp>
      <p:sp>
        <p:nvSpPr>
          <p:cNvPr id="635" name="Google Shape;635;p9">
            <a:extLst>
              <a:ext uri="{FF2B5EF4-FFF2-40B4-BE49-F238E27FC236}">
                <a16:creationId xmlns:a16="http://schemas.microsoft.com/office/drawing/2014/main" id="{061A7B20-94AB-66F1-FC13-48D3401F69AB}"/>
              </a:ext>
            </a:extLst>
          </p:cNvPr>
          <p:cNvSpPr txBox="1">
            <a:spLocks noGrp="1"/>
          </p:cNvSpPr>
          <p:nvPr>
            <p:ph type="body" idx="2"/>
          </p:nvPr>
        </p:nvSpPr>
        <p:spPr>
          <a:xfrm>
            <a:off x="412134" y="4134328"/>
            <a:ext cx="7890202" cy="2596673"/>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228600" rIns="457200" bIns="228600" anchor="t" anchorCtr="0">
            <a:spAutoFit/>
          </a:bodyPr>
          <a:lstStyle/>
          <a:p>
            <a:pPr marL="79375"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0" lvl="0" indent="0" algn="l" rtl="0">
              <a:lnSpc>
                <a:spcPct val="113999"/>
              </a:lnSpc>
              <a:spcBef>
                <a:spcPts val="1600"/>
              </a:spcBef>
              <a:spcAft>
                <a:spcPts val="0"/>
              </a:spcAft>
              <a:buNone/>
            </a:pPr>
            <a:r>
              <a:rPr lang="en-US" sz="1800" b="1" dirty="0">
                <a:solidFill>
                  <a:srgbClr val="000000"/>
                </a:solidFill>
                <a:latin typeface="Arial"/>
                <a:ea typeface="Arial"/>
                <a:cs typeface="Arial"/>
                <a:sym typeface="Arial"/>
              </a:rPr>
              <a:t>HS.C.PI.4 </a:t>
            </a:r>
            <a:r>
              <a:rPr lang="en-US" sz="1800" dirty="0">
                <a:solidFill>
                  <a:srgbClr val="000000"/>
                </a:solidFill>
                <a:latin typeface="Arial"/>
                <a:ea typeface="Arial"/>
                <a:cs typeface="Arial"/>
                <a:sym typeface="Arial"/>
              </a:rPr>
              <a:t>Using the </a:t>
            </a:r>
            <a:r>
              <a:rPr lang="en-US" sz="1800" dirty="0">
                <a:solidFill>
                  <a:srgbClr val="000000"/>
                </a:solidFill>
                <a:latin typeface="Arial"/>
                <a:ea typeface="Arial"/>
                <a:cs typeface="Arial"/>
                <a:sym typeface="Arial"/>
                <a:hlinkClick r:id="rId4"/>
              </a:rPr>
              <a:t>Tribal History/Shared History</a:t>
            </a:r>
            <a:r>
              <a:rPr lang="en-US" sz="1800" dirty="0">
                <a:solidFill>
                  <a:srgbClr val="000000"/>
                </a:solidFill>
                <a:latin typeface="Arial"/>
                <a:ea typeface="Arial"/>
                <a:cs typeface="Arial"/>
                <a:sym typeface="Arial"/>
              </a:rPr>
              <a:t> resources and other primary and secondary source documents, identify and explain the development and mechanisms for the government-to-government relationship between Oregon and the nine federally recognized Tribal governments.</a:t>
            </a:r>
            <a:endParaRPr sz="1800" dirty="0">
              <a:latin typeface="Arial"/>
              <a:ea typeface="Arial"/>
              <a:cs typeface="Arial"/>
              <a:sym typeface="Arial"/>
            </a:endParaRPr>
          </a:p>
        </p:txBody>
      </p:sp>
    </p:spTree>
    <p:extLst>
      <p:ext uri="{BB962C8B-B14F-4D97-AF65-F5344CB8AC3E}">
        <p14:creationId xmlns:p14="http://schemas.microsoft.com/office/powerpoint/2010/main" val="128537704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3" name="Picture 2">
            <a:extLst>
              <a:ext uri="{FF2B5EF4-FFF2-40B4-BE49-F238E27FC236}">
                <a16:creationId xmlns:a16="http://schemas.microsoft.com/office/drawing/2014/main" id="{7E2B0421-6102-04DF-DFDA-3865862C2896}"/>
              </a:ext>
              <a:ext uri="{C183D7F6-B498-43B3-948B-1728B52AA6E4}">
                <adec:decorative xmlns:adec="http://schemas.microsoft.com/office/drawing/2017/decorative" val="1"/>
              </a:ext>
            </a:extLst>
          </p:cNvPr>
          <p:cNvPicPr>
            <a:picLocks noChangeAspect="1"/>
          </p:cNvPicPr>
          <p:nvPr/>
        </p:nvPicPr>
        <p:blipFill>
          <a:blip r:embed="rId3"/>
          <a:srcRect l="30891"/>
          <a:stretch/>
        </p:blipFill>
        <p:spPr>
          <a:xfrm>
            <a:off x="6096000" y="977462"/>
            <a:ext cx="6096000" cy="5880538"/>
          </a:xfrm>
          <a:prstGeom prst="rect">
            <a:avLst/>
          </a:prstGeom>
        </p:spPr>
      </p:pic>
      <p:sp>
        <p:nvSpPr>
          <p:cNvPr id="640" name="Google Shape;640;p10"/>
          <p:cNvSpPr txBox="1">
            <a:spLocks noGrp="1"/>
          </p:cNvSpPr>
          <p:nvPr>
            <p:ph type="title"/>
          </p:nvPr>
        </p:nvSpPr>
        <p:spPr>
          <a:xfrm>
            <a:off x="329184" y="243312"/>
            <a:ext cx="11862816" cy="55395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a:t>
            </a:r>
            <a:r>
              <a:rPr lang="en-US" dirty="0"/>
              <a:t>Revision</a:t>
            </a:r>
            <a:r>
              <a:rPr lang="en-US" dirty="0">
                <a:latin typeface="Arial"/>
                <a:ea typeface="Arial"/>
                <a:cs typeface="Arial"/>
                <a:sym typeface="Arial"/>
              </a:rPr>
              <a:t> in Civics: Study of Political Influence and Power </a:t>
            </a:r>
            <a:endParaRPr dirty="0"/>
          </a:p>
        </p:txBody>
      </p:sp>
      <p:sp>
        <p:nvSpPr>
          <p:cNvPr id="641" name="Google Shape;641;p10"/>
          <p:cNvSpPr txBox="1">
            <a:spLocks noGrp="1"/>
          </p:cNvSpPr>
          <p:nvPr>
            <p:ph type="body" idx="1"/>
          </p:nvPr>
        </p:nvSpPr>
        <p:spPr>
          <a:xfrm>
            <a:off x="0" y="1106424"/>
            <a:ext cx="5120700" cy="1927731"/>
          </a:xfrm>
          <a:prstGeom prst="rect">
            <a:avLst/>
          </a:prstGeom>
          <a:noFill/>
          <a:ln>
            <a:noFill/>
          </a:ln>
        </p:spPr>
        <p:txBody>
          <a:bodyPr spcFirstLastPara="1" wrap="square" lIns="91425" tIns="45700" rIns="91425" bIns="45700" anchor="t" anchorCtr="0">
            <a:spAutoFit/>
          </a:bodyPr>
          <a:lstStyle/>
          <a:p>
            <a:pPr marL="694690" marR="0" lvl="0" indent="-342900" algn="l" rtl="0">
              <a:lnSpc>
                <a:spcPct val="114000"/>
              </a:lnSpc>
              <a:spcBef>
                <a:spcPts val="2000"/>
              </a:spcBef>
              <a:spcAft>
                <a:spcPts val="0"/>
              </a:spcAft>
              <a:buSzPct val="100000"/>
              <a:buFont typeface="Calibri"/>
              <a:buAutoNum type="arabicPeriod" startAt="3"/>
            </a:pPr>
            <a:r>
              <a:rPr lang="en-US" sz="1800" b="1" dirty="0"/>
              <a:t>Study of Political Influence and Power:</a:t>
            </a:r>
            <a:r>
              <a:rPr lang="en-US" sz="1800" dirty="0"/>
              <a:t> Shift from conventional political actors to diverse forces shaping policy and public opinion, including community groups, corporations and mass media.</a:t>
            </a:r>
            <a:endParaRPr lang="en-US" strike="sngStrike" dirty="0"/>
          </a:p>
        </p:txBody>
      </p:sp>
      <p:sp>
        <p:nvSpPr>
          <p:cNvPr id="642" name="Google Shape;642;p10"/>
          <p:cNvSpPr txBox="1">
            <a:spLocks noGrp="1"/>
          </p:cNvSpPr>
          <p:nvPr>
            <p:ph type="body" idx="2"/>
          </p:nvPr>
        </p:nvSpPr>
        <p:spPr>
          <a:xfrm>
            <a:off x="329184" y="3312092"/>
            <a:ext cx="5599616" cy="2912464"/>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228600" rIns="457200" bIns="228600" anchor="t" anchorCtr="0">
            <a:spAutoFit/>
          </a:bodyPr>
          <a:lstStyle/>
          <a:p>
            <a:pPr marL="82550"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0" lvl="0" indent="0" algn="l" rtl="0">
              <a:lnSpc>
                <a:spcPct val="114000"/>
              </a:lnSpc>
              <a:spcBef>
                <a:spcPts val="1600"/>
              </a:spcBef>
              <a:spcAft>
                <a:spcPts val="0"/>
              </a:spcAft>
              <a:buNone/>
            </a:pPr>
            <a:r>
              <a:rPr lang="en-US" sz="1800" b="1" dirty="0">
                <a:solidFill>
                  <a:srgbClr val="000000"/>
                </a:solidFill>
                <a:latin typeface="Arial"/>
                <a:ea typeface="Arial"/>
                <a:cs typeface="Arial"/>
                <a:sym typeface="Arial"/>
              </a:rPr>
              <a:t>HS.C.IR.10</a:t>
            </a:r>
            <a:r>
              <a:rPr lang="en-US" sz="1800" b="1" i="0" u="none" strike="noStrike" dirty="0">
                <a:solidFill>
                  <a:srgbClr val="000000"/>
                </a:solidFill>
                <a:latin typeface="Arial"/>
                <a:ea typeface="Arial"/>
                <a:cs typeface="Arial"/>
                <a:sym typeface="Arial"/>
              </a:rPr>
              <a:t> </a:t>
            </a:r>
            <a:r>
              <a:rPr lang="en-US" sz="1800" dirty="0">
                <a:solidFill>
                  <a:srgbClr val="000000"/>
                </a:solidFill>
                <a:latin typeface="Arial"/>
                <a:ea typeface="Arial"/>
                <a:cs typeface="Arial"/>
                <a:sym typeface="Arial"/>
              </a:rPr>
              <a:t>Analyze </a:t>
            </a:r>
            <a:r>
              <a:rPr lang="en-US" sz="1800" b="0" i="0" u="none" strike="noStrike" dirty="0">
                <a:solidFill>
                  <a:srgbClr val="000000"/>
                </a:solidFill>
                <a:latin typeface="Arial"/>
                <a:ea typeface="Arial"/>
                <a:cs typeface="Arial"/>
                <a:sym typeface="Arial"/>
              </a:rPr>
              <a:t>how</a:t>
            </a:r>
            <a:r>
              <a:rPr lang="en-US" sz="1800" dirty="0">
                <a:solidFill>
                  <a:srgbClr val="000000"/>
                </a:solidFill>
                <a:latin typeface="Arial"/>
                <a:ea typeface="Arial"/>
                <a:cs typeface="Arial"/>
                <a:sym typeface="Arial"/>
              </a:rPr>
              <a:t> political parties</a:t>
            </a:r>
            <a:r>
              <a:rPr lang="en-US" sz="1800" b="0" i="0" u="none" strike="noStrike" dirty="0">
                <a:solidFill>
                  <a:srgbClr val="000000"/>
                </a:solidFill>
                <a:latin typeface="Arial"/>
                <a:ea typeface="Arial"/>
                <a:cs typeface="Arial"/>
                <a:sym typeface="Arial"/>
              </a:rPr>
              <a:t>, </a:t>
            </a:r>
            <a:r>
              <a:rPr lang="en-US" sz="1800" dirty="0">
                <a:solidFill>
                  <a:srgbClr val="000000"/>
                </a:solidFill>
                <a:latin typeface="Arial"/>
                <a:ea typeface="Arial"/>
                <a:cs typeface="Arial"/>
                <a:sym typeface="Arial"/>
              </a:rPr>
              <a:t>interest </a:t>
            </a:r>
            <a:r>
              <a:rPr lang="en-US" sz="1800" b="0" i="0" u="none" strike="noStrike" dirty="0">
                <a:solidFill>
                  <a:srgbClr val="000000"/>
                </a:solidFill>
                <a:latin typeface="Arial"/>
                <a:ea typeface="Arial"/>
                <a:cs typeface="Arial"/>
                <a:sym typeface="Arial"/>
              </a:rPr>
              <a:t>and</a:t>
            </a:r>
            <a:r>
              <a:rPr lang="en-US" sz="1800" dirty="0">
                <a:solidFill>
                  <a:srgbClr val="000000"/>
                </a:solidFill>
                <a:latin typeface="Arial"/>
                <a:ea typeface="Arial"/>
                <a:cs typeface="Arial"/>
                <a:sym typeface="Arial"/>
              </a:rPr>
              <a:t> community groups</a:t>
            </a:r>
            <a:r>
              <a:rPr lang="en-US" sz="1800" b="0" i="0" u="none" strike="noStrike" dirty="0">
                <a:solidFill>
                  <a:srgbClr val="000000"/>
                </a:solidFill>
                <a:latin typeface="Arial"/>
                <a:ea typeface="Arial"/>
                <a:cs typeface="Arial"/>
                <a:sym typeface="Arial"/>
              </a:rPr>
              <a:t>,</a:t>
            </a:r>
            <a:r>
              <a:rPr lang="en-US" sz="1800" dirty="0">
                <a:solidFill>
                  <a:srgbClr val="000000"/>
                </a:solidFill>
                <a:latin typeface="Arial"/>
                <a:ea typeface="Arial"/>
                <a:cs typeface="Arial"/>
                <a:sym typeface="Arial"/>
              </a:rPr>
              <a:t> corporations</a:t>
            </a:r>
            <a:r>
              <a:rPr lang="en-US" sz="1800" b="0" i="0" u="none" strike="noStrike" dirty="0">
                <a:solidFill>
                  <a:srgbClr val="000000"/>
                </a:solidFill>
                <a:latin typeface="Arial"/>
                <a:ea typeface="Arial"/>
                <a:cs typeface="Arial"/>
                <a:sym typeface="Arial"/>
              </a:rPr>
              <a:t>, and </a:t>
            </a:r>
            <a:r>
              <a:rPr lang="en-US" sz="1800" dirty="0">
                <a:solidFill>
                  <a:srgbClr val="000000"/>
                </a:solidFill>
                <a:latin typeface="Arial"/>
                <a:ea typeface="Arial"/>
                <a:cs typeface="Arial"/>
                <a:sym typeface="Arial"/>
              </a:rPr>
              <a:t>mass media influence the beliefs and behaviors of individuals, and the policies and laws adopted by local, state, and national governments.</a:t>
            </a:r>
            <a:endParaRPr sz="1800" dirty="0">
              <a:latin typeface="Arial"/>
              <a:ea typeface="Arial"/>
              <a:cs typeface="Arial"/>
              <a:sym typeface="Aria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a:extLst>
            <a:ext uri="{FF2B5EF4-FFF2-40B4-BE49-F238E27FC236}">
              <a16:creationId xmlns:a16="http://schemas.microsoft.com/office/drawing/2014/main" id="{1315365B-54F0-0D1E-6919-DAF722ED1A05}"/>
            </a:ext>
          </a:extLst>
        </p:cNvPr>
        <p:cNvGrpSpPr/>
        <p:nvPr/>
      </p:nvGrpSpPr>
      <p:grpSpPr>
        <a:xfrm>
          <a:off x="0" y="0"/>
          <a:ext cx="0" cy="0"/>
          <a:chOff x="0" y="0"/>
          <a:chExt cx="0" cy="0"/>
        </a:xfrm>
      </p:grpSpPr>
      <p:sp>
        <p:nvSpPr>
          <p:cNvPr id="640" name="Google Shape;640;p10">
            <a:extLst>
              <a:ext uri="{FF2B5EF4-FFF2-40B4-BE49-F238E27FC236}">
                <a16:creationId xmlns:a16="http://schemas.microsoft.com/office/drawing/2014/main" id="{DDEFF591-8539-B855-67D9-35B5C2E1D701}"/>
              </a:ext>
            </a:extLst>
          </p:cNvPr>
          <p:cNvSpPr txBox="1">
            <a:spLocks noGrp="1"/>
          </p:cNvSpPr>
          <p:nvPr>
            <p:ph type="title"/>
          </p:nvPr>
        </p:nvSpPr>
        <p:spPr>
          <a:xfrm>
            <a:off x="329184" y="243312"/>
            <a:ext cx="11722908" cy="55395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a:t>
            </a:r>
            <a:r>
              <a:rPr lang="en-US" dirty="0"/>
              <a:t>Revision</a:t>
            </a:r>
            <a:r>
              <a:rPr lang="en-US" dirty="0">
                <a:latin typeface="Arial"/>
                <a:ea typeface="Arial"/>
                <a:cs typeface="Arial"/>
                <a:sym typeface="Arial"/>
              </a:rPr>
              <a:t> in Civics: Connection Between Past and Present </a:t>
            </a:r>
            <a:endParaRPr dirty="0"/>
          </a:p>
        </p:txBody>
      </p:sp>
      <p:sp>
        <p:nvSpPr>
          <p:cNvPr id="641" name="Google Shape;641;p10">
            <a:extLst>
              <a:ext uri="{FF2B5EF4-FFF2-40B4-BE49-F238E27FC236}">
                <a16:creationId xmlns:a16="http://schemas.microsoft.com/office/drawing/2014/main" id="{D7C35541-4BE9-659A-9939-4D09B7B78B22}"/>
              </a:ext>
            </a:extLst>
          </p:cNvPr>
          <p:cNvSpPr txBox="1">
            <a:spLocks noGrp="1"/>
          </p:cNvSpPr>
          <p:nvPr>
            <p:ph type="body" idx="1"/>
          </p:nvPr>
        </p:nvSpPr>
        <p:spPr>
          <a:xfrm>
            <a:off x="0" y="1106424"/>
            <a:ext cx="5120700" cy="1927731"/>
          </a:xfrm>
          <a:prstGeom prst="rect">
            <a:avLst/>
          </a:prstGeom>
          <a:noFill/>
          <a:ln>
            <a:noFill/>
          </a:ln>
        </p:spPr>
        <p:txBody>
          <a:bodyPr spcFirstLastPara="1" wrap="square" lIns="91425" tIns="45700" rIns="91425" bIns="45700" anchor="t" anchorCtr="0">
            <a:spAutoFit/>
          </a:bodyPr>
          <a:lstStyle/>
          <a:p>
            <a:pPr marL="694944" marR="0" lvl="0" indent="-342900" algn="l" rtl="0">
              <a:lnSpc>
                <a:spcPct val="114000"/>
              </a:lnSpc>
              <a:spcBef>
                <a:spcPts val="2000"/>
              </a:spcBef>
              <a:spcAft>
                <a:spcPts val="0"/>
              </a:spcAft>
              <a:buSzPct val="100000"/>
              <a:buFont typeface="+mj-lt"/>
              <a:buAutoNum type="arabicPeriod" startAt="4"/>
            </a:pPr>
            <a:r>
              <a:rPr lang="en-US" sz="1800" b="1" dirty="0"/>
              <a:t>Connection Between Past and Present:</a:t>
            </a:r>
            <a:r>
              <a:rPr lang="en-US" sz="1800" dirty="0"/>
              <a:t> Explicitly require students to compare historical and contemporary public policy debates to understand their ongoing relevance in current civic life. </a:t>
            </a:r>
            <a:endParaRPr sz="1800" b="0" dirty="0">
              <a:solidFill>
                <a:srgbClr val="000000"/>
              </a:solidFill>
              <a:latin typeface="Arial"/>
              <a:ea typeface="Arial"/>
              <a:cs typeface="Arial"/>
              <a:sym typeface="Arial"/>
            </a:endParaRPr>
          </a:p>
        </p:txBody>
      </p:sp>
      <p:sp>
        <p:nvSpPr>
          <p:cNvPr id="642" name="Google Shape;642;p10">
            <a:extLst>
              <a:ext uri="{FF2B5EF4-FFF2-40B4-BE49-F238E27FC236}">
                <a16:creationId xmlns:a16="http://schemas.microsoft.com/office/drawing/2014/main" id="{2339CEC5-B45C-A2D0-2996-C1F16FBBEB3E}"/>
              </a:ext>
            </a:extLst>
          </p:cNvPr>
          <p:cNvSpPr txBox="1">
            <a:spLocks noGrp="1"/>
          </p:cNvSpPr>
          <p:nvPr>
            <p:ph type="body" idx="2"/>
          </p:nvPr>
        </p:nvSpPr>
        <p:spPr>
          <a:xfrm>
            <a:off x="329184" y="3298261"/>
            <a:ext cx="5599616" cy="3228256"/>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228600" rIns="457200" bIns="228600" anchor="t" anchorCtr="0">
            <a:spAutoFit/>
          </a:bodyPr>
          <a:lstStyle/>
          <a:p>
            <a:pPr marL="82550"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0" lvl="0" indent="0" algn="l" rtl="0">
              <a:lnSpc>
                <a:spcPct val="113999"/>
              </a:lnSpc>
              <a:spcBef>
                <a:spcPts val="1600"/>
              </a:spcBef>
              <a:spcAft>
                <a:spcPts val="0"/>
              </a:spcAft>
              <a:buNone/>
            </a:pPr>
            <a:r>
              <a:rPr lang="en-US" sz="1800" b="1" dirty="0">
                <a:latin typeface="Arial"/>
                <a:ea typeface="Arial"/>
                <a:cs typeface="Arial"/>
                <a:sym typeface="Arial"/>
              </a:rPr>
              <a:t>HS.C.DP.12 </a:t>
            </a:r>
            <a:r>
              <a:rPr lang="en-US" sz="1800" dirty="0">
                <a:latin typeface="Arial"/>
                <a:ea typeface="Arial"/>
                <a:cs typeface="Arial"/>
                <a:sym typeface="Arial"/>
              </a:rPr>
              <a:t>Using primary sources from multiple perspectives, identify and explain historical and contemporary efforts to narrow discrepancies between foundational ideas </a:t>
            </a:r>
            <a:r>
              <a:rPr lang="en-US" sz="1800" b="0" i="0" u="none" strike="noStrike" dirty="0">
                <a:latin typeface="Arial"/>
                <a:ea typeface="Arial"/>
                <a:cs typeface="Arial"/>
                <a:sym typeface="Arial"/>
              </a:rPr>
              <a:t>and </a:t>
            </a:r>
            <a:r>
              <a:rPr lang="en-US" sz="1800" dirty="0">
                <a:latin typeface="Arial"/>
                <a:ea typeface="Arial"/>
                <a:cs typeface="Arial"/>
                <a:sym typeface="Arial"/>
              </a:rPr>
              <a:t>values of American democracy </a:t>
            </a:r>
            <a:r>
              <a:rPr lang="en-US" sz="1800" b="0" i="0" u="none" strike="noStrike" dirty="0">
                <a:latin typeface="Arial"/>
                <a:ea typeface="Arial"/>
                <a:cs typeface="Arial"/>
                <a:sym typeface="Arial"/>
              </a:rPr>
              <a:t>and </a:t>
            </a:r>
            <a:r>
              <a:rPr lang="en-US" sz="1800" dirty="0">
                <a:latin typeface="Arial"/>
                <a:ea typeface="Arial"/>
                <a:cs typeface="Arial"/>
                <a:sym typeface="Arial"/>
              </a:rPr>
              <a:t>the realities of American political and civic life for traditionally underrepresented groups</a:t>
            </a:r>
            <a:r>
              <a:rPr lang="en-US" sz="1800" b="0" i="0" u="none" strike="noStrike" dirty="0">
                <a:latin typeface="Arial"/>
                <a:ea typeface="Arial"/>
                <a:cs typeface="Arial"/>
                <a:sym typeface="Arial"/>
              </a:rPr>
              <a:t>.</a:t>
            </a:r>
            <a:endParaRPr sz="1800" dirty="0">
              <a:latin typeface="Arial"/>
              <a:ea typeface="Arial"/>
              <a:cs typeface="Arial"/>
              <a:sym typeface="Arial"/>
            </a:endParaRPr>
          </a:p>
        </p:txBody>
      </p:sp>
      <p:pic>
        <p:nvPicPr>
          <p:cNvPr id="3" name="Picture 2">
            <a:extLst>
              <a:ext uri="{FF2B5EF4-FFF2-40B4-BE49-F238E27FC236}">
                <a16:creationId xmlns:a16="http://schemas.microsoft.com/office/drawing/2014/main" id="{BFA15247-3086-8340-B603-0C2BE15F3115}"/>
              </a:ext>
              <a:ext uri="{C183D7F6-B498-43B3-948B-1728B52AA6E4}">
                <adec:decorative xmlns:adec="http://schemas.microsoft.com/office/drawing/2017/decorative" val="1"/>
              </a:ext>
            </a:extLst>
          </p:cNvPr>
          <p:cNvPicPr>
            <a:picLocks noChangeAspect="1"/>
          </p:cNvPicPr>
          <p:nvPr/>
        </p:nvPicPr>
        <p:blipFill>
          <a:blip r:embed="rId3"/>
          <a:srcRect r="39821" b="14546"/>
          <a:stretch/>
        </p:blipFill>
        <p:spPr>
          <a:xfrm>
            <a:off x="6096000" y="1008958"/>
            <a:ext cx="6190593" cy="5860472"/>
          </a:xfrm>
          <a:prstGeom prst="rect">
            <a:avLst/>
          </a:prstGeom>
        </p:spPr>
      </p:pic>
    </p:spTree>
    <p:extLst>
      <p:ext uri="{BB962C8B-B14F-4D97-AF65-F5344CB8AC3E}">
        <p14:creationId xmlns:p14="http://schemas.microsoft.com/office/powerpoint/2010/main" val="421128678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a:t>
            </a:r>
            <a:r>
              <a:rPr lang="en-US" dirty="0"/>
              <a:t>Revision</a:t>
            </a:r>
            <a:r>
              <a:rPr lang="en-US" dirty="0">
                <a:latin typeface="Arial"/>
                <a:ea typeface="Arial"/>
                <a:cs typeface="Arial"/>
                <a:sym typeface="Arial"/>
              </a:rPr>
              <a:t> in Geography: Applied Geographic Skills </a:t>
            </a:r>
            <a:endParaRPr dirty="0"/>
          </a:p>
        </p:txBody>
      </p:sp>
      <p:sp>
        <p:nvSpPr>
          <p:cNvPr id="648" name="Google Shape;648;p11"/>
          <p:cNvSpPr txBox="1">
            <a:spLocks noGrp="1"/>
          </p:cNvSpPr>
          <p:nvPr>
            <p:ph type="body" idx="1"/>
          </p:nvPr>
        </p:nvSpPr>
        <p:spPr>
          <a:xfrm>
            <a:off x="0" y="1106424"/>
            <a:ext cx="5435400" cy="3185512"/>
          </a:xfrm>
          <a:prstGeom prst="rect">
            <a:avLst/>
          </a:prstGeom>
          <a:noFill/>
          <a:ln>
            <a:noFill/>
          </a:ln>
        </p:spPr>
        <p:txBody>
          <a:bodyPr spcFirstLastPara="1" wrap="square" lIns="91425" tIns="45700" rIns="91425" bIns="45700" anchor="t" anchorCtr="0">
            <a:spAutoFit/>
          </a:bodyPr>
          <a:lstStyle/>
          <a:p>
            <a:pPr marL="694944" lvl="0" indent="-347472" algn="l" rtl="0">
              <a:lnSpc>
                <a:spcPct val="114000"/>
              </a:lnSpc>
              <a:spcBef>
                <a:spcPts val="2000"/>
              </a:spcBef>
              <a:spcAft>
                <a:spcPts val="0"/>
              </a:spcAft>
              <a:buSzPct val="100000"/>
              <a:buFont typeface="Calibri"/>
              <a:buAutoNum type="arabicPeriod"/>
            </a:pPr>
            <a:r>
              <a:rPr lang="en-US" sz="1800" b="1" dirty="0"/>
              <a:t>Applied Geographic Skills:</a:t>
            </a:r>
            <a:r>
              <a:rPr lang="en-US" sz="1800" dirty="0"/>
              <a:t> Shift from general mapping skills to how geographic tools can be used to solve problems and analyze world events. Moves from creating or reading maps to using geographic tools to examine complex issues and propose solutions. </a:t>
            </a:r>
            <a:endParaRPr dirty="0"/>
          </a:p>
        </p:txBody>
      </p:sp>
      <p:sp>
        <p:nvSpPr>
          <p:cNvPr id="649" name="Google Shape;649;p11"/>
          <p:cNvSpPr txBox="1">
            <a:spLocks noGrp="1"/>
          </p:cNvSpPr>
          <p:nvPr>
            <p:ph type="body" idx="2"/>
          </p:nvPr>
        </p:nvSpPr>
        <p:spPr>
          <a:xfrm>
            <a:off x="496384" y="3903359"/>
            <a:ext cx="5347368" cy="2596673"/>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228600" rIns="457200" bIns="228600" anchor="t" anchorCtr="0">
            <a:spAutoFit/>
          </a:bodyPr>
          <a:lstStyle/>
          <a:p>
            <a:pPr marL="77470" marR="82550"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0" lvl="0" indent="0" algn="l" rtl="0">
              <a:lnSpc>
                <a:spcPct val="113999"/>
              </a:lnSpc>
              <a:spcBef>
                <a:spcPts val="1600"/>
              </a:spcBef>
              <a:spcAft>
                <a:spcPts val="0"/>
              </a:spcAft>
              <a:buNone/>
            </a:pPr>
            <a:r>
              <a:rPr lang="en-US" sz="1800" b="1" dirty="0">
                <a:solidFill>
                  <a:srgbClr val="000000"/>
                </a:solidFill>
                <a:latin typeface="Arial"/>
                <a:ea typeface="Arial"/>
                <a:cs typeface="Arial"/>
                <a:sym typeface="Arial"/>
              </a:rPr>
              <a:t>HS</a:t>
            </a:r>
            <a:r>
              <a:rPr lang="en-US" sz="1800" b="1" i="0" u="none" strike="noStrike" dirty="0">
                <a:solidFill>
                  <a:srgbClr val="000000"/>
                </a:solidFill>
                <a:latin typeface="Arial"/>
                <a:ea typeface="Arial"/>
                <a:cs typeface="Arial"/>
                <a:sym typeface="Arial"/>
              </a:rPr>
              <a:t>.</a:t>
            </a:r>
            <a:r>
              <a:rPr lang="en-US" sz="1800" b="1" dirty="0">
                <a:solidFill>
                  <a:srgbClr val="000000"/>
                </a:solidFill>
                <a:latin typeface="Arial"/>
                <a:ea typeface="Arial"/>
                <a:cs typeface="Arial"/>
                <a:sym typeface="Arial"/>
              </a:rPr>
              <a:t>G</a:t>
            </a:r>
            <a:r>
              <a:rPr lang="en-US" sz="1800" b="1" i="0" u="none" strike="noStrike" dirty="0">
                <a:solidFill>
                  <a:srgbClr val="000000"/>
                </a:solidFill>
                <a:latin typeface="Arial"/>
                <a:ea typeface="Arial"/>
                <a:cs typeface="Arial"/>
                <a:sym typeface="Arial"/>
              </a:rPr>
              <a:t>.</a:t>
            </a:r>
            <a:r>
              <a:rPr lang="en-US" sz="1800" b="1" dirty="0">
                <a:solidFill>
                  <a:srgbClr val="000000"/>
                </a:solidFill>
                <a:latin typeface="Arial"/>
                <a:ea typeface="Arial"/>
                <a:cs typeface="Arial"/>
                <a:sym typeface="Arial"/>
              </a:rPr>
              <a:t>GR</a:t>
            </a:r>
            <a:r>
              <a:rPr lang="en-US" sz="1800" b="1" i="0" u="none" strike="noStrike" dirty="0">
                <a:solidFill>
                  <a:srgbClr val="000000"/>
                </a:solidFill>
                <a:latin typeface="Arial"/>
                <a:ea typeface="Arial"/>
                <a:cs typeface="Arial"/>
                <a:sym typeface="Arial"/>
              </a:rPr>
              <a:t>.1</a:t>
            </a:r>
            <a:r>
              <a:rPr lang="en-US" sz="1800" i="0" u="none" strike="noStrike" dirty="0">
                <a:solidFill>
                  <a:srgbClr val="000000"/>
                </a:solidFill>
                <a:latin typeface="Arial"/>
                <a:ea typeface="Arial"/>
                <a:cs typeface="Arial"/>
                <a:sym typeface="Arial"/>
              </a:rPr>
              <a:t> </a:t>
            </a:r>
            <a:r>
              <a:rPr lang="en-US" sz="1800" dirty="0">
                <a:solidFill>
                  <a:srgbClr val="000000"/>
                </a:solidFill>
                <a:latin typeface="Arial"/>
                <a:ea typeface="Arial"/>
                <a:cs typeface="Arial"/>
                <a:sym typeface="Arial"/>
              </a:rPr>
              <a:t>Use geographic tools, various kinds </a:t>
            </a:r>
            <a:r>
              <a:rPr lang="en-US" sz="1800" b="0" i="0" u="none" strike="noStrike" dirty="0">
                <a:solidFill>
                  <a:srgbClr val="000000"/>
                </a:solidFill>
                <a:latin typeface="Arial"/>
                <a:ea typeface="Arial"/>
                <a:cs typeface="Arial"/>
                <a:sym typeface="Arial"/>
              </a:rPr>
              <a:t>of </a:t>
            </a:r>
            <a:r>
              <a:rPr lang="en-US" sz="1800" dirty="0">
                <a:solidFill>
                  <a:srgbClr val="000000"/>
                </a:solidFill>
                <a:latin typeface="Arial"/>
                <a:ea typeface="Arial"/>
                <a:cs typeface="Arial"/>
                <a:sym typeface="Arial"/>
              </a:rPr>
              <a:t>maps, </a:t>
            </a:r>
            <a:r>
              <a:rPr lang="en-US" sz="1800" b="0" i="0" u="none" strike="noStrike" dirty="0">
                <a:solidFill>
                  <a:srgbClr val="000000"/>
                </a:solidFill>
                <a:latin typeface="Arial"/>
                <a:ea typeface="Arial"/>
                <a:cs typeface="Arial"/>
                <a:sym typeface="Arial"/>
              </a:rPr>
              <a:t>and </a:t>
            </a:r>
            <a:r>
              <a:rPr lang="en-US" sz="1800" dirty="0">
                <a:solidFill>
                  <a:srgbClr val="000000"/>
                </a:solidFill>
                <a:latin typeface="Arial"/>
                <a:ea typeface="Arial"/>
                <a:cs typeface="Arial"/>
                <a:sym typeface="Arial"/>
              </a:rPr>
              <a:t>geospatial technologies to examine geographic components </a:t>
            </a:r>
            <a:r>
              <a:rPr lang="en-US" sz="1800" b="0" i="0" u="none" strike="noStrike" dirty="0">
                <a:solidFill>
                  <a:srgbClr val="000000"/>
                </a:solidFill>
                <a:latin typeface="Arial"/>
                <a:ea typeface="Arial"/>
                <a:cs typeface="Arial"/>
                <a:sym typeface="Arial"/>
              </a:rPr>
              <a:t>of </a:t>
            </a:r>
            <a:r>
              <a:rPr lang="en-US" sz="1800" dirty="0">
                <a:solidFill>
                  <a:srgbClr val="000000"/>
                </a:solidFill>
                <a:latin typeface="Arial"/>
                <a:ea typeface="Arial"/>
                <a:cs typeface="Arial"/>
                <a:sym typeface="Arial"/>
              </a:rPr>
              <a:t>past </a:t>
            </a:r>
            <a:r>
              <a:rPr lang="en-US" sz="1800" b="0" i="0" u="none" strike="noStrike" dirty="0">
                <a:solidFill>
                  <a:srgbClr val="000000"/>
                </a:solidFill>
                <a:latin typeface="Arial"/>
                <a:ea typeface="Arial"/>
                <a:cs typeface="Arial"/>
                <a:sym typeface="Arial"/>
              </a:rPr>
              <a:t>and</a:t>
            </a:r>
            <a:r>
              <a:rPr lang="en-US" sz="1800" dirty="0">
                <a:solidFill>
                  <a:srgbClr val="000000"/>
                </a:solidFill>
                <a:latin typeface="Arial"/>
                <a:ea typeface="Arial"/>
                <a:cs typeface="Arial"/>
                <a:sym typeface="Arial"/>
              </a:rPr>
              <a:t> current world events or to solve geographic problems</a:t>
            </a:r>
            <a:r>
              <a:rPr lang="en-US" sz="1800" b="0" i="0" u="none" strike="noStrike" dirty="0">
                <a:solidFill>
                  <a:srgbClr val="000000"/>
                </a:solidFill>
                <a:latin typeface="Arial"/>
                <a:ea typeface="Arial"/>
                <a:cs typeface="Arial"/>
                <a:sym typeface="Arial"/>
              </a:rPr>
              <a:t>.</a:t>
            </a:r>
            <a:endParaRPr sz="1800"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18BEA554-8CE1-3DCA-E3EA-79206434D4C2}"/>
              </a:ext>
              <a:ext uri="{C183D7F6-B498-43B3-948B-1728B52AA6E4}">
                <adec:decorative xmlns:adec="http://schemas.microsoft.com/office/drawing/2017/decorative" val="1"/>
              </a:ext>
            </a:extLst>
          </p:cNvPr>
          <p:cNvPicPr>
            <a:picLocks noChangeAspect="1"/>
          </p:cNvPicPr>
          <p:nvPr/>
        </p:nvPicPr>
        <p:blipFill>
          <a:blip r:embed="rId3"/>
          <a:srcRect r="30151"/>
          <a:stretch/>
        </p:blipFill>
        <p:spPr>
          <a:xfrm>
            <a:off x="6096000" y="1005177"/>
            <a:ext cx="6180083" cy="5898491"/>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a:extLst>
            <a:ext uri="{FF2B5EF4-FFF2-40B4-BE49-F238E27FC236}">
              <a16:creationId xmlns:a16="http://schemas.microsoft.com/office/drawing/2014/main" id="{27F45366-065B-356A-1097-6DE0D466B86C}"/>
            </a:ext>
          </a:extLst>
        </p:cNvPr>
        <p:cNvGrpSpPr/>
        <p:nvPr/>
      </p:nvGrpSpPr>
      <p:grpSpPr>
        <a:xfrm>
          <a:off x="0" y="0"/>
          <a:ext cx="0" cy="0"/>
          <a:chOff x="0" y="0"/>
          <a:chExt cx="0" cy="0"/>
        </a:xfrm>
      </p:grpSpPr>
      <p:sp>
        <p:nvSpPr>
          <p:cNvPr id="647" name="Google Shape;647;p11">
            <a:extLst>
              <a:ext uri="{FF2B5EF4-FFF2-40B4-BE49-F238E27FC236}">
                <a16:creationId xmlns:a16="http://schemas.microsoft.com/office/drawing/2014/main" id="{A9A77F21-F2C8-4894-56BA-A3772BE84C92}"/>
              </a:ext>
            </a:extLst>
          </p:cNvPr>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Revision in Geography: Migration and Movement </a:t>
            </a:r>
            <a:endParaRPr dirty="0"/>
          </a:p>
        </p:txBody>
      </p:sp>
      <p:sp>
        <p:nvSpPr>
          <p:cNvPr id="648" name="Google Shape;648;p11">
            <a:extLst>
              <a:ext uri="{FF2B5EF4-FFF2-40B4-BE49-F238E27FC236}">
                <a16:creationId xmlns:a16="http://schemas.microsoft.com/office/drawing/2014/main" id="{1D024965-0DFE-8EC4-B9AE-9B17C9CEC426}"/>
              </a:ext>
            </a:extLst>
          </p:cNvPr>
          <p:cNvSpPr txBox="1">
            <a:spLocks noGrp="1"/>
          </p:cNvSpPr>
          <p:nvPr>
            <p:ph type="body" idx="1"/>
          </p:nvPr>
        </p:nvSpPr>
        <p:spPr>
          <a:xfrm>
            <a:off x="0" y="1106424"/>
            <a:ext cx="5435400" cy="3185512"/>
          </a:xfrm>
          <a:prstGeom prst="rect">
            <a:avLst/>
          </a:prstGeom>
          <a:noFill/>
          <a:ln>
            <a:noFill/>
          </a:ln>
        </p:spPr>
        <p:txBody>
          <a:bodyPr spcFirstLastPara="1" wrap="square" lIns="91425" tIns="45700" rIns="91425" bIns="45700" anchor="t" anchorCtr="0">
            <a:spAutoFit/>
          </a:bodyPr>
          <a:lstStyle/>
          <a:p>
            <a:pPr marL="694944" lvl="0" indent="-347472" algn="l" rtl="0">
              <a:lnSpc>
                <a:spcPct val="114000"/>
              </a:lnSpc>
              <a:spcBef>
                <a:spcPts val="2000"/>
              </a:spcBef>
              <a:spcAft>
                <a:spcPts val="0"/>
              </a:spcAft>
              <a:buSzPct val="100000"/>
              <a:buFont typeface="+mj-lt"/>
              <a:buAutoNum type="arabicPeriod" startAt="2"/>
            </a:pPr>
            <a:r>
              <a:rPr lang="en-US" sz="1800" b="1" dirty="0"/>
              <a:t>Migration and Movement:</a:t>
            </a:r>
            <a:r>
              <a:rPr lang="en-US" sz="1800" dirty="0"/>
              <a:t> Emphasize understanding and analyzing human movement patterns that affect people and places. Includes studying historical examples of community removal and segregation, providing a more complete picture of human settlement patterns.</a:t>
            </a:r>
            <a:endParaRPr dirty="0"/>
          </a:p>
        </p:txBody>
      </p:sp>
      <p:sp>
        <p:nvSpPr>
          <p:cNvPr id="649" name="Google Shape;649;p11">
            <a:extLst>
              <a:ext uri="{FF2B5EF4-FFF2-40B4-BE49-F238E27FC236}">
                <a16:creationId xmlns:a16="http://schemas.microsoft.com/office/drawing/2014/main" id="{4EEABA6A-8777-9B00-BEFB-E66031013D2E}"/>
              </a:ext>
            </a:extLst>
          </p:cNvPr>
          <p:cNvSpPr txBox="1">
            <a:spLocks noGrp="1"/>
          </p:cNvSpPr>
          <p:nvPr>
            <p:ph type="body" idx="2"/>
          </p:nvPr>
        </p:nvSpPr>
        <p:spPr>
          <a:xfrm>
            <a:off x="329183" y="4150592"/>
            <a:ext cx="5599616" cy="2280881"/>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228600" rIns="457200" bIns="228600" anchor="t" anchorCtr="0">
            <a:spAutoFit/>
          </a:bodyPr>
          <a:lstStyle/>
          <a:p>
            <a:pPr marL="77470" marR="82550"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0" lvl="0" indent="0" algn="l" rtl="0">
              <a:lnSpc>
                <a:spcPct val="113999"/>
              </a:lnSpc>
              <a:spcBef>
                <a:spcPts val="1600"/>
              </a:spcBef>
              <a:spcAft>
                <a:spcPts val="0"/>
              </a:spcAft>
              <a:buNone/>
            </a:pPr>
            <a:r>
              <a:rPr lang="en-US" sz="1800" b="1" dirty="0">
                <a:solidFill>
                  <a:srgbClr val="000000"/>
                </a:solidFill>
                <a:latin typeface="Arial"/>
                <a:ea typeface="Arial"/>
                <a:cs typeface="Arial"/>
                <a:sym typeface="Arial"/>
              </a:rPr>
              <a:t>HS.G.MM</a:t>
            </a:r>
            <a:r>
              <a:rPr lang="en-US" sz="1800" b="1" i="0" u="none" strike="noStrike" dirty="0">
                <a:solidFill>
                  <a:srgbClr val="000000"/>
                </a:solidFill>
                <a:latin typeface="Arial"/>
                <a:ea typeface="Arial"/>
                <a:cs typeface="Arial"/>
                <a:sym typeface="Arial"/>
              </a:rPr>
              <a:t>.</a:t>
            </a:r>
            <a:r>
              <a:rPr lang="en-US" sz="1800" b="1" dirty="0">
                <a:solidFill>
                  <a:srgbClr val="000000"/>
                </a:solidFill>
                <a:latin typeface="Arial"/>
                <a:ea typeface="Arial"/>
                <a:cs typeface="Arial"/>
                <a:sym typeface="Arial"/>
              </a:rPr>
              <a:t>2 </a:t>
            </a:r>
            <a:r>
              <a:rPr lang="en-US" sz="1800" dirty="0">
                <a:solidFill>
                  <a:srgbClr val="000000"/>
                </a:solidFill>
                <a:latin typeface="Arial"/>
                <a:ea typeface="Arial"/>
                <a:cs typeface="Arial"/>
                <a:sym typeface="Arial"/>
              </a:rPr>
              <a:t>Analyze recent voluntary and forced migration patterns to identify and understand </a:t>
            </a:r>
            <a:r>
              <a:rPr lang="en-US" sz="1800" b="0" i="0" u="none" strike="noStrike" dirty="0">
                <a:solidFill>
                  <a:srgbClr val="000000"/>
                </a:solidFill>
                <a:latin typeface="Arial"/>
                <a:ea typeface="Arial"/>
                <a:cs typeface="Arial"/>
                <a:sym typeface="Arial"/>
              </a:rPr>
              <a:t>the</a:t>
            </a:r>
            <a:r>
              <a:rPr lang="en-US" sz="1800" dirty="0">
                <a:solidFill>
                  <a:srgbClr val="000000"/>
                </a:solidFill>
                <a:latin typeface="Arial"/>
                <a:ea typeface="Arial"/>
                <a:cs typeface="Arial"/>
                <a:sym typeface="Arial"/>
              </a:rPr>
              <a:t> push </a:t>
            </a:r>
            <a:r>
              <a:rPr lang="en-US" sz="1800" b="0" i="0" u="none" strike="noStrike" dirty="0">
                <a:solidFill>
                  <a:srgbClr val="000000"/>
                </a:solidFill>
                <a:latin typeface="Arial"/>
                <a:ea typeface="Arial"/>
                <a:cs typeface="Arial"/>
                <a:sym typeface="Arial"/>
              </a:rPr>
              <a:t>and</a:t>
            </a:r>
            <a:r>
              <a:rPr lang="en-US" sz="1800" dirty="0">
                <a:solidFill>
                  <a:srgbClr val="000000"/>
                </a:solidFill>
                <a:latin typeface="Arial"/>
                <a:ea typeface="Arial"/>
                <a:cs typeface="Arial"/>
                <a:sym typeface="Arial"/>
              </a:rPr>
              <a:t> pull factors</a:t>
            </a:r>
            <a:r>
              <a:rPr lang="en-US" sz="1800" b="0" i="0" u="none" strike="noStrike" dirty="0">
                <a:solidFill>
                  <a:srgbClr val="000000"/>
                </a:solidFill>
                <a:latin typeface="Arial"/>
                <a:ea typeface="Arial"/>
                <a:cs typeface="Arial"/>
                <a:sym typeface="Arial"/>
              </a:rPr>
              <a:t> and</a:t>
            </a:r>
            <a:r>
              <a:rPr lang="en-US" sz="1800" dirty="0">
                <a:solidFill>
                  <a:srgbClr val="000000"/>
                </a:solidFill>
                <a:latin typeface="Arial"/>
                <a:ea typeface="Arial"/>
                <a:cs typeface="Arial"/>
                <a:sym typeface="Arial"/>
              </a:rPr>
              <a:t> their effect on</a:t>
            </a:r>
            <a:r>
              <a:rPr lang="en-US" sz="1800" b="0" i="0" u="none" strike="noStrike" dirty="0">
                <a:solidFill>
                  <a:srgbClr val="000000"/>
                </a:solidFill>
                <a:latin typeface="Arial"/>
                <a:ea typeface="Arial"/>
                <a:cs typeface="Arial"/>
                <a:sym typeface="Arial"/>
              </a:rPr>
              <a:t> </a:t>
            </a:r>
            <a:r>
              <a:rPr lang="en-US" sz="1800" dirty="0">
                <a:solidFill>
                  <a:srgbClr val="000000"/>
                </a:solidFill>
                <a:latin typeface="Arial"/>
                <a:ea typeface="Arial"/>
                <a:cs typeface="Arial"/>
                <a:sym typeface="Arial"/>
              </a:rPr>
              <a:t>people </a:t>
            </a:r>
            <a:r>
              <a:rPr lang="en-US" sz="1800" b="0" i="0" u="none" strike="noStrike" dirty="0">
                <a:solidFill>
                  <a:srgbClr val="000000"/>
                </a:solidFill>
                <a:latin typeface="Arial"/>
                <a:ea typeface="Arial"/>
                <a:cs typeface="Arial"/>
                <a:sym typeface="Arial"/>
              </a:rPr>
              <a:t>and </a:t>
            </a:r>
            <a:r>
              <a:rPr lang="en-US" sz="1800" dirty="0">
                <a:solidFill>
                  <a:srgbClr val="000000"/>
                </a:solidFill>
                <a:latin typeface="Arial"/>
                <a:ea typeface="Arial"/>
                <a:cs typeface="Arial"/>
                <a:sym typeface="Arial"/>
              </a:rPr>
              <a:t>places</a:t>
            </a:r>
            <a:r>
              <a:rPr lang="en-US" sz="1800" b="0" i="0" u="none" strike="noStrike" dirty="0">
                <a:solidFill>
                  <a:srgbClr val="000000"/>
                </a:solidFill>
                <a:latin typeface="Arial"/>
                <a:ea typeface="Arial"/>
                <a:cs typeface="Arial"/>
                <a:sym typeface="Arial"/>
              </a:rPr>
              <a:t>.</a:t>
            </a:r>
            <a:endParaRPr dirty="0">
              <a:latin typeface="Arial"/>
              <a:ea typeface="Arial"/>
              <a:cs typeface="Arial"/>
              <a:sym typeface="Arial"/>
            </a:endParaRPr>
          </a:p>
        </p:txBody>
      </p:sp>
      <p:pic>
        <p:nvPicPr>
          <p:cNvPr id="5" name="Picture 4">
            <a:extLst>
              <a:ext uri="{FF2B5EF4-FFF2-40B4-BE49-F238E27FC236}">
                <a16:creationId xmlns:a16="http://schemas.microsoft.com/office/drawing/2014/main" id="{0ECF1FC3-9355-4BEE-DFB6-EECA67A562C0}"/>
              </a:ext>
              <a:ext uri="{C183D7F6-B498-43B3-948B-1728B52AA6E4}">
                <adec:decorative xmlns:adec="http://schemas.microsoft.com/office/drawing/2017/decorative" val="1"/>
              </a:ext>
            </a:extLst>
          </p:cNvPr>
          <p:cNvPicPr>
            <a:picLocks noChangeAspect="1"/>
          </p:cNvPicPr>
          <p:nvPr/>
        </p:nvPicPr>
        <p:blipFill>
          <a:blip r:embed="rId3"/>
          <a:srcRect l="25603"/>
          <a:stretch/>
        </p:blipFill>
        <p:spPr>
          <a:xfrm>
            <a:off x="6061254" y="1008073"/>
            <a:ext cx="6515494" cy="5838498"/>
          </a:xfrm>
          <a:prstGeom prst="rect">
            <a:avLst/>
          </a:prstGeom>
        </p:spPr>
      </p:pic>
    </p:spTree>
    <p:extLst>
      <p:ext uri="{BB962C8B-B14F-4D97-AF65-F5344CB8AC3E}">
        <p14:creationId xmlns:p14="http://schemas.microsoft.com/office/powerpoint/2010/main" val="330014393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Revision in Geography: Environmental Decision-making</a:t>
            </a:r>
            <a:endParaRPr dirty="0"/>
          </a:p>
        </p:txBody>
      </p:sp>
      <p:sp>
        <p:nvSpPr>
          <p:cNvPr id="656" name="Google Shape;656;p12"/>
          <p:cNvSpPr txBox="1">
            <a:spLocks noGrp="1"/>
          </p:cNvSpPr>
          <p:nvPr>
            <p:ph type="body" idx="1"/>
          </p:nvPr>
        </p:nvSpPr>
        <p:spPr>
          <a:xfrm>
            <a:off x="0" y="1106424"/>
            <a:ext cx="5435400" cy="3181856"/>
          </a:xfrm>
          <a:prstGeom prst="rect">
            <a:avLst/>
          </a:prstGeom>
          <a:noFill/>
          <a:ln>
            <a:noFill/>
          </a:ln>
        </p:spPr>
        <p:txBody>
          <a:bodyPr spcFirstLastPara="1" wrap="square" lIns="91425" tIns="45700" rIns="91425" bIns="45700" anchor="t" anchorCtr="0">
            <a:spAutoFit/>
          </a:bodyPr>
          <a:lstStyle/>
          <a:p>
            <a:pPr marL="694944" lvl="0" indent="-342900" algn="l" rtl="0">
              <a:lnSpc>
                <a:spcPct val="114000"/>
              </a:lnSpc>
              <a:spcBef>
                <a:spcPts val="2000"/>
              </a:spcBef>
              <a:spcAft>
                <a:spcPts val="0"/>
              </a:spcAft>
              <a:buSzPct val="100000"/>
              <a:buFont typeface="Calibri"/>
              <a:buAutoNum type="arabicPeriod" startAt="3"/>
            </a:pPr>
            <a:r>
              <a:rPr lang="en-US" sz="1800" b="1" dirty="0"/>
              <a:t>Environmental Decision-making:</a:t>
            </a:r>
            <a:r>
              <a:rPr lang="en-US" sz="1800" dirty="0"/>
              <a:t> Focus on evaluating specific efforts to address environmental challenges, examining how technological developments, societal decisions and personal practices influence global resource consumption and sustainability.</a:t>
            </a:r>
            <a:endParaRPr dirty="0"/>
          </a:p>
        </p:txBody>
      </p:sp>
      <p:sp>
        <p:nvSpPr>
          <p:cNvPr id="655" name="Google Shape;655;p12"/>
          <p:cNvSpPr txBox="1">
            <a:spLocks noGrp="1"/>
          </p:cNvSpPr>
          <p:nvPr>
            <p:ph type="body" idx="2"/>
          </p:nvPr>
        </p:nvSpPr>
        <p:spPr>
          <a:xfrm>
            <a:off x="6011606" y="1392026"/>
            <a:ext cx="5599616" cy="3058338"/>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228600" rIns="457200" bIns="685800" anchor="t" anchorCtr="0">
            <a:spAutoFit/>
          </a:bodyPr>
          <a:lstStyle/>
          <a:p>
            <a:pPr marL="77470" marR="82550"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77470" marR="82550" lvl="0" indent="0" algn="l" rtl="0">
              <a:lnSpc>
                <a:spcPct val="114000"/>
              </a:lnSpc>
              <a:spcBef>
                <a:spcPts val="1600"/>
              </a:spcBef>
              <a:spcAft>
                <a:spcPts val="0"/>
              </a:spcAft>
              <a:buNone/>
            </a:pPr>
            <a:r>
              <a:rPr lang="en-US" sz="1800" b="1" i="0" u="none" strike="noStrike" dirty="0">
                <a:solidFill>
                  <a:srgbClr val="000000"/>
                </a:solidFill>
                <a:latin typeface="Arial"/>
                <a:ea typeface="Arial"/>
                <a:cs typeface="Arial"/>
                <a:sym typeface="Arial"/>
              </a:rPr>
              <a:t>HS.G.HE.9 </a:t>
            </a:r>
            <a:r>
              <a:rPr lang="en-US" sz="1800" i="0" u="none" strike="noStrike" dirty="0">
                <a:solidFill>
                  <a:srgbClr val="000000"/>
                </a:solidFill>
                <a:latin typeface="Arial"/>
                <a:ea typeface="Arial"/>
                <a:cs typeface="Arial"/>
                <a:sym typeface="Arial"/>
              </a:rPr>
              <a:t>Explain how technological developments, societal decisions, and personal practices influence global resource consumption patterns, conservation, and environmental sustainability.</a:t>
            </a:r>
            <a:endParaRPr sz="2000" dirty="0"/>
          </a:p>
        </p:txBody>
      </p:sp>
      <p:sp>
        <p:nvSpPr>
          <p:cNvPr id="2" name="Google Shape;693;p18">
            <a:extLst>
              <a:ext uri="{FF2B5EF4-FFF2-40B4-BE49-F238E27FC236}">
                <a16:creationId xmlns:a16="http://schemas.microsoft.com/office/drawing/2014/main" id="{38339553-BFC3-3752-7EE5-D0929815986A}"/>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D07D7C58-3664-3FB1-11E3-58599C891C55}"/>
            </a:ext>
          </a:extLst>
        </p:cNvPr>
        <p:cNvGrpSpPr/>
        <p:nvPr/>
      </p:nvGrpSpPr>
      <p:grpSpPr>
        <a:xfrm>
          <a:off x="0" y="0"/>
          <a:ext cx="0" cy="0"/>
          <a:chOff x="0" y="0"/>
          <a:chExt cx="0" cy="0"/>
        </a:xfrm>
      </p:grpSpPr>
      <p:sp>
        <p:nvSpPr>
          <p:cNvPr id="654" name="Google Shape;654;p12">
            <a:extLst>
              <a:ext uri="{FF2B5EF4-FFF2-40B4-BE49-F238E27FC236}">
                <a16:creationId xmlns:a16="http://schemas.microsoft.com/office/drawing/2014/main" id="{C6AC8F55-D067-D150-0892-D71654F701A9}"/>
              </a:ext>
            </a:extLst>
          </p:cNvPr>
          <p:cNvSpPr txBox="1">
            <a:spLocks noGrp="1"/>
          </p:cNvSpPr>
          <p:nvPr>
            <p:ph type="title"/>
          </p:nvPr>
        </p:nvSpPr>
        <p:spPr>
          <a:xfrm>
            <a:off x="329184" y="243312"/>
            <a:ext cx="11862816" cy="55395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a:t>
            </a:r>
            <a:r>
              <a:rPr lang="en-US" dirty="0"/>
              <a:t>Revision</a:t>
            </a:r>
            <a:r>
              <a:rPr lang="en-US" dirty="0">
                <a:latin typeface="Arial"/>
                <a:ea typeface="Arial"/>
                <a:cs typeface="Arial"/>
                <a:sym typeface="Arial"/>
              </a:rPr>
              <a:t> in Geography: Land and Resource Relationships</a:t>
            </a:r>
            <a:endParaRPr dirty="0"/>
          </a:p>
        </p:txBody>
      </p:sp>
      <p:sp>
        <p:nvSpPr>
          <p:cNvPr id="656" name="Google Shape;656;p12">
            <a:extLst>
              <a:ext uri="{FF2B5EF4-FFF2-40B4-BE49-F238E27FC236}">
                <a16:creationId xmlns:a16="http://schemas.microsoft.com/office/drawing/2014/main" id="{D3E19AC2-D736-A9E3-7B96-EDE23C8B0F6E}"/>
              </a:ext>
            </a:extLst>
          </p:cNvPr>
          <p:cNvSpPr txBox="1">
            <a:spLocks noGrp="1"/>
          </p:cNvSpPr>
          <p:nvPr>
            <p:ph type="body" idx="1"/>
          </p:nvPr>
        </p:nvSpPr>
        <p:spPr>
          <a:xfrm>
            <a:off x="0" y="1106424"/>
            <a:ext cx="5435400" cy="2866065"/>
          </a:xfrm>
          <a:prstGeom prst="rect">
            <a:avLst/>
          </a:prstGeom>
          <a:noFill/>
          <a:ln>
            <a:noFill/>
          </a:ln>
        </p:spPr>
        <p:txBody>
          <a:bodyPr spcFirstLastPara="1" wrap="square" lIns="91425" tIns="45700" rIns="91425" bIns="45700" anchor="t" anchorCtr="0">
            <a:spAutoFit/>
          </a:bodyPr>
          <a:lstStyle/>
          <a:p>
            <a:pPr marL="694944" lvl="0" indent="-342900" algn="l" rtl="0">
              <a:lnSpc>
                <a:spcPct val="114000"/>
              </a:lnSpc>
              <a:spcBef>
                <a:spcPts val="2000"/>
              </a:spcBef>
              <a:spcAft>
                <a:spcPts val="0"/>
              </a:spcAft>
              <a:buSzPct val="100000"/>
              <a:buFont typeface="+mj-lt"/>
              <a:buAutoNum type="arabicPeriod" startAt="4"/>
            </a:pPr>
            <a:r>
              <a:rPr lang="en-US" sz="1800" b="1" dirty="0"/>
              <a:t>Land and Resource Relationships:</a:t>
            </a:r>
            <a:r>
              <a:rPr lang="en-US" sz="1800" dirty="0"/>
              <a:t> Emphasize examining how relationships to land, resource utilization and displacement affect historically underrepresented communities, including specific analyses of land ownership and resource access.</a:t>
            </a:r>
            <a:endParaRPr dirty="0"/>
          </a:p>
        </p:txBody>
      </p:sp>
      <p:sp>
        <p:nvSpPr>
          <p:cNvPr id="655" name="Google Shape;655;p12">
            <a:extLst>
              <a:ext uri="{FF2B5EF4-FFF2-40B4-BE49-F238E27FC236}">
                <a16:creationId xmlns:a16="http://schemas.microsoft.com/office/drawing/2014/main" id="{EB12CC36-A27C-251A-0BA4-382C435071E6}"/>
              </a:ext>
            </a:extLst>
          </p:cNvPr>
          <p:cNvSpPr txBox="1">
            <a:spLocks noGrp="1"/>
          </p:cNvSpPr>
          <p:nvPr>
            <p:ph type="body" idx="2"/>
          </p:nvPr>
        </p:nvSpPr>
        <p:spPr>
          <a:xfrm>
            <a:off x="6011606" y="1521298"/>
            <a:ext cx="5599616" cy="3604961"/>
          </a:xfrm>
          <a:prstGeom prst="rect">
            <a:avLst/>
          </a:prstGeo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77470" marR="82550"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dirty="0"/>
          </a:p>
          <a:p>
            <a:pPr marL="77470" marR="82550" lvl="0" indent="0" algn="l" rtl="0">
              <a:lnSpc>
                <a:spcPct val="114000"/>
              </a:lnSpc>
              <a:spcBef>
                <a:spcPts val="1600"/>
              </a:spcBef>
              <a:spcAft>
                <a:spcPts val="0"/>
              </a:spcAft>
              <a:buNone/>
            </a:pPr>
            <a:r>
              <a:rPr lang="en-US" sz="1800" b="1" i="0" u="none" strike="noStrike" dirty="0">
                <a:solidFill>
                  <a:srgbClr val="000000"/>
                </a:solidFill>
                <a:latin typeface="Arial"/>
                <a:ea typeface="Arial"/>
                <a:cs typeface="Arial"/>
                <a:sym typeface="Arial"/>
              </a:rPr>
              <a:t>HS.G.HE.11 </a:t>
            </a:r>
            <a:r>
              <a:rPr lang="en-US" sz="1800" i="0" u="none" strike="noStrike" dirty="0">
                <a:solidFill>
                  <a:srgbClr val="000000"/>
                </a:solidFill>
                <a:latin typeface="Arial"/>
                <a:ea typeface="Arial"/>
                <a:cs typeface="Arial"/>
                <a:sym typeface="Arial"/>
              </a:rPr>
              <a:t>Identify and describe how the relationship to land, utilization of natural resources, displacement, and land ownership affects historically underrepresented identities, cultures, and communities.</a:t>
            </a:r>
            <a:endParaRPr sz="2000" dirty="0"/>
          </a:p>
        </p:txBody>
      </p:sp>
      <p:sp>
        <p:nvSpPr>
          <p:cNvPr id="2" name="Google Shape;693;p18">
            <a:extLst>
              <a:ext uri="{FF2B5EF4-FFF2-40B4-BE49-F238E27FC236}">
                <a16:creationId xmlns:a16="http://schemas.microsoft.com/office/drawing/2014/main" id="{B01D354A-B9A4-2808-18FD-E30254A417CF}"/>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896609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67629150-42D7-E9B5-53ED-075FEDE2E7F6}"/>
            </a:ext>
          </a:extLst>
        </p:cNvPr>
        <p:cNvGrpSpPr/>
        <p:nvPr/>
      </p:nvGrpSpPr>
      <p:grpSpPr>
        <a:xfrm>
          <a:off x="0" y="0"/>
          <a:ext cx="0" cy="0"/>
          <a:chOff x="0" y="0"/>
          <a:chExt cx="0" cy="0"/>
        </a:xfrm>
      </p:grpSpPr>
      <p:sp>
        <p:nvSpPr>
          <p:cNvPr id="661" name="Google Shape;661;p13">
            <a:extLst>
              <a:ext uri="{FF2B5EF4-FFF2-40B4-BE49-F238E27FC236}">
                <a16:creationId xmlns:a16="http://schemas.microsoft.com/office/drawing/2014/main" id="{69EF023E-727C-CC3C-7BFD-70F543D5D389}"/>
              </a:ext>
            </a:extLst>
          </p:cNvPr>
          <p:cNvSpPr txBox="1">
            <a:spLocks noGrp="1"/>
          </p:cNvSpPr>
          <p:nvPr>
            <p:ph type="title"/>
          </p:nvPr>
        </p:nvSpPr>
        <p:spPr>
          <a:xfrm>
            <a:off x="328613" y="26988"/>
            <a:ext cx="11364912" cy="554037"/>
          </a:xfrm>
          <a:noFill/>
          <a:ln>
            <a:noFill/>
          </a:ln>
        </p:spPr>
        <p:txBody>
          <a:bodyPr spcFirstLastPara="1" wrap="square" lIns="91425" tIns="45700" rIns="91425" bIns="45700" anchor="t" anchorCtr="0">
            <a:spAutoFit/>
          </a:bodyPr>
          <a:lstStyle/>
          <a:p>
            <a:r>
              <a:rPr lang="en-US" dirty="0"/>
              <a:t>Key Revisions in Economics: Integration of Historical Context and Analysis</a:t>
            </a:r>
          </a:p>
        </p:txBody>
      </p:sp>
      <p:sp>
        <p:nvSpPr>
          <p:cNvPr id="6" name="Google Shape;663;p13">
            <a:extLst>
              <a:ext uri="{FF2B5EF4-FFF2-40B4-BE49-F238E27FC236}">
                <a16:creationId xmlns:a16="http://schemas.microsoft.com/office/drawing/2014/main" id="{CC96D11B-B26A-7FFE-0E1B-D676D32CFB66}"/>
              </a:ext>
            </a:extLst>
          </p:cNvPr>
          <p:cNvSpPr txBox="1">
            <a:spLocks noGrp="1"/>
          </p:cNvSpPr>
          <p:nvPr>
            <p:ph type="body" idx="1"/>
          </p:nvPr>
        </p:nvSpPr>
        <p:spPr>
          <a:xfrm>
            <a:off x="328613" y="1392238"/>
            <a:ext cx="5121275" cy="2130425"/>
          </a:xfrm>
          <a:prstGeom prst="rect">
            <a:avLst/>
          </a:prstGeom>
          <a:noFill/>
          <a:ln>
            <a:noFill/>
          </a:ln>
        </p:spPr>
        <p:txBody>
          <a:bodyPr spcFirstLastPara="1" wrap="square" lIns="91425" tIns="45700" rIns="91425" bIns="45700" anchor="t" anchorCtr="0">
            <a:spAutoFit/>
          </a:bodyPr>
          <a:lstStyle/>
          <a:p>
            <a:pPr marL="694690" indent="-342900">
              <a:lnSpc>
                <a:spcPct val="114000"/>
              </a:lnSpc>
              <a:spcBef>
                <a:spcPts val="2000"/>
              </a:spcBef>
              <a:buClr>
                <a:schemeClr val="tx1"/>
              </a:buClr>
              <a:buSzPct val="100000"/>
              <a:buFont typeface="Calibri"/>
              <a:buAutoNum type="arabicPeriod"/>
            </a:pPr>
            <a:r>
              <a:rPr lang="en-US" sz="1800" b="1" i="0" u="none" strike="noStrike" cap="none" dirty="0">
                <a:solidFill>
                  <a:srgbClr val="000000"/>
                </a:solidFill>
                <a:latin typeface="Arial"/>
                <a:ea typeface="Arial"/>
                <a:cs typeface="Arial"/>
                <a:sym typeface="Arial"/>
              </a:rPr>
              <a:t>Integration of Historical Context and Analysis:</a:t>
            </a:r>
            <a:r>
              <a:rPr lang="en-US" sz="1800" b="0" i="0" u="none" strike="noStrike" cap="none" dirty="0">
                <a:solidFill>
                  <a:srgbClr val="000000"/>
                </a:solidFill>
                <a:latin typeface="Arial"/>
                <a:ea typeface="Arial"/>
                <a:cs typeface="Arial"/>
                <a:sym typeface="Arial"/>
              </a:rPr>
              <a:t> Connect economic concepts to specific historical events and periods, making the learning more concrete and contextual.</a:t>
            </a:r>
            <a:endParaRPr lang="en-US" sz="1800" b="0" i="0" u="none" strike="noStrike" cap="none" dirty="0">
              <a:solidFill>
                <a:srgbClr val="1E1E2D"/>
              </a:solidFill>
              <a:latin typeface="Arial"/>
              <a:ea typeface="Arial"/>
              <a:cs typeface="Arial"/>
            </a:endParaRPr>
          </a:p>
        </p:txBody>
      </p:sp>
      <p:sp>
        <p:nvSpPr>
          <p:cNvPr id="662" name="Google Shape;662;p13">
            <a:extLst>
              <a:ext uri="{FF2B5EF4-FFF2-40B4-BE49-F238E27FC236}">
                <a16:creationId xmlns:a16="http://schemas.microsoft.com/office/drawing/2014/main" id="{4A24956F-5F64-BCEA-E6D2-8CF3CB29EA73}"/>
              </a:ext>
            </a:extLst>
          </p:cNvPr>
          <p:cNvSpPr txBox="1">
            <a:spLocks noGrp="1"/>
          </p:cNvSpPr>
          <p:nvPr>
            <p:ph type="body" idx="2"/>
          </p:nvPr>
        </p:nvSpPr>
        <p:spPr>
          <a:xfrm>
            <a:off x="6011069" y="1517904"/>
            <a:ext cx="5599112" cy="3340466"/>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sym typeface="Arial"/>
              </a:rPr>
              <a:t>Sample Standards</a:t>
            </a:r>
            <a:endParaRPr lang="en-US" sz="2000" b="1" dirty="0"/>
          </a:p>
          <a:p>
            <a:pPr marL="0" indent="0"/>
            <a:r>
              <a:rPr lang="en-US" sz="1800" b="1" dirty="0">
                <a:sym typeface="Arial"/>
              </a:rPr>
              <a:t>HS.E.</a:t>
            </a:r>
            <a:r>
              <a:rPr lang="en-US" sz="1800" b="1" dirty="0"/>
              <a:t>ST.15 </a:t>
            </a:r>
            <a:r>
              <a:rPr lang="en-US" sz="1800" dirty="0"/>
              <a:t>Analyze the effect on national and global markets of the use of slavery and other exploitative labor systems in the development of the U.S. infrastructure, wage competition, trade, and standards of living.</a:t>
            </a:r>
          </a:p>
        </p:txBody>
      </p:sp>
      <p:sp>
        <p:nvSpPr>
          <p:cNvPr id="2" name="Google Shape;693;p18">
            <a:extLst>
              <a:ext uri="{FF2B5EF4-FFF2-40B4-BE49-F238E27FC236}">
                <a16:creationId xmlns:a16="http://schemas.microsoft.com/office/drawing/2014/main" id="{CAEF8F46-F4EC-CD7D-7393-1B733F2E606B}"/>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744958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58282FFD-1063-EC51-0ED7-F784637C8376}"/>
            </a:ext>
          </a:extLst>
        </p:cNvPr>
        <p:cNvGrpSpPr/>
        <p:nvPr/>
      </p:nvGrpSpPr>
      <p:grpSpPr>
        <a:xfrm>
          <a:off x="0" y="0"/>
          <a:ext cx="0" cy="0"/>
          <a:chOff x="0" y="0"/>
          <a:chExt cx="0" cy="0"/>
        </a:xfrm>
      </p:grpSpPr>
      <p:sp>
        <p:nvSpPr>
          <p:cNvPr id="661" name="Google Shape;661;p13">
            <a:extLst>
              <a:ext uri="{FF2B5EF4-FFF2-40B4-BE49-F238E27FC236}">
                <a16:creationId xmlns:a16="http://schemas.microsoft.com/office/drawing/2014/main" id="{2090C129-A0E2-C566-2B87-9867F100D89E}"/>
              </a:ext>
            </a:extLst>
          </p:cNvPr>
          <p:cNvSpPr txBox="1">
            <a:spLocks noGrp="1"/>
          </p:cNvSpPr>
          <p:nvPr>
            <p:ph type="title"/>
          </p:nvPr>
        </p:nvSpPr>
        <p:spPr>
          <a:xfrm>
            <a:off x="328613" y="52388"/>
            <a:ext cx="11364912" cy="554037"/>
          </a:xfrm>
          <a:noFill/>
          <a:ln>
            <a:noFill/>
          </a:ln>
        </p:spPr>
        <p:txBody>
          <a:bodyPr spcFirstLastPara="1" wrap="square" lIns="91425" tIns="45700" rIns="91425" bIns="45700" anchor="t" anchorCtr="0">
            <a:spAutoFit/>
          </a:bodyPr>
          <a:lstStyle/>
          <a:p>
            <a:r>
              <a:rPr lang="en-US" dirty="0"/>
              <a:t>Key Revisions in Economics: Focus on Market Effects and Model Creation </a:t>
            </a:r>
          </a:p>
        </p:txBody>
      </p:sp>
      <p:sp>
        <p:nvSpPr>
          <p:cNvPr id="5" name="Text Placeholder 4">
            <a:extLst>
              <a:ext uri="{FF2B5EF4-FFF2-40B4-BE49-F238E27FC236}">
                <a16:creationId xmlns:a16="http://schemas.microsoft.com/office/drawing/2014/main" id="{DF5BD36A-D9EF-D530-6D6C-020FF9942E6A}"/>
              </a:ext>
            </a:extLst>
          </p:cNvPr>
          <p:cNvSpPr>
            <a:spLocks noGrp="1"/>
          </p:cNvSpPr>
          <p:nvPr>
            <p:ph type="body" idx="1"/>
          </p:nvPr>
        </p:nvSpPr>
        <p:spPr>
          <a:xfrm>
            <a:off x="329184" y="1392026"/>
            <a:ext cx="5120640" cy="3378449"/>
          </a:xfrm>
        </p:spPr>
        <p:txBody>
          <a:bodyPr/>
          <a:lstStyle/>
          <a:p>
            <a:pPr marL="685800" indent="-457200">
              <a:buSzPct val="100000"/>
              <a:buFont typeface="+mj-lt"/>
              <a:buAutoNum type="arabicPeriod"/>
            </a:pPr>
            <a:r>
              <a:rPr lang="en-US" sz="1800" b="1" dirty="0"/>
              <a:t>Focus on Market Effects and Model Creation:</a:t>
            </a:r>
            <a:r>
              <a:rPr lang="en-US" sz="1800" dirty="0"/>
              <a:t> Shift from analyzing how various factors affect markets (in the 2018 standards) to asking students to create and explain economic models and analyze specific market conditions like shortages and surpluses. Move toward more active engagement with economic concepts through model building and specific scenario analysis. </a:t>
            </a:r>
          </a:p>
        </p:txBody>
      </p:sp>
      <p:sp>
        <p:nvSpPr>
          <p:cNvPr id="662" name="Google Shape;662;p13">
            <a:extLst>
              <a:ext uri="{FF2B5EF4-FFF2-40B4-BE49-F238E27FC236}">
                <a16:creationId xmlns:a16="http://schemas.microsoft.com/office/drawing/2014/main" id="{B0868756-F727-D955-A8CE-0080066BD2D7}"/>
              </a:ext>
            </a:extLst>
          </p:cNvPr>
          <p:cNvSpPr txBox="1">
            <a:spLocks noGrp="1"/>
          </p:cNvSpPr>
          <p:nvPr>
            <p:ph type="body" idx="2"/>
          </p:nvPr>
        </p:nvSpPr>
        <p:spPr>
          <a:xfrm>
            <a:off x="6007608" y="1517904"/>
            <a:ext cx="5599112" cy="3305392"/>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1800" b="1" dirty="0">
                <a:sym typeface="Arial"/>
              </a:rPr>
              <a:t>Sample Standards</a:t>
            </a:r>
            <a:endParaRPr lang="en-US" sz="1800" b="1" dirty="0"/>
          </a:p>
          <a:p>
            <a:pPr marL="0" lvl="0" indent="0"/>
            <a:r>
              <a:rPr lang="en-US" sz="1800" b="1" dirty="0">
                <a:sym typeface="Arial"/>
              </a:rPr>
              <a:t>HS.E.MI.7 </a:t>
            </a:r>
            <a:r>
              <a:rPr lang="en-US" sz="1800" dirty="0">
                <a:sym typeface="Arial"/>
              </a:rPr>
              <a:t>Assess the health of the U.S. economy by applying the economic indicators of inflation, deflation, Gross Domestic Product (GDP), and unemployment from 1865 to the present.</a:t>
            </a:r>
            <a:endParaRPr lang="en-US" sz="1800" dirty="0"/>
          </a:p>
        </p:txBody>
      </p:sp>
      <p:sp>
        <p:nvSpPr>
          <p:cNvPr id="2" name="Google Shape;693;p18">
            <a:extLst>
              <a:ext uri="{FF2B5EF4-FFF2-40B4-BE49-F238E27FC236}">
                <a16:creationId xmlns:a16="http://schemas.microsoft.com/office/drawing/2014/main" id="{F6266381-C09A-7FAE-56EE-CC710948A9CC}"/>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644957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90B80329-3DFD-945E-DEC9-7A58AE772A33}"/>
            </a:ext>
          </a:extLst>
        </p:cNvPr>
        <p:cNvGrpSpPr/>
        <p:nvPr/>
      </p:nvGrpSpPr>
      <p:grpSpPr>
        <a:xfrm>
          <a:off x="0" y="0"/>
          <a:ext cx="0" cy="0"/>
          <a:chOff x="0" y="0"/>
          <a:chExt cx="0" cy="0"/>
        </a:xfrm>
      </p:grpSpPr>
      <p:sp>
        <p:nvSpPr>
          <p:cNvPr id="668" name="Google Shape;668;p14">
            <a:extLst>
              <a:ext uri="{FF2B5EF4-FFF2-40B4-BE49-F238E27FC236}">
                <a16:creationId xmlns:a16="http://schemas.microsoft.com/office/drawing/2014/main" id="{A13F6A40-EB0D-A440-5DB9-1FB01E00DF9C}"/>
              </a:ext>
            </a:extLst>
          </p:cNvPr>
          <p:cNvSpPr txBox="1">
            <a:spLocks noGrp="1"/>
          </p:cNvSpPr>
          <p:nvPr>
            <p:ph type="title"/>
          </p:nvPr>
        </p:nvSpPr>
        <p:spPr>
          <a:xfrm>
            <a:off x="329184" y="243312"/>
            <a:ext cx="11364844" cy="553998"/>
          </a:xfrm>
          <a:noFill/>
          <a:ln>
            <a:noFill/>
          </a:ln>
        </p:spPr>
        <p:txBody>
          <a:bodyPr spcFirstLastPara="1" wrap="square" lIns="91425" tIns="45700" rIns="91425" bIns="45700" anchor="t" anchorCtr="0">
            <a:spAutoFit/>
          </a:bodyPr>
          <a:lstStyle/>
          <a:p>
            <a:pPr lvl="0"/>
            <a:r>
              <a:rPr lang="en-US" dirty="0"/>
              <a:t>Key Revision in Economics: Treatment of Markets and Labor</a:t>
            </a:r>
          </a:p>
        </p:txBody>
      </p:sp>
      <p:sp>
        <p:nvSpPr>
          <p:cNvPr id="5" name="Text Placeholder 4">
            <a:extLst>
              <a:ext uri="{FF2B5EF4-FFF2-40B4-BE49-F238E27FC236}">
                <a16:creationId xmlns:a16="http://schemas.microsoft.com/office/drawing/2014/main" id="{E76FFCDE-5DC6-8163-63FF-15AC6CC4614F}"/>
              </a:ext>
            </a:extLst>
          </p:cNvPr>
          <p:cNvSpPr>
            <a:spLocks noGrp="1"/>
          </p:cNvSpPr>
          <p:nvPr>
            <p:ph type="body" idx="1"/>
          </p:nvPr>
        </p:nvSpPr>
        <p:spPr>
          <a:xfrm>
            <a:off x="329184" y="1392026"/>
            <a:ext cx="5120640" cy="1717161"/>
          </a:xfrm>
        </p:spPr>
        <p:txBody>
          <a:bodyPr/>
          <a:lstStyle/>
          <a:p>
            <a:pPr marL="685800" indent="-457200">
              <a:buSzPct val="100000"/>
              <a:buFont typeface="+mj-lt"/>
              <a:buAutoNum type="arabicPeriod" startAt="4"/>
            </a:pPr>
            <a:r>
              <a:rPr lang="en-US" sz="1800" b="1" i="0" u="none" strike="noStrike" cap="none" dirty="0">
                <a:solidFill>
                  <a:srgbClr val="000000"/>
                </a:solidFill>
                <a:latin typeface="Arial"/>
                <a:ea typeface="Arial"/>
                <a:cs typeface="Arial"/>
                <a:sym typeface="Arial"/>
              </a:rPr>
              <a:t>Treatments of Markets and Labor:</a:t>
            </a:r>
            <a:r>
              <a:rPr lang="en-US" sz="1800" b="0" i="0" u="none" strike="noStrike" cap="none" dirty="0">
                <a:solidFill>
                  <a:srgbClr val="000000"/>
                </a:solidFill>
                <a:latin typeface="Arial"/>
                <a:ea typeface="Arial"/>
                <a:cs typeface="Arial"/>
                <a:sym typeface="Arial"/>
              </a:rPr>
              <a:t> Expand the examination of labor systems beyond traditional labor market analysis.</a:t>
            </a:r>
            <a:r>
              <a:rPr lang="en-US" sz="1800" b="0" i="0" u="none" strike="noStrike" cap="none" dirty="0">
                <a:solidFill>
                  <a:srgbClr val="1E1E2D"/>
                </a:solidFill>
                <a:latin typeface="Arial"/>
                <a:ea typeface="Arial"/>
                <a:cs typeface="Arial"/>
                <a:sym typeface="Arial"/>
              </a:rPr>
              <a:t> </a:t>
            </a:r>
            <a:endParaRPr lang="en-US" sz="1800" dirty="0"/>
          </a:p>
        </p:txBody>
      </p:sp>
      <p:sp>
        <p:nvSpPr>
          <p:cNvPr id="669" name="Google Shape;669;p14">
            <a:extLst>
              <a:ext uri="{FF2B5EF4-FFF2-40B4-BE49-F238E27FC236}">
                <a16:creationId xmlns:a16="http://schemas.microsoft.com/office/drawing/2014/main" id="{EE1D52C0-0475-0E7F-FE40-B7133544D809}"/>
              </a:ext>
            </a:extLst>
          </p:cNvPr>
          <p:cNvSpPr txBox="1">
            <a:spLocks noGrp="1"/>
          </p:cNvSpPr>
          <p:nvPr>
            <p:ph type="body" idx="2"/>
          </p:nvPr>
        </p:nvSpPr>
        <p:spPr>
          <a:xfrm>
            <a:off x="328613" y="2892425"/>
            <a:ext cx="5599112" cy="3340466"/>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sym typeface="Arial"/>
              </a:rPr>
              <a:t>Sample Standards</a:t>
            </a:r>
            <a:endParaRPr lang="en-US" sz="2000" b="1" dirty="0"/>
          </a:p>
          <a:p>
            <a:pPr marL="0" lvl="0" indent="0"/>
            <a:r>
              <a:rPr lang="en-US" sz="1800" b="1" dirty="0">
                <a:sym typeface="Arial"/>
              </a:rPr>
              <a:t>HS.E.ST.15 </a:t>
            </a:r>
            <a:r>
              <a:rPr lang="en-US" sz="1800" dirty="0">
                <a:sym typeface="Arial"/>
              </a:rPr>
              <a:t>Analyze the effect on national and global markets of the use of slavery and other exploitative labor systems in the development of the U.S. infrastructure, wage competition, trade, and standards of living.</a:t>
            </a:r>
            <a:endParaRPr lang="en-US" sz="1800" dirty="0"/>
          </a:p>
        </p:txBody>
      </p:sp>
      <p:pic>
        <p:nvPicPr>
          <p:cNvPr id="3" name="Picture 2">
            <a:extLst>
              <a:ext uri="{FF2B5EF4-FFF2-40B4-BE49-F238E27FC236}">
                <a16:creationId xmlns:a16="http://schemas.microsoft.com/office/drawing/2014/main" id="{37469DE6-772C-393D-94A8-451733C1D5C9}"/>
              </a:ext>
              <a:ext uri="{C183D7F6-B498-43B3-948B-1728B52AA6E4}">
                <adec:decorative xmlns:adec="http://schemas.microsoft.com/office/drawing/2017/decorative" val="1"/>
              </a:ext>
            </a:extLst>
          </p:cNvPr>
          <p:cNvPicPr>
            <a:picLocks noChangeAspect="1"/>
          </p:cNvPicPr>
          <p:nvPr/>
        </p:nvPicPr>
        <p:blipFill>
          <a:blip r:embed="rId3"/>
          <a:srcRect l="14473" r="15145"/>
          <a:stretch/>
        </p:blipFill>
        <p:spPr>
          <a:xfrm>
            <a:off x="6096000" y="991034"/>
            <a:ext cx="6193971" cy="5866966"/>
          </a:xfrm>
          <a:prstGeom prst="rect">
            <a:avLst/>
          </a:prstGeom>
        </p:spPr>
      </p:pic>
    </p:spTree>
    <p:extLst>
      <p:ext uri="{BB962C8B-B14F-4D97-AF65-F5344CB8AC3E}">
        <p14:creationId xmlns:p14="http://schemas.microsoft.com/office/powerpoint/2010/main" val="4557997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2"/>
          <p:cNvSpPr txBox="1">
            <a:spLocks noGrp="1"/>
          </p:cNvSpPr>
          <p:nvPr>
            <p:ph type="title"/>
          </p:nvPr>
        </p:nvSpPr>
        <p:spPr>
          <a:noFill/>
          <a:ln>
            <a:noFill/>
          </a:ln>
        </p:spPr>
        <p:txBody>
          <a:bodyPr spcFirstLastPara="1" wrap="square" lIns="91425" tIns="45700" rIns="91425" bIns="45700" anchor="t" anchorCtr="0">
            <a:spAutoFit/>
          </a:bodyPr>
          <a:lstStyle/>
          <a:p>
            <a:pPr lvl="0"/>
            <a:r>
              <a:rPr lang="en-US" dirty="0"/>
              <a:t>Key Changes </a:t>
            </a:r>
          </a:p>
        </p:txBody>
      </p:sp>
      <p:sp>
        <p:nvSpPr>
          <p:cNvPr id="587" name="Google Shape;587;p2"/>
          <p:cNvSpPr txBox="1">
            <a:spLocks noGrp="1"/>
          </p:cNvSpPr>
          <p:nvPr>
            <p:ph type="body" idx="1"/>
          </p:nvPr>
        </p:nvSpPr>
        <p:spPr>
          <a:xfrm>
            <a:off x="329184" y="1353311"/>
            <a:ext cx="11364844" cy="4071095"/>
          </a:xfr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p>
            <a:pPr lvl="0">
              <a:spcAft>
                <a:spcPts val="1200"/>
              </a:spcAft>
            </a:pPr>
            <a:r>
              <a:rPr lang="en-US" sz="2800" dirty="0">
                <a:sym typeface="Helvetica Neue"/>
              </a:rPr>
              <a:t>Oregon’s 2024 revised Social Science Standards</a:t>
            </a:r>
          </a:p>
          <a:p>
            <a:pPr lvl="1">
              <a:spcAft>
                <a:spcPts val="600"/>
              </a:spcAft>
              <a:buClr>
                <a:schemeClr val="tx1"/>
              </a:buClr>
            </a:pPr>
            <a:r>
              <a:rPr lang="en-US" sz="2800" dirty="0">
                <a:sym typeface="Helvetica Neue"/>
              </a:rPr>
              <a:t>Prioritize critical analysis, cultural awareness and engaging in a diverse democracy and an interconnected world. </a:t>
            </a:r>
            <a:endParaRPr lang="en-US" sz="2800" dirty="0"/>
          </a:p>
          <a:p>
            <a:pPr lvl="1">
              <a:spcAft>
                <a:spcPts val="600"/>
              </a:spcAft>
              <a:buClr>
                <a:schemeClr val="tx1"/>
              </a:buClr>
            </a:pPr>
            <a:r>
              <a:rPr lang="en-US" sz="2800" dirty="0">
                <a:sym typeface="Helvetica Neue"/>
              </a:rPr>
              <a:t>Include the contributions, perspectives and histories of individuals and groups previously underrepresented. </a:t>
            </a:r>
            <a:endParaRPr lang="en-US" sz="2800" dirty="0"/>
          </a:p>
          <a:p>
            <a:pPr lvl="1">
              <a:spcAft>
                <a:spcPts val="600"/>
              </a:spcAft>
              <a:buClr>
                <a:schemeClr val="tx1"/>
              </a:buClr>
            </a:pPr>
            <a:r>
              <a:rPr lang="en-US" sz="2800" dirty="0">
                <a:sym typeface="Helvetica Neue"/>
              </a:rPr>
              <a:t>Address legislated requirements, including civics, ethnic studies, the Holocaust and other genocides. </a:t>
            </a:r>
          </a:p>
        </p:txBody>
      </p:sp>
      <p:sp>
        <p:nvSpPr>
          <p:cNvPr id="4" name="Google Shape;693;p18">
            <a:extLst>
              <a:ext uri="{FF2B5EF4-FFF2-40B4-BE49-F238E27FC236}">
                <a16:creationId xmlns:a16="http://schemas.microsoft.com/office/drawing/2014/main" id="{7BC3F2A7-2049-B293-52C9-0589CF48F1F1}"/>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734DB518-72F3-AB3F-02AD-35D5671B8A0F}"/>
            </a:ext>
          </a:extLst>
        </p:cNvPr>
        <p:cNvGrpSpPr/>
        <p:nvPr/>
      </p:nvGrpSpPr>
      <p:grpSpPr>
        <a:xfrm>
          <a:off x="0" y="0"/>
          <a:ext cx="0" cy="0"/>
          <a:chOff x="0" y="0"/>
          <a:chExt cx="0" cy="0"/>
        </a:xfrm>
      </p:grpSpPr>
      <p:sp>
        <p:nvSpPr>
          <p:cNvPr id="668" name="Google Shape;668;p14">
            <a:extLst>
              <a:ext uri="{FF2B5EF4-FFF2-40B4-BE49-F238E27FC236}">
                <a16:creationId xmlns:a16="http://schemas.microsoft.com/office/drawing/2014/main" id="{CD76D611-C042-8F4D-3617-EEFD5882C068}"/>
              </a:ext>
            </a:extLst>
          </p:cNvPr>
          <p:cNvSpPr txBox="1">
            <a:spLocks noGrp="1"/>
          </p:cNvSpPr>
          <p:nvPr>
            <p:ph type="title"/>
          </p:nvPr>
        </p:nvSpPr>
        <p:spPr>
          <a:xfrm>
            <a:off x="329184" y="243312"/>
            <a:ext cx="11364844" cy="553998"/>
          </a:xfrm>
          <a:noFill/>
          <a:ln>
            <a:noFill/>
          </a:ln>
        </p:spPr>
        <p:txBody>
          <a:bodyPr spcFirstLastPara="1" wrap="square" lIns="91425" tIns="45700" rIns="91425" bIns="45700" anchor="t" anchorCtr="0">
            <a:spAutoFit/>
          </a:bodyPr>
          <a:lstStyle/>
          <a:p>
            <a:pPr lvl="0"/>
            <a:r>
              <a:rPr lang="en-US" dirty="0"/>
              <a:t>Key Revision in Economics: Economic Equity </a:t>
            </a:r>
          </a:p>
        </p:txBody>
      </p:sp>
      <p:sp>
        <p:nvSpPr>
          <p:cNvPr id="5" name="Text Placeholder 4">
            <a:extLst>
              <a:ext uri="{FF2B5EF4-FFF2-40B4-BE49-F238E27FC236}">
                <a16:creationId xmlns:a16="http://schemas.microsoft.com/office/drawing/2014/main" id="{545E721E-E527-3747-4C62-723F89970F8A}"/>
              </a:ext>
            </a:extLst>
          </p:cNvPr>
          <p:cNvSpPr>
            <a:spLocks noGrp="1"/>
          </p:cNvSpPr>
          <p:nvPr>
            <p:ph type="body" idx="1"/>
          </p:nvPr>
        </p:nvSpPr>
        <p:spPr>
          <a:xfrm>
            <a:off x="329184" y="1392026"/>
            <a:ext cx="5120640" cy="2664535"/>
          </a:xfrm>
        </p:spPr>
        <p:txBody>
          <a:bodyPr/>
          <a:lstStyle/>
          <a:p>
            <a:pPr marL="685800" indent="-457200">
              <a:buSzPct val="100000"/>
              <a:buFont typeface="+mj-lt"/>
              <a:buAutoNum type="arabicPeriod" startAt="5"/>
            </a:pPr>
            <a:r>
              <a:rPr lang="en-US" sz="1800" b="1" i="0" u="none" strike="noStrike" cap="none" dirty="0">
                <a:solidFill>
                  <a:srgbClr val="000000"/>
                </a:solidFill>
                <a:latin typeface="Arial" panose="020B0604020202020204" pitchFamily="34" charset="0"/>
                <a:cs typeface="Arial" panose="020B0604020202020204" pitchFamily="34" charset="0"/>
                <a:sym typeface="Arial"/>
              </a:rPr>
              <a:t>Economic Equity</a:t>
            </a:r>
            <a:r>
              <a:rPr lang="en-US" sz="1800" b="0" i="0" u="none" strike="noStrike" cap="none" dirty="0">
                <a:solidFill>
                  <a:srgbClr val="000000"/>
                </a:solidFill>
                <a:latin typeface="Arial" panose="020B0604020202020204" pitchFamily="34" charset="0"/>
                <a:cs typeface="Arial" panose="020B0604020202020204" pitchFamily="34" charset="0"/>
                <a:sym typeface="Arial"/>
              </a:rPr>
              <a:t>: Explicitly address how economic policies affect traditionally underrepresented groups. Shift from analyzing general policy impacts to considering specific effects on different populations.</a:t>
            </a:r>
            <a:endParaRPr lang="en-US" sz="1800" b="0" i="0" u="none" strike="noStrike" cap="none" dirty="0">
              <a:solidFill>
                <a:srgbClr val="1E1E2D"/>
              </a:solidFill>
              <a:latin typeface="Arial" panose="020B0604020202020204" pitchFamily="34" charset="0"/>
              <a:cs typeface="Arial" panose="020B0604020202020204" pitchFamily="34" charset="0"/>
              <a:sym typeface="Arial"/>
            </a:endParaRPr>
          </a:p>
          <a:p>
            <a:endParaRPr lang="en-US" dirty="0"/>
          </a:p>
        </p:txBody>
      </p:sp>
      <p:sp>
        <p:nvSpPr>
          <p:cNvPr id="669" name="Google Shape;669;p14">
            <a:extLst>
              <a:ext uri="{FF2B5EF4-FFF2-40B4-BE49-F238E27FC236}">
                <a16:creationId xmlns:a16="http://schemas.microsoft.com/office/drawing/2014/main" id="{42C993C7-8AAC-045B-6B3B-D4356328DCB3}"/>
              </a:ext>
            </a:extLst>
          </p:cNvPr>
          <p:cNvSpPr txBox="1">
            <a:spLocks noGrp="1"/>
          </p:cNvSpPr>
          <p:nvPr>
            <p:ph type="body" idx="2"/>
          </p:nvPr>
        </p:nvSpPr>
        <p:spPr>
          <a:xfrm>
            <a:off x="6094413" y="1517904"/>
            <a:ext cx="5599112" cy="3656257"/>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sym typeface="Arial"/>
              </a:rPr>
              <a:t>Sample Standards</a:t>
            </a:r>
            <a:endParaRPr lang="en-US" sz="2000" b="1" dirty="0"/>
          </a:p>
          <a:p>
            <a:pPr marL="0" lvl="0" indent="0"/>
            <a:r>
              <a:rPr lang="en-US" sz="1800" b="1" dirty="0">
                <a:sym typeface="Arial"/>
              </a:rPr>
              <a:t>HS.E.IC.10 </a:t>
            </a:r>
            <a:r>
              <a:rPr lang="en-US" sz="1800" dirty="0"/>
              <a:t>Describe the potential intended and unintended benefits and negative consequences of government economic programs and policies on the welfare and well-being of individuals and groups including traditionally underrepresented groups.</a:t>
            </a:r>
            <a:endParaRPr lang="en-US" sz="1800" dirty="0">
              <a:sym typeface="Arial"/>
            </a:endParaRPr>
          </a:p>
        </p:txBody>
      </p:sp>
      <p:sp>
        <p:nvSpPr>
          <p:cNvPr id="2" name="Google Shape;693;p18">
            <a:extLst>
              <a:ext uri="{FF2B5EF4-FFF2-40B4-BE49-F238E27FC236}">
                <a16:creationId xmlns:a16="http://schemas.microsoft.com/office/drawing/2014/main" id="{3A049BE0-BA3A-0134-128D-3E0D316D5648}"/>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564490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3D788259-4363-BF5F-66F6-1DA34FEF6C4D}"/>
            </a:ext>
          </a:extLst>
        </p:cNvPr>
        <p:cNvGrpSpPr/>
        <p:nvPr/>
      </p:nvGrpSpPr>
      <p:grpSpPr>
        <a:xfrm>
          <a:off x="0" y="0"/>
          <a:ext cx="0" cy="0"/>
          <a:chOff x="0" y="0"/>
          <a:chExt cx="0" cy="0"/>
        </a:xfrm>
      </p:grpSpPr>
      <p:sp>
        <p:nvSpPr>
          <p:cNvPr id="661" name="Google Shape;661;p13">
            <a:extLst>
              <a:ext uri="{FF2B5EF4-FFF2-40B4-BE49-F238E27FC236}">
                <a16:creationId xmlns:a16="http://schemas.microsoft.com/office/drawing/2014/main" id="{1350D56F-3ED8-22A8-56EE-B27CEB362270}"/>
              </a:ext>
            </a:extLst>
          </p:cNvPr>
          <p:cNvSpPr txBox="1">
            <a:spLocks noGrp="1"/>
          </p:cNvSpPr>
          <p:nvPr>
            <p:ph type="title"/>
          </p:nvPr>
        </p:nvSpPr>
        <p:spPr>
          <a:xfrm>
            <a:off x="328613" y="54864"/>
            <a:ext cx="11364912" cy="554037"/>
          </a:xfrm>
          <a:noFill/>
          <a:ln>
            <a:noFill/>
          </a:ln>
        </p:spPr>
        <p:txBody>
          <a:bodyPr spcFirstLastPara="1" wrap="square" lIns="91425" tIns="45700" rIns="91425" bIns="45700" anchor="t" anchorCtr="0">
            <a:spAutoFit/>
          </a:bodyPr>
          <a:lstStyle/>
          <a:p>
            <a:r>
              <a:rPr lang="en-US" dirty="0"/>
              <a:t>Key Revisions in Economics: Broader Focus on Economic Systems and Models</a:t>
            </a:r>
          </a:p>
        </p:txBody>
      </p:sp>
      <p:sp>
        <p:nvSpPr>
          <p:cNvPr id="5" name="Text Placeholder 4">
            <a:extLst>
              <a:ext uri="{FF2B5EF4-FFF2-40B4-BE49-F238E27FC236}">
                <a16:creationId xmlns:a16="http://schemas.microsoft.com/office/drawing/2014/main" id="{2B799652-7E4A-4755-5CAE-6D964E23EFE4}"/>
              </a:ext>
            </a:extLst>
          </p:cNvPr>
          <p:cNvSpPr>
            <a:spLocks noGrp="1"/>
          </p:cNvSpPr>
          <p:nvPr>
            <p:ph type="body" idx="1"/>
          </p:nvPr>
        </p:nvSpPr>
        <p:spPr>
          <a:xfrm>
            <a:off x="329184" y="1392026"/>
            <a:ext cx="5120640" cy="2348744"/>
          </a:xfrm>
        </p:spPr>
        <p:txBody>
          <a:bodyPr/>
          <a:lstStyle/>
          <a:p>
            <a:pPr marL="685800" indent="-457200">
              <a:buFont typeface="+mj-lt"/>
              <a:buAutoNum type="arabicPeriod"/>
            </a:pPr>
            <a:r>
              <a:rPr lang="en-US" sz="1800" b="1" dirty="0">
                <a:solidFill>
                  <a:srgbClr val="1E1E2D"/>
                </a:solidFill>
              </a:rPr>
              <a:t>Broader Focus on Economic Systems and Models: </a:t>
            </a:r>
            <a:r>
              <a:rPr lang="en-US" sz="1800" dirty="0">
                <a:solidFill>
                  <a:srgbClr val="1E1E2D"/>
                </a:solidFill>
              </a:rPr>
              <a:t>Shift from teaching personal finance skills to emphasizing the creation and analysis of economic models in historical and global contexts.</a:t>
            </a:r>
          </a:p>
        </p:txBody>
      </p:sp>
      <p:sp>
        <p:nvSpPr>
          <p:cNvPr id="662" name="Google Shape;662;p13">
            <a:extLst>
              <a:ext uri="{FF2B5EF4-FFF2-40B4-BE49-F238E27FC236}">
                <a16:creationId xmlns:a16="http://schemas.microsoft.com/office/drawing/2014/main" id="{A4724B3E-18D5-72F1-B77F-C2351BCAE001}"/>
              </a:ext>
            </a:extLst>
          </p:cNvPr>
          <p:cNvSpPr txBox="1">
            <a:spLocks noGrp="1"/>
          </p:cNvSpPr>
          <p:nvPr>
            <p:ph type="body" idx="2"/>
          </p:nvPr>
        </p:nvSpPr>
        <p:spPr>
          <a:xfrm>
            <a:off x="6094413" y="1517904"/>
            <a:ext cx="5599112" cy="2463238"/>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sym typeface="Arial"/>
              </a:rPr>
              <a:t>Sample Standards</a:t>
            </a:r>
            <a:endParaRPr lang="en-US" sz="2000" b="1" dirty="0"/>
          </a:p>
          <a:p>
            <a:pPr marL="0" lvl="0" indent="0"/>
            <a:r>
              <a:rPr lang="en-US" sz="1800" b="1" dirty="0">
                <a:sym typeface="Arial"/>
              </a:rPr>
              <a:t>HS.E.MI.3</a:t>
            </a:r>
            <a:r>
              <a:rPr lang="en-US" sz="1800" dirty="0">
                <a:sym typeface="Arial"/>
              </a:rPr>
              <a:t> Create and explain economic models of supply and demand.</a:t>
            </a:r>
            <a:endParaRPr lang="en-US" sz="1800" dirty="0"/>
          </a:p>
        </p:txBody>
      </p:sp>
      <p:sp>
        <p:nvSpPr>
          <p:cNvPr id="2" name="Google Shape;693;p18">
            <a:extLst>
              <a:ext uri="{FF2B5EF4-FFF2-40B4-BE49-F238E27FC236}">
                <a16:creationId xmlns:a16="http://schemas.microsoft.com/office/drawing/2014/main" id="{79C80ECF-98B0-F20A-0906-13B51B21BC58}"/>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279179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4">
          <a:extLst>
            <a:ext uri="{FF2B5EF4-FFF2-40B4-BE49-F238E27FC236}">
              <a16:creationId xmlns:a16="http://schemas.microsoft.com/office/drawing/2014/main" id="{8EAD8D82-B1F6-DDD1-49EA-740B11BBA04E}"/>
            </a:ext>
          </a:extLst>
        </p:cNvPr>
        <p:cNvGrpSpPr/>
        <p:nvPr/>
      </p:nvGrpSpPr>
      <p:grpSpPr>
        <a:xfrm>
          <a:off x="0" y="0"/>
          <a:ext cx="0" cy="0"/>
          <a:chOff x="0" y="0"/>
          <a:chExt cx="0" cy="0"/>
        </a:xfrm>
      </p:grpSpPr>
      <p:sp>
        <p:nvSpPr>
          <p:cNvPr id="675" name="Google Shape;675;p15">
            <a:extLst>
              <a:ext uri="{FF2B5EF4-FFF2-40B4-BE49-F238E27FC236}">
                <a16:creationId xmlns:a16="http://schemas.microsoft.com/office/drawing/2014/main" id="{4C0D1CD3-E9A0-5A61-EE24-882F79592816}"/>
              </a:ext>
            </a:extLst>
          </p:cNvPr>
          <p:cNvSpPr txBox="1">
            <a:spLocks noGrp="1"/>
          </p:cNvSpPr>
          <p:nvPr>
            <p:ph type="title"/>
          </p:nvPr>
        </p:nvSpPr>
        <p:spPr>
          <a:xfrm>
            <a:off x="329184" y="243312"/>
            <a:ext cx="11364844" cy="553998"/>
          </a:xfrm>
          <a:noFill/>
          <a:ln>
            <a:noFill/>
          </a:ln>
        </p:spPr>
        <p:txBody>
          <a:bodyPr spcFirstLastPara="1" wrap="square" lIns="91425" tIns="45700" rIns="91425" bIns="45700" anchor="t" anchorCtr="0">
            <a:spAutoFit/>
          </a:bodyPr>
          <a:lstStyle/>
          <a:p>
            <a:pPr lvl="0"/>
            <a:r>
              <a:rPr lang="en-US" dirty="0"/>
              <a:t>Key Revision in U.S. History: Primary Source Analysis </a:t>
            </a:r>
          </a:p>
        </p:txBody>
      </p:sp>
      <p:sp>
        <p:nvSpPr>
          <p:cNvPr id="5" name="Text Placeholder 4">
            <a:extLst>
              <a:ext uri="{FF2B5EF4-FFF2-40B4-BE49-F238E27FC236}">
                <a16:creationId xmlns:a16="http://schemas.microsoft.com/office/drawing/2014/main" id="{FFCE35FD-D674-F1FE-D346-464CE617D090}"/>
              </a:ext>
            </a:extLst>
          </p:cNvPr>
          <p:cNvSpPr>
            <a:spLocks noGrp="1"/>
          </p:cNvSpPr>
          <p:nvPr>
            <p:ph type="body" idx="1"/>
          </p:nvPr>
        </p:nvSpPr>
        <p:spPr>
          <a:xfrm>
            <a:off x="329184" y="1392026"/>
            <a:ext cx="5120640" cy="2664535"/>
          </a:xfrm>
        </p:spPr>
        <p:txBody>
          <a:bodyPr/>
          <a:lstStyle/>
          <a:p>
            <a:pPr marL="685800" indent="-457200">
              <a:buSzPct val="100000"/>
              <a:buFont typeface="+mj-lt"/>
              <a:buAutoNum type="arabicPeriod"/>
            </a:pPr>
            <a:r>
              <a:rPr lang="en-US" sz="1800" b="1" i="0" u="none" strike="noStrike" cap="none" dirty="0">
                <a:solidFill>
                  <a:srgbClr val="000000"/>
                </a:solidFill>
                <a:latin typeface="Arial"/>
                <a:ea typeface="Arial"/>
                <a:cs typeface="Arial"/>
                <a:sym typeface="Arial"/>
              </a:rPr>
              <a:t>Primary Source Analysis:</a:t>
            </a:r>
            <a:r>
              <a:rPr lang="en-US" sz="1800" b="0" i="0" u="none" strike="noStrike" cap="none" dirty="0">
                <a:solidFill>
                  <a:srgbClr val="000000"/>
                </a:solidFill>
                <a:latin typeface="Arial"/>
                <a:ea typeface="Arial"/>
                <a:cs typeface="Arial"/>
                <a:sym typeface="Arial"/>
              </a:rPr>
              <a:t> Shift toward evidence-based historical inquiry using primary sources to help students engage directly with historical evidence rather than relying solely on secondary interpretations</a:t>
            </a:r>
            <a:r>
              <a:rPr lang="en-US" sz="1800" dirty="0"/>
              <a:t>.</a:t>
            </a:r>
          </a:p>
        </p:txBody>
      </p:sp>
      <p:sp>
        <p:nvSpPr>
          <p:cNvPr id="676" name="Google Shape;676;p15">
            <a:extLst>
              <a:ext uri="{FF2B5EF4-FFF2-40B4-BE49-F238E27FC236}">
                <a16:creationId xmlns:a16="http://schemas.microsoft.com/office/drawing/2014/main" id="{BEED6386-CD42-FFBE-7959-76D1873D535A}"/>
              </a:ext>
            </a:extLst>
          </p:cNvPr>
          <p:cNvSpPr txBox="1">
            <a:spLocks noGrp="1"/>
          </p:cNvSpPr>
          <p:nvPr>
            <p:ph type="body" idx="2"/>
          </p:nvPr>
        </p:nvSpPr>
        <p:spPr>
          <a:xfrm>
            <a:off x="6094413" y="1517904"/>
            <a:ext cx="5599112" cy="3340466"/>
          </a:xfr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sym typeface="Arial"/>
              </a:rPr>
              <a:t>Sample Standards</a:t>
            </a:r>
            <a:endParaRPr lang="en-US" sz="2000" b="1" dirty="0"/>
          </a:p>
          <a:p>
            <a:pPr marL="0" lvl="0" indent="0"/>
            <a:r>
              <a:rPr lang="en-US" sz="1800" b="1" dirty="0">
                <a:sym typeface="Arial"/>
              </a:rPr>
              <a:t>HS.US.CC.7 </a:t>
            </a:r>
            <a:r>
              <a:rPr lang="en-US" sz="1800" dirty="0"/>
              <a:t>Analyze how the differing ideologies and policies of the United States and the Soviet Union contributed to conflict and cooperation in multiple continents during the Cold War Era between 1945-1991.</a:t>
            </a:r>
          </a:p>
        </p:txBody>
      </p:sp>
      <p:sp>
        <p:nvSpPr>
          <p:cNvPr id="2" name="Google Shape;693;p18">
            <a:extLst>
              <a:ext uri="{FF2B5EF4-FFF2-40B4-BE49-F238E27FC236}">
                <a16:creationId xmlns:a16="http://schemas.microsoft.com/office/drawing/2014/main" id="{AF8B3AB4-DA9F-24A5-0B6B-BC0598E2F102}"/>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300897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4">
          <a:extLst>
            <a:ext uri="{FF2B5EF4-FFF2-40B4-BE49-F238E27FC236}">
              <a16:creationId xmlns:a16="http://schemas.microsoft.com/office/drawing/2014/main" id="{8B28983D-BEF7-38DF-8A28-3234A1CB7045}"/>
            </a:ext>
          </a:extLst>
        </p:cNvPr>
        <p:cNvGrpSpPr/>
        <p:nvPr/>
      </p:nvGrpSpPr>
      <p:grpSpPr>
        <a:xfrm>
          <a:off x="0" y="0"/>
          <a:ext cx="0" cy="0"/>
          <a:chOff x="0" y="0"/>
          <a:chExt cx="0" cy="0"/>
        </a:xfrm>
      </p:grpSpPr>
      <p:sp>
        <p:nvSpPr>
          <p:cNvPr id="675" name="Google Shape;675;p15">
            <a:extLst>
              <a:ext uri="{FF2B5EF4-FFF2-40B4-BE49-F238E27FC236}">
                <a16:creationId xmlns:a16="http://schemas.microsoft.com/office/drawing/2014/main" id="{E5FDE815-2C4C-1C08-FD81-C17440741CE0}"/>
              </a:ext>
            </a:extLst>
          </p:cNvPr>
          <p:cNvSpPr txBox="1">
            <a:spLocks noGrp="1"/>
          </p:cNvSpPr>
          <p:nvPr>
            <p:ph type="title"/>
          </p:nvPr>
        </p:nvSpPr>
        <p:spPr>
          <a:xfrm>
            <a:off x="329184" y="243312"/>
            <a:ext cx="11364844" cy="553998"/>
          </a:xfrm>
          <a:noFill/>
          <a:ln>
            <a:noFill/>
          </a:ln>
        </p:spPr>
        <p:txBody>
          <a:bodyPr spcFirstLastPara="1" wrap="square" lIns="91425" tIns="45700" rIns="91425" bIns="45700" anchor="t" anchorCtr="0">
            <a:spAutoFit/>
          </a:bodyPr>
          <a:lstStyle/>
          <a:p>
            <a:pPr lvl="0"/>
            <a:r>
              <a:rPr lang="en-US" dirty="0"/>
              <a:t>Key Revision in U.S. History: Chronological Precision</a:t>
            </a:r>
          </a:p>
        </p:txBody>
      </p:sp>
      <p:sp>
        <p:nvSpPr>
          <p:cNvPr id="4" name="Text Placeholder 3">
            <a:extLst>
              <a:ext uri="{FF2B5EF4-FFF2-40B4-BE49-F238E27FC236}">
                <a16:creationId xmlns:a16="http://schemas.microsoft.com/office/drawing/2014/main" id="{3D3F5640-B21B-A17D-C89F-9247BAEC609B}"/>
              </a:ext>
            </a:extLst>
          </p:cNvPr>
          <p:cNvSpPr>
            <a:spLocks noGrp="1"/>
          </p:cNvSpPr>
          <p:nvPr>
            <p:ph type="body" idx="1"/>
          </p:nvPr>
        </p:nvSpPr>
        <p:spPr>
          <a:xfrm>
            <a:off x="329184" y="1392026"/>
            <a:ext cx="5120640" cy="2032952"/>
          </a:xfrm>
        </p:spPr>
        <p:txBody>
          <a:bodyPr/>
          <a:lstStyle/>
          <a:p>
            <a:pPr marL="685800" indent="-457200">
              <a:buSzPct val="100000"/>
              <a:buFont typeface="+mj-lt"/>
              <a:buAutoNum type="arabicPeriod" startAt="2"/>
            </a:pPr>
            <a:r>
              <a:rPr lang="en-US" sz="1800" b="1" i="0" u="none" strike="noStrike" cap="none" dirty="0">
                <a:solidFill>
                  <a:srgbClr val="000000"/>
                </a:solidFill>
                <a:latin typeface="Arial"/>
                <a:ea typeface="Arial"/>
                <a:cs typeface="Arial"/>
                <a:sym typeface="Arial"/>
              </a:rPr>
              <a:t>Chronological Precision and Historical Context:</a:t>
            </a:r>
            <a:r>
              <a:rPr lang="en-US" sz="1800" b="0" i="0" u="none" strike="noStrike" cap="none" dirty="0">
                <a:solidFill>
                  <a:srgbClr val="000000"/>
                </a:solidFill>
                <a:latin typeface="Arial"/>
                <a:ea typeface="Arial"/>
                <a:cs typeface="Arial"/>
                <a:sym typeface="Arial"/>
              </a:rPr>
              <a:t> Provide more specific chronological time periods and historical contexts.</a:t>
            </a:r>
            <a:endParaRPr lang="en-US" sz="1800" b="0" i="0" u="none" strike="noStrike" cap="none" dirty="0">
              <a:solidFill>
                <a:srgbClr val="1E1E2D"/>
              </a:solidFill>
              <a:latin typeface="Arial"/>
              <a:ea typeface="Arial"/>
              <a:cs typeface="Arial"/>
              <a:sym typeface="Arial"/>
            </a:endParaRPr>
          </a:p>
        </p:txBody>
      </p:sp>
      <p:sp>
        <p:nvSpPr>
          <p:cNvPr id="676" name="Google Shape;676;p15">
            <a:extLst>
              <a:ext uri="{FF2B5EF4-FFF2-40B4-BE49-F238E27FC236}">
                <a16:creationId xmlns:a16="http://schemas.microsoft.com/office/drawing/2014/main" id="{930BB3CF-7548-9651-F76F-68D7094CE184}"/>
              </a:ext>
            </a:extLst>
          </p:cNvPr>
          <p:cNvSpPr txBox="1">
            <a:spLocks noGrp="1"/>
          </p:cNvSpPr>
          <p:nvPr>
            <p:ph type="body" idx="2"/>
          </p:nvPr>
        </p:nvSpPr>
        <p:spPr>
          <a:xfrm>
            <a:off x="328613" y="3133725"/>
            <a:ext cx="5599112" cy="3481387"/>
          </a:xfr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noAutofit/>
          </a:bodyPr>
          <a:lstStyle/>
          <a:p>
            <a:pPr marL="0" lvl="0" indent="0"/>
            <a:r>
              <a:rPr lang="en-US" sz="2000" b="1" dirty="0">
                <a:sym typeface="Arial"/>
              </a:rPr>
              <a:t>Sample Standards</a:t>
            </a:r>
            <a:endParaRPr lang="en-US" sz="2000" b="1" dirty="0"/>
          </a:p>
          <a:p>
            <a:pPr marL="0" lvl="0" indent="0"/>
            <a:r>
              <a:rPr lang="en-US" sz="1800" b="1" dirty="0">
                <a:sym typeface="Arial"/>
              </a:rPr>
              <a:t>HS.US.CC.5 </a:t>
            </a:r>
            <a:r>
              <a:rPr lang="en-US" sz="1800" dirty="0">
                <a:sym typeface="Arial"/>
              </a:rPr>
              <a:t>Analyze primary sources from multiple perspectives to develop an argument about how the conflict between traditionalism and modernity in the early 20th century generated both progress and backlash on </a:t>
            </a:r>
            <a:r>
              <a:rPr lang="en-US" sz="1800" dirty="0"/>
              <a:t>issues of justice and equality.</a:t>
            </a:r>
            <a:endParaRPr lang="en-US" dirty="0"/>
          </a:p>
        </p:txBody>
      </p:sp>
      <p:pic>
        <p:nvPicPr>
          <p:cNvPr id="7" name="Picture 6">
            <a:extLst>
              <a:ext uri="{FF2B5EF4-FFF2-40B4-BE49-F238E27FC236}">
                <a16:creationId xmlns:a16="http://schemas.microsoft.com/office/drawing/2014/main" id="{9F630E03-9CB3-2F35-0B4D-7023FAB336F8}"/>
              </a:ext>
              <a:ext uri="{C183D7F6-B498-43B3-948B-1728B52AA6E4}">
                <adec:decorative xmlns:adec="http://schemas.microsoft.com/office/drawing/2017/decorative" val="1"/>
              </a:ext>
            </a:extLst>
          </p:cNvPr>
          <p:cNvPicPr>
            <a:picLocks noChangeAspect="1"/>
          </p:cNvPicPr>
          <p:nvPr/>
        </p:nvPicPr>
        <p:blipFill>
          <a:blip r:embed="rId3"/>
          <a:srcRect l="23856" r="6536"/>
          <a:stretch/>
        </p:blipFill>
        <p:spPr>
          <a:xfrm>
            <a:off x="6096000" y="1002237"/>
            <a:ext cx="6167120" cy="5906563"/>
          </a:xfrm>
          <a:prstGeom prst="rect">
            <a:avLst/>
          </a:prstGeom>
        </p:spPr>
      </p:pic>
    </p:spTree>
    <p:extLst>
      <p:ext uri="{BB962C8B-B14F-4D97-AF65-F5344CB8AC3E}">
        <p14:creationId xmlns:p14="http://schemas.microsoft.com/office/powerpoint/2010/main" val="203450244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1">
          <a:extLst>
            <a:ext uri="{FF2B5EF4-FFF2-40B4-BE49-F238E27FC236}">
              <a16:creationId xmlns:a16="http://schemas.microsoft.com/office/drawing/2014/main" id="{3270C579-0DCD-A068-E05A-769ACC8EB3CD}"/>
            </a:ext>
          </a:extLst>
        </p:cNvPr>
        <p:cNvGrpSpPr/>
        <p:nvPr/>
      </p:nvGrpSpPr>
      <p:grpSpPr>
        <a:xfrm>
          <a:off x="0" y="0"/>
          <a:ext cx="0" cy="0"/>
          <a:chOff x="0" y="0"/>
          <a:chExt cx="0" cy="0"/>
        </a:xfrm>
      </p:grpSpPr>
      <p:sp>
        <p:nvSpPr>
          <p:cNvPr id="682" name="Google Shape;682;p16">
            <a:extLst>
              <a:ext uri="{FF2B5EF4-FFF2-40B4-BE49-F238E27FC236}">
                <a16:creationId xmlns:a16="http://schemas.microsoft.com/office/drawing/2014/main" id="{EA766829-06D1-4138-9824-25910A00A3F7}"/>
              </a:ext>
            </a:extLst>
          </p:cNvPr>
          <p:cNvSpPr txBox="1">
            <a:spLocks noGrp="1"/>
          </p:cNvSpPr>
          <p:nvPr>
            <p:ph type="title"/>
          </p:nvPr>
        </p:nvSpPr>
        <p:spPr>
          <a:xfrm>
            <a:off x="328613" y="54864"/>
            <a:ext cx="11364912" cy="554037"/>
          </a:xfrm>
          <a:noFill/>
          <a:ln>
            <a:noFill/>
          </a:ln>
        </p:spPr>
        <p:txBody>
          <a:bodyPr spcFirstLastPara="1" wrap="square" lIns="91425" tIns="45700" rIns="91425" bIns="45700" anchor="t" anchorCtr="0">
            <a:spAutoFit/>
          </a:bodyPr>
          <a:lstStyle/>
          <a:p>
            <a:pPr lvl="0"/>
            <a:r>
              <a:rPr lang="en-US" dirty="0"/>
              <a:t>Key Revision in U.S. History: Integration of Global Perspectives</a:t>
            </a:r>
          </a:p>
        </p:txBody>
      </p:sp>
      <p:sp>
        <p:nvSpPr>
          <p:cNvPr id="5" name="Text Placeholder 4">
            <a:extLst>
              <a:ext uri="{FF2B5EF4-FFF2-40B4-BE49-F238E27FC236}">
                <a16:creationId xmlns:a16="http://schemas.microsoft.com/office/drawing/2014/main" id="{430F670D-70B7-2D14-D215-AEC9B0CED8AA}"/>
              </a:ext>
            </a:extLst>
          </p:cNvPr>
          <p:cNvSpPr>
            <a:spLocks noGrp="1"/>
          </p:cNvSpPr>
          <p:nvPr>
            <p:ph type="body" idx="1"/>
          </p:nvPr>
        </p:nvSpPr>
        <p:spPr>
          <a:xfrm>
            <a:off x="329184" y="1392026"/>
            <a:ext cx="5120640" cy="2348744"/>
          </a:xfrm>
        </p:spPr>
        <p:txBody>
          <a:bodyPr/>
          <a:lstStyle/>
          <a:p>
            <a:pPr marL="685800" indent="-457200">
              <a:buSzPct val="100000"/>
              <a:buFont typeface="+mj-lt"/>
              <a:buAutoNum type="arabicPeriod" startAt="3"/>
            </a:pPr>
            <a:r>
              <a:rPr lang="en-US" sz="1800" b="1" i="0" u="none" strike="noStrike" cap="none" dirty="0">
                <a:solidFill>
                  <a:srgbClr val="000000"/>
                </a:solidFill>
                <a:latin typeface="Arial"/>
                <a:ea typeface="Arial"/>
                <a:cs typeface="Arial"/>
                <a:sym typeface="Arial"/>
              </a:rPr>
              <a:t>Integration of Global Perspectives:</a:t>
            </a:r>
            <a:r>
              <a:rPr lang="en-US" sz="1800" b="0" i="0" u="none" strike="noStrike" cap="none" dirty="0">
                <a:solidFill>
                  <a:srgbClr val="000000"/>
                </a:solidFill>
                <a:latin typeface="Arial"/>
                <a:ea typeface="Arial"/>
                <a:cs typeface="Arial"/>
                <a:sym typeface="Arial"/>
              </a:rPr>
              <a:t> Explicitly address America's changing role in global affairs, examining foreign policy evolution from the Monroe Doctrine through modern interventionism.</a:t>
            </a:r>
            <a:r>
              <a:rPr lang="en-US" sz="1800" b="0" i="0" u="none" strike="noStrike" cap="none" dirty="0">
                <a:solidFill>
                  <a:srgbClr val="1E1E2D"/>
                </a:solidFill>
                <a:latin typeface="Arial"/>
                <a:ea typeface="Arial"/>
                <a:cs typeface="Arial"/>
                <a:sym typeface="Arial"/>
              </a:rPr>
              <a:t> </a:t>
            </a:r>
            <a:endParaRPr lang="en-US" sz="1800" dirty="0"/>
          </a:p>
        </p:txBody>
      </p:sp>
      <p:sp>
        <p:nvSpPr>
          <p:cNvPr id="683" name="Google Shape;683;p16">
            <a:extLst>
              <a:ext uri="{FF2B5EF4-FFF2-40B4-BE49-F238E27FC236}">
                <a16:creationId xmlns:a16="http://schemas.microsoft.com/office/drawing/2014/main" id="{88910D70-FCEB-D477-AB09-BEDF2413B496}"/>
              </a:ext>
            </a:extLst>
          </p:cNvPr>
          <p:cNvSpPr txBox="1">
            <a:spLocks noGrp="1"/>
          </p:cNvSpPr>
          <p:nvPr>
            <p:ph type="body" idx="2"/>
          </p:nvPr>
        </p:nvSpPr>
        <p:spPr>
          <a:xfrm>
            <a:off x="325981" y="3260725"/>
            <a:ext cx="5599112" cy="3024674"/>
          </a:xfr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sym typeface="Arial"/>
              </a:rPr>
              <a:t>Sample Standards</a:t>
            </a:r>
            <a:endParaRPr lang="en-US" sz="2000" b="1" dirty="0"/>
          </a:p>
          <a:p>
            <a:pPr marL="0" lvl="0" indent="0"/>
            <a:r>
              <a:rPr lang="en-US" sz="1800" b="1" dirty="0">
                <a:sym typeface="Arial"/>
              </a:rPr>
              <a:t>HS.US.CH.3 </a:t>
            </a:r>
            <a:r>
              <a:rPr lang="en-US" sz="1800" dirty="0">
                <a:sym typeface="Arial"/>
              </a:rPr>
              <a:t>Analyze the foreign policy statements of the United States to trace the changing role of United States intervention in global affairs from 1823 to the present.</a:t>
            </a:r>
            <a:endParaRPr lang="en-US" sz="1800" dirty="0"/>
          </a:p>
        </p:txBody>
      </p:sp>
      <p:pic>
        <p:nvPicPr>
          <p:cNvPr id="3" name="Picture 2">
            <a:extLst>
              <a:ext uri="{FF2B5EF4-FFF2-40B4-BE49-F238E27FC236}">
                <a16:creationId xmlns:a16="http://schemas.microsoft.com/office/drawing/2014/main" id="{81DEFB53-40D7-B00E-C6AF-623E21B13E87}"/>
              </a:ext>
              <a:ext uri="{C183D7F6-B498-43B3-948B-1728B52AA6E4}">
                <adec:decorative xmlns:adec="http://schemas.microsoft.com/office/drawing/2017/decorative" val="1"/>
              </a:ext>
            </a:extLst>
          </p:cNvPr>
          <p:cNvPicPr>
            <a:picLocks noChangeAspect="1"/>
          </p:cNvPicPr>
          <p:nvPr/>
        </p:nvPicPr>
        <p:blipFill>
          <a:blip r:embed="rId3"/>
          <a:srcRect l="25701" t="-50" r="24991" b="6218"/>
          <a:stretch/>
        </p:blipFill>
        <p:spPr>
          <a:xfrm>
            <a:off x="6400361" y="1006060"/>
            <a:ext cx="6283315" cy="5877339"/>
          </a:xfrm>
          <a:prstGeom prst="rect">
            <a:avLst/>
          </a:prstGeom>
        </p:spPr>
      </p:pic>
    </p:spTree>
    <p:extLst>
      <p:ext uri="{BB962C8B-B14F-4D97-AF65-F5344CB8AC3E}">
        <p14:creationId xmlns:p14="http://schemas.microsoft.com/office/powerpoint/2010/main" val="177677565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1">
          <a:extLst>
            <a:ext uri="{FF2B5EF4-FFF2-40B4-BE49-F238E27FC236}">
              <a16:creationId xmlns:a16="http://schemas.microsoft.com/office/drawing/2014/main" id="{EB9E4614-7E1E-0171-F4CB-A9CDBBFB3FED}"/>
            </a:ext>
          </a:extLst>
        </p:cNvPr>
        <p:cNvGrpSpPr/>
        <p:nvPr/>
      </p:nvGrpSpPr>
      <p:grpSpPr>
        <a:xfrm>
          <a:off x="0" y="0"/>
          <a:ext cx="0" cy="0"/>
          <a:chOff x="0" y="0"/>
          <a:chExt cx="0" cy="0"/>
        </a:xfrm>
      </p:grpSpPr>
      <p:sp>
        <p:nvSpPr>
          <p:cNvPr id="682" name="Google Shape;682;p16">
            <a:extLst>
              <a:ext uri="{FF2B5EF4-FFF2-40B4-BE49-F238E27FC236}">
                <a16:creationId xmlns:a16="http://schemas.microsoft.com/office/drawing/2014/main" id="{C9E48F6E-1564-2896-B476-321F0421E6C5}"/>
              </a:ext>
            </a:extLst>
          </p:cNvPr>
          <p:cNvSpPr txBox="1">
            <a:spLocks noGrp="1"/>
          </p:cNvSpPr>
          <p:nvPr>
            <p:ph type="title"/>
          </p:nvPr>
        </p:nvSpPr>
        <p:spPr>
          <a:xfrm>
            <a:off x="328613" y="54864"/>
            <a:ext cx="11364912" cy="554037"/>
          </a:xfrm>
          <a:noFill/>
          <a:ln>
            <a:noFill/>
          </a:ln>
        </p:spPr>
        <p:txBody>
          <a:bodyPr spcFirstLastPara="1" wrap="square" lIns="91425" tIns="45700" rIns="91425" bIns="45700" anchor="t" anchorCtr="0">
            <a:spAutoFit/>
          </a:bodyPr>
          <a:lstStyle/>
          <a:p>
            <a:pPr lvl="0"/>
            <a:r>
              <a:rPr lang="en-US" dirty="0"/>
              <a:t>Key Revision in U.S. History: Experiences of Underrepresented Groups  </a:t>
            </a:r>
          </a:p>
        </p:txBody>
      </p:sp>
      <p:sp>
        <p:nvSpPr>
          <p:cNvPr id="5" name="Text Placeholder 4">
            <a:extLst>
              <a:ext uri="{FF2B5EF4-FFF2-40B4-BE49-F238E27FC236}">
                <a16:creationId xmlns:a16="http://schemas.microsoft.com/office/drawing/2014/main" id="{A096277C-5946-6ACB-68A0-C5AC27D1694F}"/>
              </a:ext>
            </a:extLst>
          </p:cNvPr>
          <p:cNvSpPr>
            <a:spLocks noGrp="1"/>
          </p:cNvSpPr>
          <p:nvPr>
            <p:ph type="body" idx="1"/>
          </p:nvPr>
        </p:nvSpPr>
        <p:spPr>
          <a:xfrm>
            <a:off x="329184" y="1392026"/>
            <a:ext cx="5120640" cy="3296118"/>
          </a:xfrm>
        </p:spPr>
        <p:txBody>
          <a:bodyPr/>
          <a:lstStyle/>
          <a:p>
            <a:pPr marL="685800" indent="-457200">
              <a:buSzPct val="100000"/>
              <a:buFont typeface="+mj-lt"/>
              <a:buAutoNum type="arabicPeriod" startAt="4"/>
            </a:pPr>
            <a:r>
              <a:rPr lang="en-US" sz="1800" b="1" i="0" u="none" strike="noStrike" cap="none" dirty="0">
                <a:solidFill>
                  <a:srgbClr val="000000"/>
                </a:solidFill>
                <a:latin typeface="Arial"/>
                <a:ea typeface="Arial"/>
                <a:cs typeface="Arial"/>
                <a:sym typeface="Arial"/>
              </a:rPr>
              <a:t>Experiences and Perspectives of Underrepresented and Marginalized </a:t>
            </a:r>
            <a:r>
              <a:rPr lang="en-US" sz="1800" b="1" dirty="0"/>
              <a:t>G</a:t>
            </a:r>
            <a:r>
              <a:rPr lang="en-US" sz="1800" b="1" i="0" u="none" strike="noStrike" cap="none" dirty="0">
                <a:solidFill>
                  <a:srgbClr val="000000"/>
                </a:solidFill>
                <a:latin typeface="Arial"/>
                <a:ea typeface="Arial"/>
                <a:cs typeface="Arial"/>
                <a:sym typeface="Arial"/>
              </a:rPr>
              <a:t>roups:</a:t>
            </a:r>
            <a:r>
              <a:rPr lang="en-US" sz="1800" b="0" i="0" u="none" strike="noStrike" cap="none" dirty="0">
                <a:solidFill>
                  <a:srgbClr val="000000"/>
                </a:solidFill>
                <a:latin typeface="Arial"/>
                <a:ea typeface="Arial"/>
                <a:cs typeface="Arial"/>
                <a:sym typeface="Arial"/>
              </a:rPr>
              <a:t> Emphasize examining how historical events, policies and movements are shaped by diverse populations, including ethnic and racial minorities, LGBTQ+ individuals, women, people with disabilities and others.</a:t>
            </a:r>
            <a:endParaRPr lang="en-US" sz="1800" b="0" i="0" u="none" strike="noStrike" cap="none" dirty="0">
              <a:solidFill>
                <a:srgbClr val="1E1E2D"/>
              </a:solidFill>
              <a:latin typeface="Arial"/>
              <a:ea typeface="Arial"/>
              <a:cs typeface="Arial"/>
            </a:endParaRPr>
          </a:p>
        </p:txBody>
      </p:sp>
      <p:sp>
        <p:nvSpPr>
          <p:cNvPr id="683" name="Google Shape;683;p16">
            <a:extLst>
              <a:ext uri="{FF2B5EF4-FFF2-40B4-BE49-F238E27FC236}">
                <a16:creationId xmlns:a16="http://schemas.microsoft.com/office/drawing/2014/main" id="{EE05AD79-2961-D8BF-79E0-AD65B0BA9A77}"/>
              </a:ext>
            </a:extLst>
          </p:cNvPr>
          <p:cNvSpPr txBox="1">
            <a:spLocks noGrp="1"/>
          </p:cNvSpPr>
          <p:nvPr>
            <p:ph type="body" idx="2"/>
          </p:nvPr>
        </p:nvSpPr>
        <p:spPr>
          <a:xfrm>
            <a:off x="6094413" y="1517904"/>
            <a:ext cx="5599112" cy="3726405"/>
          </a:xfrm>
          <a:solidFill>
            <a:srgbClr val="DFD1E6"/>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b="1" dirty="0">
                <a:sym typeface="Arial"/>
              </a:rPr>
              <a:t>Sample Standards</a:t>
            </a:r>
            <a:endParaRPr lang="en-US" b="1" dirty="0"/>
          </a:p>
          <a:p>
            <a:pPr marL="0" indent="0"/>
            <a:r>
              <a:rPr lang="en-US" sz="1800" b="1" dirty="0">
                <a:sym typeface="Arial"/>
              </a:rPr>
              <a:t>HS.US.CP.12 </a:t>
            </a:r>
            <a:r>
              <a:rPr lang="en-US" sz="1800" dirty="0">
                <a:sym typeface="Arial"/>
              </a:rPr>
              <a:t>Examine how underrepresented groups, including those identifying by race, ethnicity, gender, sexual orientation, and religion viewed themselves and contributed to the identity of the United States in the world from </a:t>
            </a:r>
            <a:r>
              <a:rPr lang="en-US" sz="1800" dirty="0"/>
              <a:t>1865–present</a:t>
            </a:r>
            <a:r>
              <a:rPr lang="en-US" sz="1800" dirty="0">
                <a:sym typeface="Arial"/>
              </a:rPr>
              <a:t>.</a:t>
            </a:r>
            <a:endParaRPr lang="en-US" sz="1800" dirty="0"/>
          </a:p>
        </p:txBody>
      </p:sp>
      <p:sp>
        <p:nvSpPr>
          <p:cNvPr id="2" name="Google Shape;693;p18">
            <a:extLst>
              <a:ext uri="{FF2B5EF4-FFF2-40B4-BE49-F238E27FC236}">
                <a16:creationId xmlns:a16="http://schemas.microsoft.com/office/drawing/2014/main" id="{88C3F26D-1395-B73F-6AE1-8C33AF2326E8}"/>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479423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8">
          <a:extLst>
            <a:ext uri="{FF2B5EF4-FFF2-40B4-BE49-F238E27FC236}">
              <a16:creationId xmlns:a16="http://schemas.microsoft.com/office/drawing/2014/main" id="{675F92E7-735B-2A5E-08BB-B9BC9DFA79F6}"/>
            </a:ext>
          </a:extLst>
        </p:cNvPr>
        <p:cNvGrpSpPr/>
        <p:nvPr/>
      </p:nvGrpSpPr>
      <p:grpSpPr>
        <a:xfrm>
          <a:off x="0" y="0"/>
          <a:ext cx="0" cy="0"/>
          <a:chOff x="0" y="0"/>
          <a:chExt cx="0" cy="0"/>
        </a:xfrm>
      </p:grpSpPr>
      <p:sp>
        <p:nvSpPr>
          <p:cNvPr id="689" name="Google Shape;689;p17">
            <a:extLst>
              <a:ext uri="{FF2B5EF4-FFF2-40B4-BE49-F238E27FC236}">
                <a16:creationId xmlns:a16="http://schemas.microsoft.com/office/drawing/2014/main" id="{6B19FF41-EBC5-03BC-D7DB-BC41D9305B58}"/>
              </a:ext>
            </a:extLst>
          </p:cNvPr>
          <p:cNvSpPr txBox="1">
            <a:spLocks noGrp="1"/>
          </p:cNvSpPr>
          <p:nvPr>
            <p:ph type="title"/>
          </p:nvPr>
        </p:nvSpPr>
        <p:spPr>
          <a:xfrm>
            <a:off x="328613" y="54864"/>
            <a:ext cx="11364912" cy="1015622"/>
          </a:xfrm>
          <a:noFill/>
          <a:ln>
            <a:noFill/>
          </a:ln>
        </p:spPr>
        <p:txBody>
          <a:bodyPr spcFirstLastPara="1" wrap="square" lIns="91425" tIns="45700" rIns="91425" bIns="45700" anchor="t" anchorCtr="0">
            <a:spAutoFit/>
          </a:bodyPr>
          <a:lstStyle/>
          <a:p>
            <a:pPr lvl="0"/>
            <a:r>
              <a:rPr lang="en-US" dirty="0"/>
              <a:t>Key Revision in World History: Historical Response and Resistance</a:t>
            </a:r>
          </a:p>
        </p:txBody>
      </p:sp>
      <p:sp>
        <p:nvSpPr>
          <p:cNvPr id="5" name="Text Placeholder 4">
            <a:extLst>
              <a:ext uri="{FF2B5EF4-FFF2-40B4-BE49-F238E27FC236}">
                <a16:creationId xmlns:a16="http://schemas.microsoft.com/office/drawing/2014/main" id="{4257BF40-3535-D79C-85BE-54AC6C336A64}"/>
              </a:ext>
            </a:extLst>
          </p:cNvPr>
          <p:cNvSpPr>
            <a:spLocks noGrp="1"/>
          </p:cNvSpPr>
          <p:nvPr>
            <p:ph type="body" idx="1"/>
          </p:nvPr>
        </p:nvSpPr>
        <p:spPr>
          <a:xfrm>
            <a:off x="329184" y="1392026"/>
            <a:ext cx="5120640" cy="2664535"/>
          </a:xfrm>
        </p:spPr>
        <p:txBody>
          <a:bodyPr/>
          <a:lstStyle/>
          <a:p>
            <a:pPr marL="685800" indent="-457200">
              <a:buSzPct val="100000"/>
              <a:buFont typeface="+mj-lt"/>
              <a:buAutoNum type="arabicPeriod"/>
            </a:pPr>
            <a:r>
              <a:rPr lang="en-US" sz="1800" b="1" i="0" u="none" strike="noStrike" cap="none" dirty="0">
                <a:solidFill>
                  <a:srgbClr val="000000"/>
                </a:solidFill>
                <a:latin typeface="Arial"/>
                <a:ea typeface="Arial"/>
                <a:cs typeface="Arial"/>
                <a:sym typeface="Arial"/>
              </a:rPr>
              <a:t>Historical Response and Resistance:</a:t>
            </a:r>
            <a:r>
              <a:rPr lang="en-US" sz="1800" b="0" i="0" u="none" strike="noStrike" cap="none" dirty="0">
                <a:solidFill>
                  <a:srgbClr val="000000"/>
                </a:solidFill>
                <a:latin typeface="Arial"/>
                <a:ea typeface="Arial"/>
                <a:cs typeface="Arial"/>
                <a:sym typeface="Arial"/>
              </a:rPr>
              <a:t> Emphasize how different groups respond to historical challenges. Shift from simply studying events to analyzing how people actively shape their historical circumstances. </a:t>
            </a:r>
            <a:endParaRPr lang="en-US" sz="1800" dirty="0"/>
          </a:p>
        </p:txBody>
      </p:sp>
      <p:sp>
        <p:nvSpPr>
          <p:cNvPr id="690" name="Google Shape;690;p17">
            <a:extLst>
              <a:ext uri="{FF2B5EF4-FFF2-40B4-BE49-F238E27FC236}">
                <a16:creationId xmlns:a16="http://schemas.microsoft.com/office/drawing/2014/main" id="{5C7B51AC-1271-DC61-573F-A0AA1EC57100}"/>
              </a:ext>
            </a:extLst>
          </p:cNvPr>
          <p:cNvSpPr txBox="1">
            <a:spLocks noGrp="1"/>
          </p:cNvSpPr>
          <p:nvPr>
            <p:ph type="body" idx="2"/>
          </p:nvPr>
        </p:nvSpPr>
        <p:spPr>
          <a:xfrm>
            <a:off x="328613" y="3429000"/>
            <a:ext cx="5599112" cy="3186112"/>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noAutofit/>
          </a:bodyPr>
          <a:lstStyle/>
          <a:p>
            <a:pPr marL="0" lvl="0" indent="0"/>
            <a:r>
              <a:rPr lang="en-US" sz="2000" b="1" dirty="0"/>
              <a:t>Sample Standards </a:t>
            </a:r>
          </a:p>
          <a:p>
            <a:pPr marL="0" lvl="0" indent="0"/>
            <a:r>
              <a:rPr lang="en-US" sz="1800" b="1" dirty="0"/>
              <a:t>HS.WR.CC.6 </a:t>
            </a:r>
            <a:r>
              <a:rPr lang="en-US" sz="1800" dirty="0"/>
              <a:t>Analyze methods used by state and non-state actors in efforts to decolonize, including protests, social media campaigns, non-violent actions, boycotts, terrorism, guerilla warfare, and other methods from 1945 to the present.</a:t>
            </a:r>
          </a:p>
        </p:txBody>
      </p:sp>
      <p:pic>
        <p:nvPicPr>
          <p:cNvPr id="3" name="Picture 2">
            <a:extLst>
              <a:ext uri="{FF2B5EF4-FFF2-40B4-BE49-F238E27FC236}">
                <a16:creationId xmlns:a16="http://schemas.microsoft.com/office/drawing/2014/main" id="{31BE75C0-B778-3101-754B-F05117B2375E}"/>
              </a:ext>
              <a:ext uri="{C183D7F6-B498-43B3-948B-1728B52AA6E4}">
                <adec:decorative xmlns:adec="http://schemas.microsoft.com/office/drawing/2017/decorative" val="1"/>
              </a:ext>
            </a:extLst>
          </p:cNvPr>
          <p:cNvPicPr>
            <a:picLocks noChangeAspect="1"/>
          </p:cNvPicPr>
          <p:nvPr/>
        </p:nvPicPr>
        <p:blipFill>
          <a:blip r:embed="rId3"/>
          <a:srcRect l="17843" t="7198" r="27058" b="7362"/>
          <a:stretch/>
        </p:blipFill>
        <p:spPr>
          <a:xfrm>
            <a:off x="6096000" y="998483"/>
            <a:ext cx="6180084" cy="5859518"/>
          </a:xfrm>
          <a:prstGeom prst="rect">
            <a:avLst/>
          </a:prstGeom>
        </p:spPr>
      </p:pic>
    </p:spTree>
    <p:extLst>
      <p:ext uri="{BB962C8B-B14F-4D97-AF65-F5344CB8AC3E}">
        <p14:creationId xmlns:p14="http://schemas.microsoft.com/office/powerpoint/2010/main" val="140123177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8">
          <a:extLst>
            <a:ext uri="{FF2B5EF4-FFF2-40B4-BE49-F238E27FC236}">
              <a16:creationId xmlns:a16="http://schemas.microsoft.com/office/drawing/2014/main" id="{7683C7C1-D523-BE84-BFAA-734470D036D6}"/>
            </a:ext>
          </a:extLst>
        </p:cNvPr>
        <p:cNvGrpSpPr/>
        <p:nvPr/>
      </p:nvGrpSpPr>
      <p:grpSpPr>
        <a:xfrm>
          <a:off x="0" y="0"/>
          <a:ext cx="0" cy="0"/>
          <a:chOff x="0" y="0"/>
          <a:chExt cx="0" cy="0"/>
        </a:xfrm>
      </p:grpSpPr>
      <p:sp>
        <p:nvSpPr>
          <p:cNvPr id="689" name="Google Shape;689;p17">
            <a:extLst>
              <a:ext uri="{FF2B5EF4-FFF2-40B4-BE49-F238E27FC236}">
                <a16:creationId xmlns:a16="http://schemas.microsoft.com/office/drawing/2014/main" id="{D946EF21-F91D-0FCF-08E3-29E1015957D0}"/>
              </a:ext>
            </a:extLst>
          </p:cNvPr>
          <p:cNvSpPr txBox="1">
            <a:spLocks noGrp="1"/>
          </p:cNvSpPr>
          <p:nvPr>
            <p:ph type="title"/>
          </p:nvPr>
        </p:nvSpPr>
        <p:spPr>
          <a:xfrm>
            <a:off x="328613" y="54864"/>
            <a:ext cx="11364912" cy="554037"/>
          </a:xfrm>
          <a:noFill/>
          <a:ln>
            <a:noFill/>
          </a:ln>
        </p:spPr>
        <p:txBody>
          <a:bodyPr spcFirstLastPara="1" wrap="square" lIns="91425" tIns="45700" rIns="91425" bIns="45700" anchor="t" anchorCtr="0">
            <a:spAutoFit/>
          </a:bodyPr>
          <a:lstStyle/>
          <a:p>
            <a:pPr lvl="0"/>
            <a:r>
              <a:rPr lang="en-US" dirty="0"/>
              <a:t>Key Revision in World History: 20th-Century Global Challenges </a:t>
            </a:r>
          </a:p>
        </p:txBody>
      </p:sp>
      <p:sp>
        <p:nvSpPr>
          <p:cNvPr id="5" name="Text Placeholder 4">
            <a:extLst>
              <a:ext uri="{FF2B5EF4-FFF2-40B4-BE49-F238E27FC236}">
                <a16:creationId xmlns:a16="http://schemas.microsoft.com/office/drawing/2014/main" id="{79212F3D-E333-EA54-05FE-BD426B4ED901}"/>
              </a:ext>
            </a:extLst>
          </p:cNvPr>
          <p:cNvSpPr>
            <a:spLocks noGrp="1"/>
          </p:cNvSpPr>
          <p:nvPr>
            <p:ph type="body" idx="1"/>
          </p:nvPr>
        </p:nvSpPr>
        <p:spPr>
          <a:xfrm>
            <a:off x="329184" y="1392026"/>
            <a:ext cx="5120640" cy="3296118"/>
          </a:xfrm>
        </p:spPr>
        <p:txBody>
          <a:bodyPr/>
          <a:lstStyle/>
          <a:p>
            <a:pPr marL="685800" indent="-457200">
              <a:buSzPct val="100000"/>
              <a:buFont typeface="+mj-lt"/>
              <a:buAutoNum type="arabicPeriod" startAt="2"/>
            </a:pPr>
            <a:r>
              <a:rPr lang="en-US" sz="1800" b="1" dirty="0"/>
              <a:t>20th-Century</a:t>
            </a:r>
            <a:r>
              <a:rPr lang="en-US" sz="1800" b="1" i="0" u="none" strike="noStrike" cap="none" dirty="0">
                <a:solidFill>
                  <a:srgbClr val="000000"/>
                </a:solidFill>
                <a:latin typeface="Arial"/>
                <a:ea typeface="Arial"/>
                <a:cs typeface="Arial"/>
                <a:sym typeface="Arial"/>
              </a:rPr>
              <a:t> Global Challenges:</a:t>
            </a:r>
            <a:r>
              <a:rPr lang="en-US" sz="1800" b="0" i="0" u="none" strike="noStrike" cap="none" dirty="0">
                <a:solidFill>
                  <a:srgbClr val="000000"/>
                </a:solidFill>
                <a:latin typeface="Arial"/>
                <a:ea typeface="Arial"/>
                <a:cs typeface="Arial"/>
                <a:sym typeface="Arial"/>
              </a:rPr>
              <a:t> Attend to 20th-century events and their impacts, particularly through multiple standards addressing the World Wars, the Holocaust and other genocides. Shift toward helping students understand the origins and implications of contemporary global challenges.</a:t>
            </a:r>
            <a:endParaRPr lang="en-US" sz="1800" b="0" i="0" u="none" strike="noStrike" cap="none" dirty="0">
              <a:solidFill>
                <a:srgbClr val="1E1E2D"/>
              </a:solidFill>
              <a:latin typeface="Arial"/>
              <a:ea typeface="Arial"/>
              <a:cs typeface="Arial"/>
            </a:endParaRPr>
          </a:p>
        </p:txBody>
      </p:sp>
      <p:sp>
        <p:nvSpPr>
          <p:cNvPr id="690" name="Google Shape;690;p17">
            <a:extLst>
              <a:ext uri="{FF2B5EF4-FFF2-40B4-BE49-F238E27FC236}">
                <a16:creationId xmlns:a16="http://schemas.microsoft.com/office/drawing/2014/main" id="{8645E7B3-D613-20C1-2DEC-B7BD035A0067}"/>
              </a:ext>
            </a:extLst>
          </p:cNvPr>
          <p:cNvSpPr txBox="1">
            <a:spLocks noGrp="1"/>
          </p:cNvSpPr>
          <p:nvPr>
            <p:ph type="body" idx="2"/>
          </p:nvPr>
        </p:nvSpPr>
        <p:spPr>
          <a:xfrm>
            <a:off x="328613" y="4102101"/>
            <a:ext cx="5599112" cy="2413000"/>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noAutofit/>
          </a:bodyPr>
          <a:lstStyle/>
          <a:p>
            <a:pPr marL="0" lvl="0" indent="0"/>
            <a:r>
              <a:rPr lang="en-US" sz="2000" b="1" dirty="0"/>
              <a:t>Sample Standards </a:t>
            </a:r>
          </a:p>
          <a:p>
            <a:pPr marL="0" lvl="0" indent="0"/>
            <a:r>
              <a:rPr lang="en-US" sz="1800" b="1" dirty="0"/>
              <a:t>HS.WR.CP.13 </a:t>
            </a:r>
            <a:r>
              <a:rPr lang="en-US" sz="1800" dirty="0"/>
              <a:t>Analyze the political, social, economic, and cultural developments following World War II.</a:t>
            </a:r>
          </a:p>
        </p:txBody>
      </p:sp>
      <p:pic>
        <p:nvPicPr>
          <p:cNvPr id="3" name="Picture 2">
            <a:extLst>
              <a:ext uri="{FF2B5EF4-FFF2-40B4-BE49-F238E27FC236}">
                <a16:creationId xmlns:a16="http://schemas.microsoft.com/office/drawing/2014/main" id="{28466970-A7AA-F836-713F-C71ED4E7217C}"/>
              </a:ext>
              <a:ext uri="{C183D7F6-B498-43B3-948B-1728B52AA6E4}">
                <adec:decorative xmlns:adec="http://schemas.microsoft.com/office/drawing/2017/decorative" val="1"/>
              </a:ext>
            </a:extLst>
          </p:cNvPr>
          <p:cNvPicPr>
            <a:picLocks noChangeAspect="1"/>
          </p:cNvPicPr>
          <p:nvPr/>
        </p:nvPicPr>
        <p:blipFill>
          <a:blip r:embed="rId3"/>
          <a:srcRect l="34594" t="16013" r="6210"/>
          <a:stretch/>
        </p:blipFill>
        <p:spPr>
          <a:xfrm>
            <a:off x="6096000" y="995680"/>
            <a:ext cx="6197600" cy="5862320"/>
          </a:xfrm>
          <a:prstGeom prst="rect">
            <a:avLst/>
          </a:prstGeom>
        </p:spPr>
      </p:pic>
    </p:spTree>
    <p:extLst>
      <p:ext uri="{BB962C8B-B14F-4D97-AF65-F5344CB8AC3E}">
        <p14:creationId xmlns:p14="http://schemas.microsoft.com/office/powerpoint/2010/main" val="300292332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9A594EA9-B402-3BA4-5559-EC1DAFAA728B}"/>
            </a:ext>
          </a:extLst>
        </p:cNvPr>
        <p:cNvGrpSpPr/>
        <p:nvPr/>
      </p:nvGrpSpPr>
      <p:grpSpPr>
        <a:xfrm>
          <a:off x="0" y="0"/>
          <a:ext cx="0" cy="0"/>
          <a:chOff x="0" y="0"/>
          <a:chExt cx="0" cy="0"/>
        </a:xfrm>
      </p:grpSpPr>
      <p:sp>
        <p:nvSpPr>
          <p:cNvPr id="696" name="Google Shape;696;p18">
            <a:extLst>
              <a:ext uri="{FF2B5EF4-FFF2-40B4-BE49-F238E27FC236}">
                <a16:creationId xmlns:a16="http://schemas.microsoft.com/office/drawing/2014/main" id="{787D75DD-F55E-F455-B871-0ECCB4C8B2B9}"/>
              </a:ext>
            </a:extLst>
          </p:cNvPr>
          <p:cNvSpPr txBox="1">
            <a:spLocks noGrp="1"/>
          </p:cNvSpPr>
          <p:nvPr>
            <p:ph type="title"/>
          </p:nvPr>
        </p:nvSpPr>
        <p:spPr>
          <a:xfrm>
            <a:off x="329184" y="243312"/>
            <a:ext cx="11364844" cy="553998"/>
          </a:xfrm>
          <a:noFill/>
          <a:ln>
            <a:noFill/>
          </a:ln>
        </p:spPr>
        <p:txBody>
          <a:bodyPr spcFirstLastPara="1" wrap="square" lIns="91425" tIns="45700" rIns="91425" bIns="45700" anchor="t" anchorCtr="0">
            <a:spAutoFit/>
          </a:bodyPr>
          <a:lstStyle/>
          <a:p>
            <a:r>
              <a:rPr lang="en-US" dirty="0"/>
              <a:t>Key Revisions in World History: International Cooperation</a:t>
            </a:r>
          </a:p>
        </p:txBody>
      </p:sp>
      <p:sp>
        <p:nvSpPr>
          <p:cNvPr id="5" name="Text Placeholder 4">
            <a:extLst>
              <a:ext uri="{FF2B5EF4-FFF2-40B4-BE49-F238E27FC236}">
                <a16:creationId xmlns:a16="http://schemas.microsoft.com/office/drawing/2014/main" id="{92FF14AC-F1AC-5867-EA3D-EA1E21F51CA9}"/>
              </a:ext>
            </a:extLst>
          </p:cNvPr>
          <p:cNvSpPr>
            <a:spLocks noGrp="1"/>
          </p:cNvSpPr>
          <p:nvPr>
            <p:ph type="body" idx="1"/>
          </p:nvPr>
        </p:nvSpPr>
        <p:spPr>
          <a:xfrm>
            <a:off x="329184" y="1392026"/>
            <a:ext cx="5120640" cy="1927731"/>
          </a:xfrm>
        </p:spPr>
        <p:txBody>
          <a:bodyPr/>
          <a:lstStyle/>
          <a:p>
            <a:pPr marL="694944" marR="0" lvl="0" indent="-342900" algn="l" rtl="0">
              <a:lnSpc>
                <a:spcPct val="114000"/>
              </a:lnSpc>
              <a:spcBef>
                <a:spcPts val="2000"/>
              </a:spcBef>
              <a:spcAft>
                <a:spcPts val="0"/>
              </a:spcAft>
              <a:buClr>
                <a:schemeClr val="tx1"/>
              </a:buClr>
              <a:buSzPct val="100000"/>
              <a:buFont typeface="Calibri"/>
              <a:buAutoNum type="arabicPeriod" startAt="3"/>
            </a:pPr>
            <a:r>
              <a:rPr lang="en-US" sz="1800" b="1" i="0" u="none" strike="noStrike" cap="none" dirty="0">
                <a:solidFill>
                  <a:srgbClr val="000000"/>
                </a:solidFill>
                <a:latin typeface="Arial"/>
                <a:ea typeface="Arial"/>
                <a:cs typeface="Arial"/>
                <a:sym typeface="Arial"/>
              </a:rPr>
              <a:t>International Cooperation</a:t>
            </a:r>
            <a:r>
              <a:rPr lang="en-US" sz="1800" b="1" i="0" u="none" strike="noStrike" cap="none" dirty="0">
                <a:solidFill>
                  <a:srgbClr val="1E1E2D"/>
                </a:solidFill>
                <a:latin typeface="Arial"/>
                <a:ea typeface="Arial"/>
                <a:cs typeface="Arial"/>
                <a:sym typeface="Arial"/>
              </a:rPr>
              <a:t>: </a:t>
            </a:r>
            <a:r>
              <a:rPr lang="en-US" sz="1800" b="0" i="0" u="none" strike="noStrike" cap="none" dirty="0">
                <a:solidFill>
                  <a:srgbClr val="1E1E2D"/>
                </a:solidFill>
                <a:latin typeface="Arial"/>
                <a:ea typeface="Arial"/>
                <a:cs typeface="Arial"/>
                <a:sym typeface="Arial"/>
              </a:rPr>
              <a:t>Shift from </a:t>
            </a:r>
            <a:r>
              <a:rPr lang="en-US" sz="1800" b="0" i="0" u="none" strike="noStrike" cap="none" dirty="0">
                <a:solidFill>
                  <a:srgbClr val="000000"/>
                </a:solidFill>
                <a:latin typeface="Arial"/>
                <a:ea typeface="Arial"/>
                <a:cs typeface="Arial"/>
                <a:sym typeface="Arial"/>
              </a:rPr>
              <a:t>broadly mentioning global relationships to explicitly examining the development and effectiveness of international organizations</a:t>
            </a:r>
            <a:r>
              <a:rPr lang="en-US" sz="1800" dirty="0"/>
              <a:t>.</a:t>
            </a:r>
          </a:p>
        </p:txBody>
      </p:sp>
      <p:sp>
        <p:nvSpPr>
          <p:cNvPr id="697" name="Google Shape;697;p18">
            <a:extLst>
              <a:ext uri="{FF2B5EF4-FFF2-40B4-BE49-F238E27FC236}">
                <a16:creationId xmlns:a16="http://schemas.microsoft.com/office/drawing/2014/main" id="{6774093F-5E91-FB53-B91A-4F0876AA2A27}"/>
              </a:ext>
            </a:extLst>
          </p:cNvPr>
          <p:cNvSpPr txBox="1">
            <a:spLocks noGrp="1"/>
          </p:cNvSpPr>
          <p:nvPr>
            <p:ph type="body" idx="2"/>
          </p:nvPr>
        </p:nvSpPr>
        <p:spPr>
          <a:xfrm>
            <a:off x="6094413" y="1517904"/>
            <a:ext cx="5599112" cy="3340466"/>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t>Sample Standards </a:t>
            </a:r>
          </a:p>
          <a:p>
            <a:pPr marL="0" lvl="0" indent="0"/>
            <a:r>
              <a:rPr lang="en-US" sz="1800" b="1" dirty="0"/>
              <a:t>HS.WR.CP.19 </a:t>
            </a:r>
            <a:r>
              <a:rPr lang="en-US" sz="1800" dirty="0"/>
              <a:t>Analyze efforts among nation-states and in the international community's efforts to hold perpetrators responsible for their involvement in the Holocaust and other acts of genocide.</a:t>
            </a:r>
          </a:p>
        </p:txBody>
      </p:sp>
      <p:sp>
        <p:nvSpPr>
          <p:cNvPr id="2" name="Google Shape;693;p18">
            <a:extLst>
              <a:ext uri="{FF2B5EF4-FFF2-40B4-BE49-F238E27FC236}">
                <a16:creationId xmlns:a16="http://schemas.microsoft.com/office/drawing/2014/main" id="{6E572BB3-B774-1F1B-C7F4-52484F477B32}"/>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333895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5">
          <a:extLst>
            <a:ext uri="{FF2B5EF4-FFF2-40B4-BE49-F238E27FC236}">
              <a16:creationId xmlns:a16="http://schemas.microsoft.com/office/drawing/2014/main" id="{3D27862B-0993-8AB5-DC47-9FB1C2D63605}"/>
            </a:ext>
          </a:extLst>
        </p:cNvPr>
        <p:cNvGrpSpPr/>
        <p:nvPr/>
      </p:nvGrpSpPr>
      <p:grpSpPr>
        <a:xfrm>
          <a:off x="0" y="0"/>
          <a:ext cx="0" cy="0"/>
          <a:chOff x="0" y="0"/>
          <a:chExt cx="0" cy="0"/>
        </a:xfrm>
      </p:grpSpPr>
      <p:sp>
        <p:nvSpPr>
          <p:cNvPr id="696" name="Google Shape;696;p18">
            <a:extLst>
              <a:ext uri="{FF2B5EF4-FFF2-40B4-BE49-F238E27FC236}">
                <a16:creationId xmlns:a16="http://schemas.microsoft.com/office/drawing/2014/main" id="{E30B06EF-6DCF-0F38-ED4F-C6E33A23FD41}"/>
              </a:ext>
            </a:extLst>
          </p:cNvPr>
          <p:cNvSpPr txBox="1">
            <a:spLocks noGrp="1"/>
          </p:cNvSpPr>
          <p:nvPr>
            <p:ph type="title"/>
          </p:nvPr>
        </p:nvSpPr>
        <p:spPr>
          <a:xfrm>
            <a:off x="328612" y="246888"/>
            <a:ext cx="12003087" cy="554037"/>
          </a:xfrm>
          <a:noFill/>
          <a:ln>
            <a:noFill/>
          </a:ln>
        </p:spPr>
        <p:txBody>
          <a:bodyPr spcFirstLastPara="1" wrap="square" lIns="91425" tIns="45700" rIns="91425" bIns="45700" anchor="t" anchorCtr="0">
            <a:spAutoFit/>
          </a:bodyPr>
          <a:lstStyle/>
          <a:p>
            <a:r>
              <a:rPr lang="en-US" dirty="0"/>
              <a:t>Key Revisions in World History: Human Impact and Experience</a:t>
            </a:r>
          </a:p>
        </p:txBody>
      </p:sp>
      <p:sp>
        <p:nvSpPr>
          <p:cNvPr id="5" name="Text Placeholder 4">
            <a:extLst>
              <a:ext uri="{FF2B5EF4-FFF2-40B4-BE49-F238E27FC236}">
                <a16:creationId xmlns:a16="http://schemas.microsoft.com/office/drawing/2014/main" id="{397B0470-911D-A4AB-B415-D3D30EED338E}"/>
              </a:ext>
            </a:extLst>
          </p:cNvPr>
          <p:cNvSpPr>
            <a:spLocks noGrp="1"/>
          </p:cNvSpPr>
          <p:nvPr>
            <p:ph type="body" idx="1"/>
          </p:nvPr>
        </p:nvSpPr>
        <p:spPr>
          <a:xfrm>
            <a:off x="329184" y="1392026"/>
            <a:ext cx="5120640" cy="2664535"/>
          </a:xfrm>
        </p:spPr>
        <p:txBody>
          <a:bodyPr/>
          <a:lstStyle/>
          <a:p>
            <a:pPr marL="685800" indent="-457200">
              <a:buSzPct val="100000"/>
              <a:buFont typeface="+mj-lt"/>
              <a:buAutoNum type="arabicPeriod" startAt="3"/>
            </a:pPr>
            <a:r>
              <a:rPr lang="en-US" sz="1800" b="1" i="0" u="none" strike="noStrike" cap="none" dirty="0">
                <a:solidFill>
                  <a:srgbClr val="000000"/>
                </a:solidFill>
                <a:latin typeface="Arial"/>
                <a:ea typeface="Arial"/>
                <a:cs typeface="Arial"/>
                <a:sym typeface="Arial"/>
              </a:rPr>
              <a:t>Human Impact and Experience</a:t>
            </a:r>
            <a:r>
              <a:rPr lang="en-US" sz="1800" b="1" i="0" u="none" strike="noStrike" cap="none" dirty="0">
                <a:solidFill>
                  <a:srgbClr val="1E1E2D"/>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Emphasize examining how historical events affected ordinary people. Shift toward understanding history through human experience rather than</a:t>
            </a:r>
            <a:r>
              <a:rPr lang="en-US" sz="1800" dirty="0"/>
              <a:t> just</a:t>
            </a:r>
            <a:r>
              <a:rPr lang="en-US" sz="1800" b="0" i="0" u="none" strike="noStrike" cap="none" dirty="0">
                <a:solidFill>
                  <a:srgbClr val="000000"/>
                </a:solidFill>
                <a:latin typeface="Arial"/>
                <a:ea typeface="Arial"/>
                <a:cs typeface="Arial"/>
                <a:sym typeface="Arial"/>
              </a:rPr>
              <a:t> political events.</a:t>
            </a:r>
            <a:endParaRPr lang="en-US" sz="1800" dirty="0"/>
          </a:p>
        </p:txBody>
      </p:sp>
      <p:sp>
        <p:nvSpPr>
          <p:cNvPr id="697" name="Google Shape;697;p18">
            <a:extLst>
              <a:ext uri="{FF2B5EF4-FFF2-40B4-BE49-F238E27FC236}">
                <a16:creationId xmlns:a16="http://schemas.microsoft.com/office/drawing/2014/main" id="{60BA4250-0EC8-D15C-0EA3-27F3D5EF05A3}"/>
              </a:ext>
            </a:extLst>
          </p:cNvPr>
          <p:cNvSpPr txBox="1">
            <a:spLocks noGrp="1"/>
          </p:cNvSpPr>
          <p:nvPr>
            <p:ph type="body" idx="2"/>
          </p:nvPr>
        </p:nvSpPr>
        <p:spPr>
          <a:xfrm>
            <a:off x="6094413" y="1517904"/>
            <a:ext cx="5599112" cy="4252767"/>
          </a:xfr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0" lvl="0" indent="0"/>
            <a:r>
              <a:rPr lang="en-US" sz="2000" b="1" dirty="0"/>
              <a:t>Sample Standards </a:t>
            </a:r>
          </a:p>
          <a:p>
            <a:pPr marL="0" lvl="0" indent="0"/>
            <a:r>
              <a:rPr lang="en-US" sz="1800" b="1" dirty="0"/>
              <a:t>HS.WR.CP.16</a:t>
            </a:r>
            <a:r>
              <a:rPr lang="en-US" sz="1800" dirty="0"/>
              <a:t> Analyze primary documents to examine the role individual bystanders, collaborators, and perpetrators played in the implementation of Nazi policies against Jewish people and other targeted groups, as well as the role of resisters in opposing the Nazis and their policies within German-occupied territory.</a:t>
            </a:r>
          </a:p>
        </p:txBody>
      </p:sp>
      <p:sp>
        <p:nvSpPr>
          <p:cNvPr id="2" name="Google Shape;693;p18">
            <a:extLst>
              <a:ext uri="{FF2B5EF4-FFF2-40B4-BE49-F238E27FC236}">
                <a16:creationId xmlns:a16="http://schemas.microsoft.com/office/drawing/2014/main" id="{3D8E4FC1-F5B3-F746-CBB0-7463092B4A6B}"/>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79478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84420A-284F-0E5D-3D0C-54F7C2EC1AA6}"/>
              </a:ext>
            </a:extLst>
          </p:cNvPr>
          <p:cNvSpPr>
            <a:spLocks noGrp="1"/>
          </p:cNvSpPr>
          <p:nvPr>
            <p:ph type="title"/>
          </p:nvPr>
        </p:nvSpPr>
        <p:spPr/>
        <p:txBody>
          <a:bodyPr/>
          <a:lstStyle/>
          <a:p>
            <a:r>
              <a:rPr lang="en-US" dirty="0"/>
              <a:t>Content Domains and Concepts </a:t>
            </a:r>
          </a:p>
        </p:txBody>
      </p:sp>
      <p:sp>
        <p:nvSpPr>
          <p:cNvPr id="12" name="Text Placeholder 11">
            <a:extLst>
              <a:ext uri="{FF2B5EF4-FFF2-40B4-BE49-F238E27FC236}">
                <a16:creationId xmlns:a16="http://schemas.microsoft.com/office/drawing/2014/main" id="{1314443F-6CBD-3002-E2C5-297FB562D55E}"/>
              </a:ext>
            </a:extLst>
          </p:cNvPr>
          <p:cNvSpPr>
            <a:spLocks noGrp="1"/>
          </p:cNvSpPr>
          <p:nvPr>
            <p:ph type="body" idx="10"/>
          </p:nvPr>
        </p:nvSpPr>
        <p:spPr>
          <a:xfrm>
            <a:off x="329184" y="1294406"/>
            <a:ext cx="2743200" cy="1188720"/>
          </a:xfrm>
          <a:solidFill>
            <a:srgbClr val="C55A11"/>
          </a:solidFill>
          <a:ln w="57150">
            <a:solidFill>
              <a:srgbClr val="C55A11"/>
            </a:solidFill>
          </a:ln>
        </p:spPr>
        <p:txBody>
          <a:bodyPr/>
          <a:lstStyle/>
          <a:p>
            <a:pPr marL="0" indent="0"/>
            <a:r>
              <a:rPr lang="en-US" b="1" dirty="0">
                <a:solidFill>
                  <a:schemeClr val="bg1"/>
                </a:solidFill>
              </a:rPr>
              <a:t>Civics</a:t>
            </a:r>
          </a:p>
        </p:txBody>
      </p:sp>
      <p:sp>
        <p:nvSpPr>
          <p:cNvPr id="8" name="Text Placeholder 7">
            <a:extLst>
              <a:ext uri="{FF2B5EF4-FFF2-40B4-BE49-F238E27FC236}">
                <a16:creationId xmlns:a16="http://schemas.microsoft.com/office/drawing/2014/main" id="{2C2D2B73-8BB8-5B76-AB7B-7E74F89C8739}"/>
              </a:ext>
            </a:extLst>
          </p:cNvPr>
          <p:cNvSpPr>
            <a:spLocks noGrp="1"/>
          </p:cNvSpPr>
          <p:nvPr>
            <p:ph type="body" idx="1"/>
          </p:nvPr>
        </p:nvSpPr>
        <p:spPr>
          <a:xfrm>
            <a:off x="329184" y="2391686"/>
            <a:ext cx="2743200" cy="3407984"/>
          </a:xfrm>
          <a:ln w="57150">
            <a:solidFill>
              <a:srgbClr val="C55A11"/>
            </a:solidFill>
          </a:ln>
        </p:spPr>
        <p:txBody>
          <a:bodyPr/>
          <a:lstStyle/>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Political Institutions</a:t>
            </a:r>
            <a:endParaRPr lang="en-US" sz="1800" dirty="0">
              <a:latin typeface="+mn-lt"/>
              <a:ea typeface="Calibri"/>
              <a:cs typeface="Calibri"/>
              <a:sym typeface="Calibri"/>
            </a:endParaRPr>
          </a:p>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Identity, Roles, Responsibilities </a:t>
            </a:r>
            <a:endParaRPr lang="en-US" sz="1800" dirty="0">
              <a:latin typeface="+mn-lt"/>
              <a:ea typeface="Calibri"/>
              <a:cs typeface="Calibri"/>
              <a:sym typeface="Calibri"/>
            </a:endParaRPr>
          </a:p>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Democratic Principles </a:t>
            </a:r>
            <a:endParaRPr lang="en-US" sz="1800" dirty="0">
              <a:latin typeface="+mn-lt"/>
              <a:ea typeface="Calibri"/>
              <a:cs typeface="Calibri"/>
              <a:sym typeface="Calibri"/>
            </a:endParaRPr>
          </a:p>
          <a:p>
            <a:pPr marL="182880" marR="0" lvl="0" indent="-182880" algn="l" rtl="0">
              <a:lnSpc>
                <a:spcPct val="114000"/>
              </a:lnSpc>
              <a:spcBef>
                <a:spcPts val="16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Civic Engagement </a:t>
            </a:r>
            <a:endParaRPr lang="en-US" sz="1800" dirty="0">
              <a:latin typeface="+mn-lt"/>
              <a:ea typeface="Calibri"/>
              <a:cs typeface="Calibri"/>
              <a:sym typeface="Calibri"/>
            </a:endParaRPr>
          </a:p>
        </p:txBody>
      </p:sp>
      <p:sp>
        <p:nvSpPr>
          <p:cNvPr id="13" name="Text Placeholder 12">
            <a:extLst>
              <a:ext uri="{FF2B5EF4-FFF2-40B4-BE49-F238E27FC236}">
                <a16:creationId xmlns:a16="http://schemas.microsoft.com/office/drawing/2014/main" id="{7A16A69C-BE99-8E30-AAF5-4B55C206D530}"/>
              </a:ext>
            </a:extLst>
          </p:cNvPr>
          <p:cNvSpPr>
            <a:spLocks noGrp="1"/>
          </p:cNvSpPr>
          <p:nvPr>
            <p:ph type="body" idx="11"/>
          </p:nvPr>
        </p:nvSpPr>
        <p:spPr>
          <a:xfrm>
            <a:off x="3276291" y="1294406"/>
            <a:ext cx="2743200" cy="1188720"/>
          </a:xfrm>
          <a:solidFill>
            <a:srgbClr val="4162D1"/>
          </a:solidFill>
          <a:ln w="57150">
            <a:solidFill>
              <a:schemeClr val="accent1"/>
            </a:solidFill>
          </a:ln>
        </p:spPr>
        <p:txBody>
          <a:bodyPr/>
          <a:lstStyle/>
          <a:p>
            <a:pPr marL="0" indent="0"/>
            <a:r>
              <a:rPr lang="en-US" b="1" dirty="0">
                <a:solidFill>
                  <a:schemeClr val="bg1"/>
                </a:solidFill>
              </a:rPr>
              <a:t>Georgraphy</a:t>
            </a:r>
          </a:p>
        </p:txBody>
      </p:sp>
      <p:sp>
        <p:nvSpPr>
          <p:cNvPr id="9" name="Text Placeholder 8">
            <a:extLst>
              <a:ext uri="{FF2B5EF4-FFF2-40B4-BE49-F238E27FC236}">
                <a16:creationId xmlns:a16="http://schemas.microsoft.com/office/drawing/2014/main" id="{7685DB9D-2E43-E609-23D8-81A06AACE6C8}"/>
              </a:ext>
            </a:extLst>
          </p:cNvPr>
          <p:cNvSpPr>
            <a:spLocks noGrp="1"/>
          </p:cNvSpPr>
          <p:nvPr>
            <p:ph type="body" idx="2"/>
          </p:nvPr>
        </p:nvSpPr>
        <p:spPr>
          <a:xfrm>
            <a:off x="3276291" y="2391686"/>
            <a:ext cx="2743200" cy="4260782"/>
          </a:xfrm>
          <a:solidFill>
            <a:schemeClr val="bg1"/>
          </a:solidFill>
          <a:ln w="57150">
            <a:solidFill>
              <a:srgbClr val="4162D1"/>
            </a:solidFill>
          </a:ln>
        </p:spPr>
        <p:txBody>
          <a:bodyPr/>
          <a:lstStyle/>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Geographic Reasoning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Migration and Movement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Human Interaction and Interconnections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Human Environmental Interaction</a:t>
            </a:r>
            <a:endParaRPr lang="en-US" sz="1800" dirty="0">
              <a:latin typeface="+mn-lt"/>
            </a:endParaRPr>
          </a:p>
        </p:txBody>
      </p:sp>
      <p:sp>
        <p:nvSpPr>
          <p:cNvPr id="14" name="Text Placeholder 13">
            <a:extLst>
              <a:ext uri="{FF2B5EF4-FFF2-40B4-BE49-F238E27FC236}">
                <a16:creationId xmlns:a16="http://schemas.microsoft.com/office/drawing/2014/main" id="{648E8713-D8A1-0388-E64C-3E093AEA4961}"/>
              </a:ext>
            </a:extLst>
          </p:cNvPr>
          <p:cNvSpPr>
            <a:spLocks noGrp="1"/>
          </p:cNvSpPr>
          <p:nvPr>
            <p:ph type="body" idx="12"/>
          </p:nvPr>
        </p:nvSpPr>
        <p:spPr>
          <a:xfrm>
            <a:off x="6223398" y="1294406"/>
            <a:ext cx="2743200" cy="1188720"/>
          </a:xfrm>
          <a:solidFill>
            <a:srgbClr val="963739"/>
          </a:solidFill>
          <a:ln w="57150">
            <a:solidFill>
              <a:srgbClr val="963739"/>
            </a:solidFill>
          </a:ln>
        </p:spPr>
        <p:txBody>
          <a:bodyPr/>
          <a:lstStyle/>
          <a:p>
            <a:pPr marL="0" indent="0"/>
            <a:r>
              <a:rPr lang="en-US" b="1" dirty="0">
                <a:solidFill>
                  <a:schemeClr val="bg1"/>
                </a:solidFill>
              </a:rPr>
              <a:t>Economics</a:t>
            </a:r>
          </a:p>
        </p:txBody>
      </p:sp>
      <p:sp>
        <p:nvSpPr>
          <p:cNvPr id="10" name="Text Placeholder 9">
            <a:extLst>
              <a:ext uri="{FF2B5EF4-FFF2-40B4-BE49-F238E27FC236}">
                <a16:creationId xmlns:a16="http://schemas.microsoft.com/office/drawing/2014/main" id="{45F67DD0-3BBD-4DD8-B3AE-6C67A67ECED1}"/>
              </a:ext>
            </a:extLst>
          </p:cNvPr>
          <p:cNvSpPr>
            <a:spLocks noGrp="1"/>
          </p:cNvSpPr>
          <p:nvPr>
            <p:ph type="body" idx="3"/>
          </p:nvPr>
        </p:nvSpPr>
        <p:spPr>
          <a:xfrm>
            <a:off x="6223398" y="2391686"/>
            <a:ext cx="2743200" cy="4260782"/>
          </a:xfrm>
          <a:ln w="57150">
            <a:solidFill>
              <a:srgbClr val="963739"/>
            </a:solidFill>
          </a:ln>
        </p:spPr>
        <p:txBody>
          <a:bodyPr/>
          <a:lstStyle/>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Earning, Saving, and Spending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Micro and Macro Economics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Incentives, Choice, and Consumer Behavior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Specialization, Trade, Interdependence </a:t>
            </a:r>
            <a:r>
              <a:rPr lang="en-US" sz="1800" dirty="0">
                <a:latin typeface="+mn-lt"/>
              </a:rPr>
              <a:t> </a:t>
            </a:r>
          </a:p>
        </p:txBody>
      </p:sp>
      <p:sp>
        <p:nvSpPr>
          <p:cNvPr id="15" name="Text Placeholder 14">
            <a:extLst>
              <a:ext uri="{FF2B5EF4-FFF2-40B4-BE49-F238E27FC236}">
                <a16:creationId xmlns:a16="http://schemas.microsoft.com/office/drawing/2014/main" id="{48F76D0D-1437-7494-8828-92BAB878BA0F}"/>
              </a:ext>
            </a:extLst>
          </p:cNvPr>
          <p:cNvSpPr>
            <a:spLocks noGrp="1"/>
          </p:cNvSpPr>
          <p:nvPr>
            <p:ph type="body" idx="13"/>
          </p:nvPr>
        </p:nvSpPr>
        <p:spPr>
          <a:xfrm>
            <a:off x="9170504" y="1294406"/>
            <a:ext cx="2743200" cy="1188720"/>
          </a:xfrm>
          <a:solidFill>
            <a:srgbClr val="548235"/>
          </a:solidFill>
          <a:ln w="57150">
            <a:solidFill>
              <a:srgbClr val="548235"/>
            </a:solidFill>
          </a:ln>
        </p:spPr>
        <p:txBody>
          <a:bodyPr/>
          <a:lstStyle/>
          <a:p>
            <a:pPr marL="0" indent="0"/>
            <a:r>
              <a:rPr lang="en-US" b="1" dirty="0">
                <a:solidFill>
                  <a:schemeClr val="bg1"/>
                </a:solidFill>
              </a:rPr>
              <a:t>History</a:t>
            </a:r>
          </a:p>
        </p:txBody>
      </p:sp>
      <p:sp>
        <p:nvSpPr>
          <p:cNvPr id="11" name="Text Placeholder 10">
            <a:extLst>
              <a:ext uri="{FF2B5EF4-FFF2-40B4-BE49-F238E27FC236}">
                <a16:creationId xmlns:a16="http://schemas.microsoft.com/office/drawing/2014/main" id="{5B91A54C-7125-1D3F-9A03-CAFA8712DFD3}"/>
              </a:ext>
            </a:extLst>
          </p:cNvPr>
          <p:cNvSpPr>
            <a:spLocks noGrp="1"/>
          </p:cNvSpPr>
          <p:nvPr>
            <p:ph type="body" idx="4"/>
          </p:nvPr>
        </p:nvSpPr>
        <p:spPr>
          <a:xfrm>
            <a:off x="9170504" y="2391686"/>
            <a:ext cx="2743200" cy="3313408"/>
          </a:xfrm>
          <a:ln w="57150">
            <a:solidFill>
              <a:srgbClr val="548235"/>
            </a:solidFill>
          </a:ln>
        </p:spPr>
        <p:txBody>
          <a:bodyPr/>
          <a:lstStyle/>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Continuity and Change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Conflict and Cooperation </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Cause and Effect</a:t>
            </a:r>
            <a:endParaRPr lang="en-US" sz="1800" dirty="0">
              <a:latin typeface="+mn-lt"/>
              <a:ea typeface="Calibri"/>
              <a:cs typeface="Calibri"/>
              <a:sym typeface="Calibri"/>
            </a:endParaRPr>
          </a:p>
          <a:p>
            <a:pPr marL="182880" marR="0" lvl="0" indent="-182880" algn="l" rtl="0">
              <a:lnSpc>
                <a:spcPct val="114000"/>
              </a:lnSpc>
              <a:spcBef>
                <a:spcPts val="800"/>
              </a:spcBef>
              <a:spcAft>
                <a:spcPts val="0"/>
              </a:spcAft>
              <a:buSzPct val="100000"/>
              <a:buFont typeface="Arial" panose="020B0604020202020204" pitchFamily="34" charset="0"/>
              <a:buChar char="•"/>
            </a:pPr>
            <a:r>
              <a:rPr lang="en-US" sz="1800" dirty="0">
                <a:solidFill>
                  <a:srgbClr val="000000"/>
                </a:solidFill>
                <a:latin typeface="+mn-lt"/>
                <a:ea typeface="Calibri"/>
                <a:cs typeface="Calibri"/>
                <a:sym typeface="Calibri"/>
              </a:rPr>
              <a:t>Communities and Pluralism  </a:t>
            </a:r>
            <a:r>
              <a:rPr lang="en-US" sz="1800" dirty="0">
                <a:latin typeface="+mn-lt"/>
              </a:rPr>
              <a:t> </a:t>
            </a:r>
          </a:p>
        </p:txBody>
      </p:sp>
      <p:pic>
        <p:nvPicPr>
          <p:cNvPr id="16" name="Graphic 15">
            <a:extLst>
              <a:ext uri="{FF2B5EF4-FFF2-40B4-BE49-F238E27FC236}">
                <a16:creationId xmlns:a16="http://schemas.microsoft.com/office/drawing/2014/main" id="{059B16DF-1D4A-AA44-65DB-85296BBC689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1370" y="1593285"/>
            <a:ext cx="571500" cy="571500"/>
          </a:xfrm>
          <a:prstGeom prst="rect">
            <a:avLst/>
          </a:prstGeom>
        </p:spPr>
      </p:pic>
      <p:pic>
        <p:nvPicPr>
          <p:cNvPr id="17" name="Graphic 16">
            <a:extLst>
              <a:ext uri="{FF2B5EF4-FFF2-40B4-BE49-F238E27FC236}">
                <a16:creationId xmlns:a16="http://schemas.microsoft.com/office/drawing/2014/main" id="{30A32315-74E7-0346-393E-BED0B531CE9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0175" y="1583760"/>
            <a:ext cx="590550" cy="590550"/>
          </a:xfrm>
          <a:prstGeom prst="rect">
            <a:avLst/>
          </a:prstGeom>
        </p:spPr>
      </p:pic>
      <p:pic>
        <p:nvPicPr>
          <p:cNvPr id="18" name="Graphic 17">
            <a:extLst>
              <a:ext uri="{FF2B5EF4-FFF2-40B4-BE49-F238E27FC236}">
                <a16:creationId xmlns:a16="http://schemas.microsoft.com/office/drawing/2014/main" id="{A528DAF6-82A4-72D5-80D3-7F93EE38854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1883" y="1583760"/>
            <a:ext cx="590550" cy="590550"/>
          </a:xfrm>
          <a:prstGeom prst="rect">
            <a:avLst/>
          </a:prstGeom>
        </p:spPr>
      </p:pic>
      <p:pic>
        <p:nvPicPr>
          <p:cNvPr id="19" name="Graphic 18">
            <a:extLst>
              <a:ext uri="{FF2B5EF4-FFF2-40B4-BE49-F238E27FC236}">
                <a16:creationId xmlns:a16="http://schemas.microsoft.com/office/drawing/2014/main" id="{708B0685-EC70-02D9-BC37-E99AA5B2705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41050" y="1593285"/>
            <a:ext cx="571500" cy="571500"/>
          </a:xfrm>
          <a:prstGeom prst="rect">
            <a:avLst/>
          </a:prstGeom>
        </p:spPr>
      </p:pic>
      <p:sp>
        <p:nvSpPr>
          <p:cNvPr id="20" name="Google Shape;693;p18">
            <a:extLst>
              <a:ext uri="{FF2B5EF4-FFF2-40B4-BE49-F238E27FC236}">
                <a16:creationId xmlns:a16="http://schemas.microsoft.com/office/drawing/2014/main" id="{F68F81CF-A1D0-5C14-BE76-4BDB01F5433C}"/>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557161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4" name="Google Shape;704;p19"/>
          <p:cNvSpPr txBox="1">
            <a:spLocks noGrp="1"/>
          </p:cNvSpPr>
          <p:nvPr>
            <p:ph type="title"/>
          </p:nvPr>
        </p:nvSpPr>
        <p:spPr>
          <a:xfrm>
            <a:off x="329183" y="2238286"/>
            <a:ext cx="4069080" cy="1200329"/>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US" dirty="0"/>
              <a:t>Questions for Consideration</a:t>
            </a:r>
            <a:endParaRPr dirty="0"/>
          </a:p>
        </p:txBody>
      </p:sp>
      <p:sp>
        <p:nvSpPr>
          <p:cNvPr id="703" name="Google Shape;703;p19"/>
          <p:cNvSpPr txBox="1">
            <a:spLocks noGrp="1"/>
          </p:cNvSpPr>
          <p:nvPr>
            <p:ph type="body" idx="1"/>
          </p:nvPr>
        </p:nvSpPr>
        <p:spPr>
          <a:xfrm>
            <a:off x="5676901" y="1111733"/>
            <a:ext cx="5657850" cy="4362861"/>
          </a:xfrm>
          <a:prstGeom prst="rect">
            <a:avLst/>
          </a:prstGeo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p>
            <a:pPr marL="342900" indent="-342900">
              <a:lnSpc>
                <a:spcPct val="107000"/>
              </a:lnSpc>
              <a:buSzPts val="2520"/>
              <a:buFont typeface="Arial" panose="020B0604020202020204" pitchFamily="34" charset="0"/>
              <a:buChar char="•"/>
            </a:pPr>
            <a:r>
              <a:rPr lang="en-US" sz="1800" b="0" dirty="0">
                <a:solidFill>
                  <a:srgbClr val="000000"/>
                </a:solidFill>
                <a:ea typeface="Calibri"/>
                <a:sym typeface="Calibri"/>
              </a:rPr>
              <a:t>What additional supports do teachers need to help students engage with difficult topics like genocide, military occupation and human rights violations while maintaining emotional safety and fostering empathy?</a:t>
            </a:r>
            <a:endParaRPr sz="1800" b="0" dirty="0">
              <a:solidFill>
                <a:srgbClr val="000000"/>
              </a:solidFill>
              <a:ea typeface="Calibri"/>
              <a:sym typeface="Calibri"/>
            </a:endParaRPr>
          </a:p>
          <a:p>
            <a:pPr marL="342900" marR="0" lvl="0" indent="-342900" algn="l" rtl="0">
              <a:lnSpc>
                <a:spcPct val="107000"/>
              </a:lnSpc>
              <a:spcBef>
                <a:spcPts val="1600"/>
              </a:spcBef>
              <a:spcAft>
                <a:spcPts val="600"/>
              </a:spcAft>
              <a:buSzPts val="2520"/>
              <a:buFont typeface="Arial" panose="020B0604020202020204" pitchFamily="34" charset="0"/>
              <a:buChar char="•"/>
            </a:pPr>
            <a:r>
              <a:rPr lang="en-US" sz="1800" b="0" dirty="0">
                <a:solidFill>
                  <a:srgbClr val="000000"/>
                </a:solidFill>
                <a:latin typeface="Arial" panose="020B0604020202020204" pitchFamily="34" charset="0"/>
                <a:ea typeface="Calibri"/>
                <a:cs typeface="Arial" panose="020B0604020202020204" pitchFamily="34" charset="0"/>
                <a:sym typeface="Calibri"/>
              </a:rPr>
              <a:t>How can schools and districts support planning around vertical alignment, pacing and time management, given the need to balance deep historical investigation with the practical constraints of the academic calendar?</a:t>
            </a:r>
            <a:endParaRPr sz="1800" b="0" dirty="0">
              <a:solidFill>
                <a:srgbClr val="000000"/>
              </a:solidFill>
              <a:latin typeface="Arial" panose="020B0604020202020204" pitchFamily="34" charset="0"/>
              <a:ea typeface="Calibri"/>
              <a:cs typeface="Arial" panose="020B0604020202020204" pitchFamily="34" charset="0"/>
              <a:sym typeface="Calibri"/>
            </a:endParaRPr>
          </a:p>
        </p:txBody>
      </p:sp>
      <p:sp>
        <p:nvSpPr>
          <p:cNvPr id="2" name="Google Shape;693;p18">
            <a:extLst>
              <a:ext uri="{FF2B5EF4-FFF2-40B4-BE49-F238E27FC236}">
                <a16:creationId xmlns:a16="http://schemas.microsoft.com/office/drawing/2014/main" id="{70C4B60A-D6C0-F5DC-0E5D-78CD489917F2}"/>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6"/>
          <p:cNvSpPr txBox="1">
            <a:spLocks noGrp="1"/>
          </p:cNvSpPr>
          <p:nvPr>
            <p:ph type="title"/>
          </p:nvPr>
        </p:nvSpPr>
        <p:spPr>
          <a:xfrm>
            <a:off x="329184" y="375834"/>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Let’s Look at Our Standards</a:t>
            </a:r>
            <a:endParaRPr dirty="0"/>
          </a:p>
        </p:txBody>
      </p:sp>
      <p:sp>
        <p:nvSpPr>
          <p:cNvPr id="682" name="Google Shape;682;p16"/>
          <p:cNvSpPr txBox="1">
            <a:spLocks noGrp="1"/>
          </p:cNvSpPr>
          <p:nvPr>
            <p:ph type="body" idx="1"/>
          </p:nvPr>
        </p:nvSpPr>
        <p:spPr>
          <a:xfrm>
            <a:off x="329184" y="1143248"/>
            <a:ext cx="5766816" cy="4883219"/>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None/>
            </a:pPr>
            <a:r>
              <a:rPr lang="en-US" dirty="0">
                <a:solidFill>
                  <a:srgbClr val="000000"/>
                </a:solidFill>
                <a:latin typeface="+mn-lt"/>
                <a:ea typeface="Helvetica Neue"/>
                <a:cs typeface="Helvetica Neue"/>
                <a:sym typeface="Helvetica Neue"/>
              </a:rPr>
              <a:t>Read the content standards for your grade level and mark</a:t>
            </a:r>
            <a:endParaRPr dirty="0">
              <a:solidFill>
                <a:srgbClr val="000000"/>
              </a:solidFill>
              <a:latin typeface="+mn-lt"/>
            </a:endParaRPr>
          </a:p>
          <a:p>
            <a:pPr marL="800100" lvl="1" indent="-342900">
              <a:lnSpc>
                <a:spcPct val="114000"/>
              </a:lnSpc>
              <a:spcBef>
                <a:spcPts val="1600"/>
              </a:spcBef>
              <a:buClr>
                <a:schemeClr val="tx1"/>
              </a:buClr>
              <a:buSzPct val="100000"/>
            </a:pPr>
            <a:r>
              <a:rPr lang="en-US" dirty="0">
                <a:solidFill>
                  <a:srgbClr val="000000"/>
                </a:solidFill>
                <a:latin typeface="+mn-lt"/>
                <a:ea typeface="Helvetica Neue"/>
                <a:cs typeface="Helvetica Neue"/>
                <a:sym typeface="Helvetica Neue"/>
              </a:rPr>
              <a:t>one standard you have firmly in place in your teaching,</a:t>
            </a:r>
            <a:endParaRPr dirty="0">
              <a:solidFill>
                <a:srgbClr val="000000"/>
              </a:solidFill>
              <a:latin typeface="+mn-lt"/>
            </a:endParaRPr>
          </a:p>
          <a:p>
            <a:pPr marL="800100" lvl="1" indent="-342900">
              <a:lnSpc>
                <a:spcPct val="114000"/>
              </a:lnSpc>
              <a:spcBef>
                <a:spcPts val="1600"/>
              </a:spcBef>
              <a:buClr>
                <a:schemeClr val="tx1"/>
              </a:buClr>
              <a:buSzPct val="100000"/>
            </a:pPr>
            <a:r>
              <a:rPr lang="en-US" dirty="0">
                <a:solidFill>
                  <a:srgbClr val="000000"/>
                </a:solidFill>
                <a:latin typeface="+mn-lt"/>
                <a:ea typeface="Helvetica Neue"/>
                <a:cs typeface="Helvetica Neue"/>
                <a:sym typeface="Helvetica Neue"/>
              </a:rPr>
              <a:t>one standard you need additional materials or resources to teach, and</a:t>
            </a:r>
            <a:endParaRPr dirty="0">
              <a:solidFill>
                <a:srgbClr val="000000"/>
              </a:solidFill>
              <a:latin typeface="+mn-lt"/>
            </a:endParaRPr>
          </a:p>
          <a:p>
            <a:pPr marL="800100" lvl="1" indent="-342900">
              <a:lnSpc>
                <a:spcPct val="114000"/>
              </a:lnSpc>
              <a:spcBef>
                <a:spcPts val="1600"/>
              </a:spcBef>
              <a:buClr>
                <a:schemeClr val="tx1"/>
              </a:buClr>
              <a:buSzPct val="100000"/>
            </a:pPr>
            <a:r>
              <a:rPr lang="en-US" dirty="0">
                <a:solidFill>
                  <a:srgbClr val="000000"/>
                </a:solidFill>
                <a:latin typeface="+mn-lt"/>
                <a:ea typeface="Helvetica Neue"/>
                <a:cs typeface="Helvetica Neue"/>
                <a:sym typeface="Helvetica Neue"/>
              </a:rPr>
              <a:t>one standard you have a question about.</a:t>
            </a:r>
            <a:endParaRPr dirty="0">
              <a:solidFill>
                <a:srgbClr val="000000"/>
              </a:solidFill>
              <a:latin typeface="+mn-lt"/>
            </a:endParaRPr>
          </a:p>
          <a:p>
            <a:pPr marL="0" lvl="0" indent="0" algn="l" rtl="0">
              <a:lnSpc>
                <a:spcPct val="114000"/>
              </a:lnSpc>
              <a:spcBef>
                <a:spcPts val="1600"/>
              </a:spcBef>
              <a:spcAft>
                <a:spcPts val="0"/>
              </a:spcAft>
              <a:buNone/>
            </a:pPr>
            <a:r>
              <a:rPr lang="en-US" dirty="0">
                <a:solidFill>
                  <a:srgbClr val="000000"/>
                </a:solidFill>
                <a:latin typeface="+mn-lt"/>
                <a:ea typeface="Helvetica Neue"/>
                <a:cs typeface="Helvetica Neue"/>
                <a:sym typeface="Helvetica Neue"/>
              </a:rPr>
              <a:t>Then, discuss with a partner. </a:t>
            </a:r>
            <a:endParaRPr dirty="0">
              <a:solidFill>
                <a:srgbClr val="000000"/>
              </a:solidFill>
              <a:latin typeface="+mn-lt"/>
              <a:ea typeface="Helvetica Neue"/>
              <a:cs typeface="Helvetica Neue"/>
              <a:sym typeface="Helvetica Neue"/>
            </a:endParaRPr>
          </a:p>
        </p:txBody>
      </p:sp>
      <p:pic>
        <p:nvPicPr>
          <p:cNvPr id="2" name="Picture 1">
            <a:extLst>
              <a:ext uri="{FF2B5EF4-FFF2-40B4-BE49-F238E27FC236}">
                <a16:creationId xmlns:a16="http://schemas.microsoft.com/office/drawing/2014/main" id="{B3AE28D2-0485-CC5E-24F7-3E6F0D667C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0161" y="3447898"/>
            <a:ext cx="2527493" cy="1945768"/>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0BEC2A6-E2FE-E515-D505-6EA1B9829A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40874" y="1723065"/>
            <a:ext cx="2527493" cy="194576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37926AE2-0094-019E-0962-FA5801B291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42440" y="4895098"/>
            <a:ext cx="2527493" cy="182290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D68EAB2-3B69-BDD1-E80C-9BC73CAAF7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335323" y="3925591"/>
            <a:ext cx="2527493" cy="194576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AFA5466-1B2A-8559-F995-69842475242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20560" y="1241680"/>
            <a:ext cx="2783068" cy="3603218"/>
          </a:xfrm>
          <a:prstGeom prst="rect">
            <a:avLst/>
          </a:prstGeom>
          <a:effectLst>
            <a:outerShdw blurRad="50800" dist="38100" dir="2700000" algn="tl" rotWithShape="0">
              <a:prstClr val="black">
                <a:alpha val="40000"/>
              </a:prstClr>
            </a:outerShdw>
          </a:effectLst>
        </p:spPr>
      </p:pic>
      <p:sp>
        <p:nvSpPr>
          <p:cNvPr id="7" name="Google Shape;693;p18">
            <a:extLst>
              <a:ext uri="{FF2B5EF4-FFF2-40B4-BE49-F238E27FC236}">
                <a16:creationId xmlns:a16="http://schemas.microsoft.com/office/drawing/2014/main" id="{5BEB939F-E0B9-273F-DB02-35354C9E8C8B}"/>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7"/>
          <p:cNvSpPr txBox="1">
            <a:spLocks noGrp="1"/>
          </p:cNvSpPr>
          <p:nvPr>
            <p:ph type="title"/>
          </p:nvPr>
        </p:nvSpPr>
        <p:spPr>
          <a:xfrm>
            <a:off x="1805940" y="2071384"/>
            <a:ext cx="8580120" cy="1323399"/>
          </a:xfrm>
          <a:prstGeom prst="rect">
            <a:avLst/>
          </a:prstGeom>
          <a:noFill/>
          <a:ln>
            <a:noFill/>
          </a:ln>
        </p:spPr>
        <p:txBody>
          <a:bodyPr spcFirstLastPara="1" wrap="square" lIns="91425" tIns="45700" rIns="91425" bIns="45700" anchor="b" anchorCtr="0">
            <a:spAutoFit/>
          </a:bodyPr>
          <a:lstStyle/>
          <a:p>
            <a:pPr marL="0" lvl="0" indent="0" algn="ctr" rtl="0">
              <a:spcBef>
                <a:spcPts val="0"/>
              </a:spcBef>
              <a:spcAft>
                <a:spcPts val="0"/>
              </a:spcAft>
              <a:buNone/>
            </a:pPr>
            <a:r>
              <a:rPr lang="en-US" dirty="0"/>
              <a:t>Read more about the </a:t>
            </a:r>
            <a:r>
              <a:rPr lang="en-US" dirty="0">
                <a:solidFill>
                  <a:schemeClr val="accent5">
                    <a:lumMod val="40000"/>
                    <a:lumOff val="60000"/>
                  </a:schemeClr>
                </a:solidFill>
                <a:hlinkClick r:id="rId3">
                  <a:extLst>
                    <a:ext uri="{A12FA001-AC4F-418D-AE19-62706E023703}">
                      <ahyp:hlinkClr xmlns:ahyp="http://schemas.microsoft.com/office/drawing/2018/hyperlinkcolor" val="tx"/>
                    </a:ext>
                  </a:extLst>
                </a:hlinkClick>
              </a:rPr>
              <a:t>Oregon Social Science Standards</a:t>
            </a:r>
            <a:r>
              <a:rPr lang="en-US" dirty="0"/>
              <a:t>. </a:t>
            </a:r>
            <a:endParaRPr dirty="0"/>
          </a:p>
        </p:txBody>
      </p:sp>
      <p:sp>
        <p:nvSpPr>
          <p:cNvPr id="2" name="Google Shape;735;p97">
            <a:extLst>
              <a:ext uri="{FF2B5EF4-FFF2-40B4-BE49-F238E27FC236}">
                <a16:creationId xmlns:a16="http://schemas.microsoft.com/office/drawing/2014/main" id="{A9E02978-F2C3-033D-9AD3-09F2FC463B15}"/>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mtClean="0">
                <a:latin typeface="Arial" panose="020B0604020202020204" pitchFamily="34" charset="0"/>
                <a:cs typeface="Arial" panose="020B0604020202020204" pitchFamily="34" charset="0"/>
              </a:rPr>
              <a:pPr algn="r"/>
              <a:t>32</a:t>
            </a:fld>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2" name="Title 1">
            <a:extLst>
              <a:ext uri="{FF2B5EF4-FFF2-40B4-BE49-F238E27FC236}">
                <a16:creationId xmlns:a16="http://schemas.microsoft.com/office/drawing/2014/main" id="{385B6B7E-6472-83BD-5309-B5E0AEC007A2}"/>
              </a:ext>
            </a:extLst>
          </p:cNvPr>
          <p:cNvSpPr>
            <a:spLocks noGrp="1"/>
          </p:cNvSpPr>
          <p:nvPr>
            <p:ph type="title" idx="4294967295"/>
          </p:nvPr>
        </p:nvSpPr>
        <p:spPr>
          <a:xfrm>
            <a:off x="417513" y="-574675"/>
            <a:ext cx="11390312" cy="574675"/>
          </a:xfrm>
        </p:spPr>
        <p:txBody>
          <a:bodyPr spcFirstLastPara="1" wrap="square" lIns="91425" tIns="45700" rIns="91425" bIns="45700" anchor="b" anchorCtr="0">
            <a:spAutoFit/>
          </a:bodyPr>
          <a:lstStyle/>
          <a:p>
            <a:r>
              <a:rPr lang="en-US" dirty="0"/>
              <a:t>Oregon’s Instructional Frameworks: Social Sciences</a:t>
            </a:r>
          </a:p>
        </p:txBody>
      </p:sp>
      <p:sp>
        <p:nvSpPr>
          <p:cNvPr id="735" name="Google Shape;735;p97"/>
          <p:cNvSpPr txBox="1">
            <a:spLocks noGrp="1"/>
          </p:cNvSpPr>
          <p:nvPr>
            <p:ph type="sldNum" idx="4294967295"/>
          </p:nvPr>
        </p:nvSpPr>
        <p:spPr>
          <a:xfrm>
            <a:off x="9301163" y="6492875"/>
            <a:ext cx="2890837"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latin typeface="Arial" panose="020B0604020202020204" pitchFamily="34" charset="0"/>
                <a:cs typeface="Arial" panose="020B0604020202020204" pitchFamily="34" charset="0"/>
              </a:rPr>
              <a:t>33</a:t>
            </a:fld>
            <a:endParaRPr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
          <p:cNvSpPr txBox="1">
            <a:spLocks noGrp="1"/>
          </p:cNvSpPr>
          <p:nvPr>
            <p:ph type="title"/>
          </p:nvPr>
        </p:nvSpPr>
        <p:spPr>
          <a:noFill/>
          <a:ln>
            <a:noFill/>
          </a:ln>
        </p:spPr>
        <p:txBody>
          <a:bodyPr spcFirstLastPara="1" wrap="square" lIns="91425" tIns="45700" rIns="91425" bIns="45700" anchor="t" anchorCtr="0">
            <a:spAutoFit/>
          </a:bodyPr>
          <a:lstStyle/>
          <a:p>
            <a:pPr lvl="0"/>
            <a:r>
              <a:rPr lang="en-US" dirty="0"/>
              <a:t>Essential Disciplinary Practices </a:t>
            </a:r>
          </a:p>
        </p:txBody>
      </p:sp>
      <p:sp>
        <p:nvSpPr>
          <p:cNvPr id="603" name="Google Shape;603;p4"/>
          <p:cNvSpPr txBox="1">
            <a:spLocks noGrp="1"/>
          </p:cNvSpPr>
          <p:nvPr>
            <p:ph type="body" idx="1"/>
          </p:nvPr>
        </p:nvSpPr>
        <p:spPr>
          <a:xfrm>
            <a:off x="329183" y="1353311"/>
            <a:ext cx="11526485" cy="4054261"/>
          </a:xfrm>
          <a:solidFill>
            <a:schemeClr val="lt1"/>
          </a:solidFill>
          <a:ln>
            <a:noFill/>
          </a:ln>
          <a:effectLst>
            <a:outerShdw blurRad="159154" dist="38100" dir="5400000" algn="t" rotWithShape="0">
              <a:srgbClr val="000000">
                <a:alpha val="21568"/>
              </a:srgbClr>
            </a:outerShdw>
          </a:effectLst>
        </p:spPr>
        <p:txBody>
          <a:bodyPr spcFirstLastPara="1" wrap="square" lIns="274300" tIns="182875" rIns="365750" bIns="274300" anchor="t" anchorCtr="0">
            <a:spAutoFit/>
          </a:bodyPr>
          <a:lstStyle/>
          <a:p>
            <a:pPr marL="0" indent="0"/>
            <a:r>
              <a:rPr lang="en-US" dirty="0">
                <a:sym typeface="Arial"/>
              </a:rPr>
              <a:t>The 2024 Social Science Standards integrate ten </a:t>
            </a:r>
            <a:r>
              <a:rPr lang="en-US" dirty="0"/>
              <a:t>Essential Disciplinary</a:t>
            </a:r>
            <a:r>
              <a:rPr lang="en-US" dirty="0">
                <a:sym typeface="Arial"/>
              </a:rPr>
              <a:t> </a:t>
            </a:r>
            <a:r>
              <a:rPr lang="en-US" dirty="0"/>
              <a:t>Practices</a:t>
            </a:r>
            <a:r>
              <a:rPr lang="en-US" dirty="0">
                <a:sym typeface="Arial"/>
              </a:rPr>
              <a:t> with grade-level content standards.</a:t>
            </a:r>
            <a:endParaRPr lang="en-US" dirty="0"/>
          </a:p>
          <a:p>
            <a:r>
              <a:rPr lang="en-US" dirty="0">
                <a:sym typeface="Helvetica Neue"/>
              </a:rPr>
              <a:t>These Essential Disciplinary Practices support students to</a:t>
            </a:r>
            <a:endParaRPr lang="en-US" dirty="0"/>
          </a:p>
          <a:p>
            <a:pPr lvl="1">
              <a:buClr>
                <a:schemeClr val="tx1"/>
              </a:buClr>
              <a:buSzPct val="100000"/>
            </a:pPr>
            <a:r>
              <a:rPr lang="en-US" sz="2400" dirty="0">
                <a:sym typeface="Helvetica Neue"/>
              </a:rPr>
              <a:t>Strengthen chronological reasoning </a:t>
            </a:r>
          </a:p>
          <a:p>
            <a:pPr lvl="1">
              <a:buClr>
                <a:schemeClr val="tx1"/>
              </a:buClr>
              <a:buSzPct val="100000"/>
            </a:pPr>
            <a:r>
              <a:rPr lang="en-US" sz="2400" dirty="0">
                <a:sym typeface="Helvetica Neue"/>
              </a:rPr>
              <a:t>Incorporate diverse perspectives </a:t>
            </a:r>
            <a:endParaRPr lang="en-US" sz="2400" dirty="0"/>
          </a:p>
          <a:p>
            <a:pPr lvl="1">
              <a:buClr>
                <a:schemeClr val="tx1"/>
              </a:buClr>
              <a:buSzPct val="100000"/>
            </a:pPr>
            <a:r>
              <a:rPr lang="en-US" sz="2400" dirty="0">
                <a:sym typeface="Helvetica Neue"/>
              </a:rPr>
              <a:t>Combat digital misinformation</a:t>
            </a:r>
            <a:endParaRPr lang="en-US" sz="2400" dirty="0"/>
          </a:p>
          <a:p>
            <a:pPr lvl="1">
              <a:buClr>
                <a:schemeClr val="tx1"/>
              </a:buClr>
              <a:buSzPct val="100000"/>
            </a:pPr>
            <a:r>
              <a:rPr lang="en-US" sz="2400" dirty="0">
                <a:sym typeface="Helvetica Neue"/>
              </a:rPr>
              <a:t>Build empathy across identities and groups </a:t>
            </a:r>
            <a:endParaRPr lang="en-US" sz="2400" dirty="0"/>
          </a:p>
          <a:p>
            <a:pPr lvl="1">
              <a:buClr>
                <a:schemeClr val="tx1"/>
              </a:buClr>
              <a:buSzPct val="100000"/>
            </a:pPr>
            <a:r>
              <a:rPr lang="en-US" sz="2400" dirty="0"/>
              <a:t>Become informed and empowered agents of change</a:t>
            </a:r>
            <a:endParaRPr lang="en-US" dirty="0"/>
          </a:p>
        </p:txBody>
      </p:sp>
      <p:sp>
        <p:nvSpPr>
          <p:cNvPr id="4" name="Google Shape;693;p18">
            <a:extLst>
              <a:ext uri="{FF2B5EF4-FFF2-40B4-BE49-F238E27FC236}">
                <a16:creationId xmlns:a16="http://schemas.microsoft.com/office/drawing/2014/main" id="{B2D82114-044C-ED38-58E2-B0FA81F6AA63}"/>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Ten Essential Disciplinary Practices </a:t>
            </a:r>
            <a:endParaRPr dirty="0"/>
          </a:p>
        </p:txBody>
      </p:sp>
      <p:sp>
        <p:nvSpPr>
          <p:cNvPr id="610" name="Google Shape;610;p5"/>
          <p:cNvSpPr txBox="1">
            <a:spLocks noGrp="1"/>
          </p:cNvSpPr>
          <p:nvPr>
            <p:ph type="body" idx="1"/>
          </p:nvPr>
        </p:nvSpPr>
        <p:spPr>
          <a:xfrm>
            <a:off x="417443" y="1353312"/>
            <a:ext cx="5602357" cy="5247206"/>
          </a:xfrm>
          <a:prstGeom prst="rect">
            <a:avLst/>
          </a:prstGeom>
          <a:solidFill>
            <a:schemeClr val="lt1"/>
          </a:solidFill>
          <a:ln>
            <a:noFill/>
          </a:ln>
        </p:spPr>
        <p:txBody>
          <a:bodyPr spcFirstLastPara="1" wrap="square" lIns="274300" tIns="182875" rIns="274300" bIns="274300" anchor="t" anchorCtr="0">
            <a:spAutoFit/>
          </a:bodyPr>
          <a:lstStyle/>
          <a:p>
            <a:pPr marL="400050" marR="0" lvl="0" indent="-400050" algn="l" rtl="0">
              <a:lnSpc>
                <a:spcPct val="114000"/>
              </a:lnSpc>
              <a:spcBef>
                <a:spcPts val="0"/>
              </a:spcBef>
              <a:spcAft>
                <a:spcPts val="0"/>
              </a:spcAft>
              <a:buSzPct val="100000"/>
              <a:buFont typeface="Calibri"/>
              <a:buAutoNum type="romanUcPeriod"/>
            </a:pPr>
            <a:r>
              <a:rPr lang="en-US" sz="1400" b="1" dirty="0">
                <a:solidFill>
                  <a:srgbClr val="000000"/>
                </a:solidFill>
              </a:rPr>
              <a:t>Develop questions</a:t>
            </a:r>
            <a:r>
              <a:rPr lang="en-US" sz="1400" dirty="0">
                <a:solidFill>
                  <a:srgbClr val="000000"/>
                </a:solidFill>
              </a:rPr>
              <a:t> for social science inquiry.</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Use chronological thinking skills</a:t>
            </a:r>
            <a:r>
              <a:rPr lang="en-US" sz="1400" dirty="0">
                <a:solidFill>
                  <a:srgbClr val="000000"/>
                </a:solidFill>
              </a:rPr>
              <a:t>, connecting the past with the present to recognize continuity and change in human history.</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Collect, interpret, evaluate, and apply information from primary and secondary sources</a:t>
            </a:r>
            <a:r>
              <a:rPr lang="en-US" sz="1400" dirty="0">
                <a:solidFill>
                  <a:srgbClr val="000000"/>
                </a:solidFill>
              </a:rPr>
              <a:t> to better understand and create historical narratives, distinguishing between fact and opinion.</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Seek and analyze diverse perspectives</a:t>
            </a:r>
            <a:r>
              <a:rPr lang="en-US" sz="1400" dirty="0">
                <a:solidFill>
                  <a:srgbClr val="000000"/>
                </a:solidFill>
              </a:rPr>
              <a:t> to develop a more complete understanding of past and current events.</a:t>
            </a:r>
            <a:endParaRPr sz="1400" dirty="0"/>
          </a:p>
          <a:p>
            <a:pPr marL="400050" marR="0" lvl="0" indent="-400050" algn="l" rtl="0">
              <a:lnSpc>
                <a:spcPct val="114000"/>
              </a:lnSpc>
              <a:spcBef>
                <a:spcPts val="1600"/>
              </a:spcBef>
              <a:spcAft>
                <a:spcPts val="0"/>
              </a:spcAft>
              <a:buSzPct val="100000"/>
              <a:buFont typeface="Calibri"/>
              <a:buAutoNum type="romanUcPeriod"/>
            </a:pPr>
            <a:r>
              <a:rPr lang="en-US" sz="1400" b="1" dirty="0">
                <a:solidFill>
                  <a:srgbClr val="000000"/>
                </a:solidFill>
              </a:rPr>
              <a:t>Evaluate and assess how discrimination, racism, and inequality</a:t>
            </a:r>
            <a:r>
              <a:rPr lang="en-US" sz="1400" dirty="0">
                <a:solidFill>
                  <a:srgbClr val="000000"/>
                </a:solidFill>
              </a:rPr>
              <a:t> shape historical narratives, individual perspectives, intersecting identities, and diverse understandings of the past and present.</a:t>
            </a:r>
            <a:endParaRPr sz="1400" dirty="0"/>
          </a:p>
        </p:txBody>
      </p:sp>
      <p:sp>
        <p:nvSpPr>
          <p:cNvPr id="611" name="Google Shape;611;p5"/>
          <p:cNvSpPr txBox="1">
            <a:spLocks noGrp="1"/>
          </p:cNvSpPr>
          <p:nvPr>
            <p:ph type="body" idx="2"/>
          </p:nvPr>
        </p:nvSpPr>
        <p:spPr>
          <a:xfrm>
            <a:off x="6172199" y="1353312"/>
            <a:ext cx="5635487" cy="5211658"/>
          </a:xfrm>
          <a:prstGeom prst="rect">
            <a:avLst/>
          </a:prstGeom>
          <a:solidFill>
            <a:schemeClr val="lt1"/>
          </a:solidFill>
          <a:ln>
            <a:noFill/>
          </a:ln>
        </p:spPr>
        <p:txBody>
          <a:bodyPr spcFirstLastPara="1" wrap="square" lIns="274300" tIns="182875" rIns="274300" bIns="274300" anchor="t" anchorCtr="0">
            <a:spAutoFit/>
          </a:bodyPr>
          <a:lstStyle/>
          <a:p>
            <a:pPr marL="400050" marR="0" lvl="0" indent="-400050" algn="l" rtl="0">
              <a:lnSpc>
                <a:spcPct val="114000"/>
              </a:lnSpc>
              <a:spcBef>
                <a:spcPts val="0"/>
              </a:spcBef>
              <a:spcAft>
                <a:spcPts val="0"/>
              </a:spcAft>
              <a:buSzPct val="100000"/>
              <a:buFont typeface="+mj-lt"/>
              <a:buAutoNum type="romanUcPeriod" startAt="6"/>
            </a:pPr>
            <a:r>
              <a:rPr lang="en-US" sz="1400" b="1" dirty="0">
                <a:solidFill>
                  <a:srgbClr val="000000"/>
                </a:solidFill>
              </a:rPr>
              <a:t>Construct well-reasoned and logically coherent explanations, arguments, and solutions</a:t>
            </a:r>
            <a:r>
              <a:rPr lang="en-US" sz="1400" dirty="0">
                <a:solidFill>
                  <a:srgbClr val="000000"/>
                </a:solidFill>
              </a:rPr>
              <a:t> related to complex societal issues.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Cultivate global awareness and cultural understanding</a:t>
            </a:r>
            <a:r>
              <a:rPr lang="en-US" sz="1400" dirty="0">
                <a:solidFill>
                  <a:srgbClr val="000000"/>
                </a:solidFill>
              </a:rPr>
              <a:t> to effectively engage with the interconnected world, diverse cultures, and perspectives.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Demonstrate empathy</a:t>
            </a:r>
            <a:r>
              <a:rPr lang="en-US" sz="1400" dirty="0">
                <a:solidFill>
                  <a:srgbClr val="000000"/>
                </a:solidFill>
              </a:rPr>
              <a:t> to understand how identities shape actions of resistance and resilience among individuals and communities.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Develop the necessary skills to critically analyze and evaluate digital and social media content</a:t>
            </a:r>
            <a:r>
              <a:rPr lang="en-US" sz="1400" dirty="0">
                <a:solidFill>
                  <a:srgbClr val="000000"/>
                </a:solidFill>
              </a:rPr>
              <a:t>, identify reliable sources, and become more informed and responsible digital citizens.</a:t>
            </a:r>
            <a:endParaRPr sz="1400" dirty="0"/>
          </a:p>
          <a:p>
            <a:pPr marL="400050" marR="0" lvl="0" indent="-400050" algn="l" rtl="0">
              <a:lnSpc>
                <a:spcPct val="114000"/>
              </a:lnSpc>
              <a:spcBef>
                <a:spcPts val="1600"/>
              </a:spcBef>
              <a:spcAft>
                <a:spcPts val="0"/>
              </a:spcAft>
              <a:buSzPct val="100000"/>
              <a:buFont typeface="Calibri"/>
              <a:buAutoNum type="romanUcPeriod" startAt="6"/>
            </a:pPr>
            <a:r>
              <a:rPr lang="en-US" sz="1400" b="1" dirty="0">
                <a:solidFill>
                  <a:srgbClr val="000000"/>
                </a:solidFill>
              </a:rPr>
              <a:t>Apply the practices and knowledge of social science</a:t>
            </a:r>
            <a:r>
              <a:rPr lang="en-US" sz="1400" dirty="0">
                <a:solidFill>
                  <a:srgbClr val="000000"/>
                </a:solidFill>
              </a:rPr>
              <a:t> to determine the most effective ways to take informed civic action.</a:t>
            </a:r>
            <a:endParaRPr sz="1400" b="1" dirty="0"/>
          </a:p>
        </p:txBody>
      </p:sp>
      <p:sp>
        <p:nvSpPr>
          <p:cNvPr id="2" name="Google Shape;693;p18">
            <a:extLst>
              <a:ext uri="{FF2B5EF4-FFF2-40B4-BE49-F238E27FC236}">
                <a16:creationId xmlns:a16="http://schemas.microsoft.com/office/drawing/2014/main" id="{F09C4486-FB59-5419-E8EF-E1E2F2F58BCD}"/>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Google Shape;617;p6"/>
          <p:cNvSpPr txBox="1">
            <a:spLocks noGrp="1"/>
          </p:cNvSpPr>
          <p:nvPr>
            <p:ph type="title"/>
          </p:nvPr>
        </p:nvSpPr>
        <p:spPr>
          <a:xfrm>
            <a:off x="329183" y="2238286"/>
            <a:ext cx="4069080" cy="1200329"/>
          </a:xfrm>
          <a:noFill/>
          <a:ln>
            <a:noFill/>
          </a:ln>
        </p:spPr>
        <p:txBody>
          <a:bodyPr spcFirstLastPara="1" wrap="square" lIns="91425" tIns="45700" rIns="91425" bIns="45700" anchor="ctr" anchorCtr="0">
            <a:spAutoFit/>
          </a:bodyPr>
          <a:lstStyle/>
          <a:p>
            <a:pPr lvl="0"/>
            <a:r>
              <a:rPr lang="en-US" dirty="0"/>
              <a:t>Let’s Take a Moment to Reflect</a:t>
            </a:r>
          </a:p>
        </p:txBody>
      </p:sp>
      <p:sp>
        <p:nvSpPr>
          <p:cNvPr id="616" name="Google Shape;616;p6"/>
          <p:cNvSpPr txBox="1">
            <a:spLocks noGrp="1"/>
          </p:cNvSpPr>
          <p:nvPr>
            <p:ph type="body" idx="1"/>
          </p:nvPr>
        </p:nvSpPr>
        <p:spPr>
          <a:xfrm>
            <a:off x="5676900" y="1104110"/>
            <a:ext cx="5657850" cy="4024307"/>
          </a:xfrm>
          <a:solidFill>
            <a:schemeClr val="lt1"/>
          </a:solidFill>
          <a:ln>
            <a:noFill/>
          </a:ln>
          <a:effectLst>
            <a:outerShdw blurRad="146428" dist="127000" dir="5400000" algn="t" rotWithShape="0">
              <a:srgbClr val="000000">
                <a:alpha val="13725"/>
              </a:srgbClr>
            </a:outerShdw>
          </a:effectLst>
        </p:spPr>
        <p:txBody>
          <a:bodyPr spcFirstLastPara="1" wrap="square" lIns="457200" tIns="228600" rIns="457200" bIns="457200" anchor="ctr" anchorCtr="0">
            <a:spAutoFit/>
          </a:bodyPr>
          <a:lstStyle/>
          <a:p>
            <a:pPr marL="342900" lvl="0" indent="-342900">
              <a:buSzPct val="100000"/>
              <a:buFont typeface="Arial" panose="020B0604020202020204" pitchFamily="34" charset="0"/>
              <a:buChar char="•"/>
            </a:pPr>
            <a:r>
              <a:rPr lang="en-US" b="0" dirty="0"/>
              <a:t>Which Essential Disciplinary Practices are you curious about?</a:t>
            </a:r>
          </a:p>
          <a:p>
            <a:pPr marL="342900" lvl="0" indent="-342900">
              <a:buSzPct val="100000"/>
              <a:buFont typeface="Arial" panose="020B0604020202020204" pitchFamily="34" charset="0"/>
              <a:buChar char="•"/>
            </a:pPr>
            <a:r>
              <a:rPr lang="en-US" b="0" dirty="0"/>
              <a:t>Which Essential Disciplinary Practices are currently utilized in your classroom?</a:t>
            </a:r>
          </a:p>
          <a:p>
            <a:pPr marL="342900" lvl="0" indent="-342900">
              <a:buSzPct val="100000"/>
              <a:buFont typeface="Arial" panose="020B0604020202020204" pitchFamily="34" charset="0"/>
              <a:buChar char="•"/>
            </a:pPr>
            <a:r>
              <a:rPr lang="en-US" b="0" dirty="0"/>
              <a:t>Which are areas for growth? </a:t>
            </a:r>
          </a:p>
        </p:txBody>
      </p:sp>
      <p:sp>
        <p:nvSpPr>
          <p:cNvPr id="4" name="Google Shape;693;p18">
            <a:extLst>
              <a:ext uri="{FF2B5EF4-FFF2-40B4-BE49-F238E27FC236}">
                <a16:creationId xmlns:a16="http://schemas.microsoft.com/office/drawing/2014/main" id="{17BAC446-3366-DB83-2357-20948425E577}"/>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
          <p:cNvSpPr txBox="1">
            <a:spLocks noGrp="1"/>
          </p:cNvSpPr>
          <p:nvPr>
            <p:ph type="title"/>
          </p:nvPr>
        </p:nvSpPr>
        <p:spPr>
          <a:xfrm>
            <a:off x="712120" y="2099563"/>
            <a:ext cx="9644062" cy="109809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Key Revisions in</a:t>
            </a:r>
            <a:r>
              <a:rPr lang="en-US" dirty="0">
                <a:latin typeface="Arial"/>
                <a:ea typeface="Arial"/>
                <a:cs typeface="Arial"/>
                <a:sym typeface="Arial"/>
              </a:rPr>
              <a:t> Grades 9–12</a:t>
            </a:r>
            <a:endParaRPr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Grades 9–12</a:t>
            </a:r>
            <a:endParaRPr dirty="0"/>
          </a:p>
        </p:txBody>
      </p:sp>
      <p:sp>
        <p:nvSpPr>
          <p:cNvPr id="628" name="Google Shape;628;p8"/>
          <p:cNvSpPr txBox="1">
            <a:spLocks noGrp="1"/>
          </p:cNvSpPr>
          <p:nvPr>
            <p:ph type="body" idx="1"/>
          </p:nvPr>
        </p:nvSpPr>
        <p:spPr>
          <a:xfrm>
            <a:off x="329184" y="1353312"/>
            <a:ext cx="11027664" cy="3289835"/>
          </a:xfrm>
          <a:prstGeom prst="rect">
            <a:avLst/>
          </a:prstGeom>
          <a:solidFill>
            <a:schemeClr val="lt1"/>
          </a:solidFill>
          <a:ln>
            <a:noFill/>
          </a:ln>
          <a:effectLst>
            <a:outerShdw blurRad="203200" dist="63500" dir="5400000" algn="t" rotWithShape="0">
              <a:srgbClr val="000000">
                <a:alpha val="29803"/>
              </a:srgbClr>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None/>
            </a:pPr>
            <a:r>
              <a:rPr lang="en-US" dirty="0">
                <a:solidFill>
                  <a:schemeClr val="dk1"/>
                </a:solidFill>
                <a:latin typeface="Arial"/>
                <a:ea typeface="Arial"/>
                <a:cs typeface="Arial"/>
                <a:sym typeface="Arial"/>
              </a:rPr>
              <a:t>The revised standards for students in grades 9–12 include content domains that emphasize</a:t>
            </a:r>
            <a:endParaRPr dirty="0">
              <a:solidFill>
                <a:schemeClr val="dk1"/>
              </a:solidFill>
            </a:endParaRPr>
          </a:p>
          <a:p>
            <a:pPr marL="803275" lvl="1" indent="-342900">
              <a:spcBef>
                <a:spcPts val="1100"/>
              </a:spcBef>
              <a:buClr>
                <a:schemeClr val="tx1"/>
              </a:buClr>
              <a:buSzPct val="100000"/>
            </a:pPr>
            <a:r>
              <a:rPr lang="en-US" sz="2400" dirty="0"/>
              <a:t>Expanded focus on power, justice and underrepresented communities</a:t>
            </a:r>
            <a:endParaRPr sz="2400" dirty="0"/>
          </a:p>
          <a:p>
            <a:pPr marL="803275" lvl="1" indent="-342900">
              <a:spcBef>
                <a:spcPts val="1100"/>
              </a:spcBef>
              <a:buClr>
                <a:schemeClr val="tx1"/>
              </a:buClr>
              <a:buSzPct val="100000"/>
            </a:pPr>
            <a:r>
              <a:rPr lang="en-US" sz="2400" dirty="0"/>
              <a:t>Increased emphasis on active inquiry and problem-solving</a:t>
            </a:r>
            <a:endParaRPr sz="2400" dirty="0"/>
          </a:p>
          <a:p>
            <a:pPr marL="803275" lvl="1" indent="-342900">
              <a:spcBef>
                <a:spcPts val="1100"/>
              </a:spcBef>
              <a:buClr>
                <a:schemeClr val="tx1"/>
              </a:buClr>
              <a:buSzPct val="100000"/>
            </a:pPr>
            <a:r>
              <a:rPr lang="en-US" sz="2400" dirty="0"/>
              <a:t>Stronger connections between historical events and present-day issues</a:t>
            </a:r>
            <a:endParaRPr sz="2400" dirty="0"/>
          </a:p>
          <a:p>
            <a:pPr marL="803275" lvl="1" indent="-342900">
              <a:spcBef>
                <a:spcPts val="1100"/>
              </a:spcBef>
              <a:buClr>
                <a:schemeClr val="tx1"/>
              </a:buClr>
              <a:buSzPct val="100000"/>
            </a:pPr>
            <a:r>
              <a:rPr lang="en-US" sz="2400" dirty="0"/>
              <a:t>Broader analysis of global challenges and cooperation</a:t>
            </a:r>
            <a:endParaRPr sz="2400" dirty="0"/>
          </a:p>
        </p:txBody>
      </p:sp>
      <p:sp>
        <p:nvSpPr>
          <p:cNvPr id="2" name="Google Shape;693;p18">
            <a:extLst>
              <a:ext uri="{FF2B5EF4-FFF2-40B4-BE49-F238E27FC236}">
                <a16:creationId xmlns:a16="http://schemas.microsoft.com/office/drawing/2014/main" id="{961299F6-E029-D616-04AC-60E608E8E2A7}"/>
              </a:ext>
            </a:extLst>
          </p:cNvPr>
          <p:cNvSpPr txBox="1">
            <a:spLocks/>
          </p:cNvSpPr>
          <p:nvPr/>
        </p:nvSpPr>
        <p:spPr>
          <a:xfrm>
            <a:off x="9301163" y="6492875"/>
            <a:ext cx="289083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3" name="Picture 2">
            <a:extLst>
              <a:ext uri="{FF2B5EF4-FFF2-40B4-BE49-F238E27FC236}">
                <a16:creationId xmlns:a16="http://schemas.microsoft.com/office/drawing/2014/main" id="{9244751E-4C9B-96E2-DD48-0C5D235F81AF}"/>
              </a:ext>
              <a:ext uri="{C183D7F6-B498-43B3-948B-1728B52AA6E4}">
                <adec:decorative xmlns:adec="http://schemas.microsoft.com/office/drawing/2017/decorative" val="1"/>
              </a:ext>
            </a:extLst>
          </p:cNvPr>
          <p:cNvPicPr>
            <a:picLocks noChangeAspect="1"/>
          </p:cNvPicPr>
          <p:nvPr/>
        </p:nvPicPr>
        <p:blipFill>
          <a:blip r:embed="rId3"/>
          <a:srcRect l="5648"/>
          <a:stretch/>
        </p:blipFill>
        <p:spPr>
          <a:xfrm>
            <a:off x="6096000" y="1001595"/>
            <a:ext cx="8294210" cy="5860473"/>
          </a:xfrm>
          <a:prstGeom prst="rect">
            <a:avLst/>
          </a:prstGeom>
        </p:spPr>
      </p:pic>
      <p:sp>
        <p:nvSpPr>
          <p:cNvPr id="633" name="Google Shape;633;p9"/>
          <p:cNvSpPr txBox="1">
            <a:spLocks noGrp="1"/>
          </p:cNvSpPr>
          <p:nvPr>
            <p:ph type="title"/>
          </p:nvPr>
        </p:nvSpPr>
        <p:spPr>
          <a:xfrm>
            <a:off x="329184" y="243312"/>
            <a:ext cx="11364900" cy="554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latin typeface="Arial"/>
                <a:ea typeface="Arial"/>
                <a:cs typeface="Arial"/>
                <a:sym typeface="Arial"/>
              </a:rPr>
              <a:t>Key Revision in Civics: Discrimination and Rights </a:t>
            </a:r>
            <a:endParaRPr dirty="0"/>
          </a:p>
        </p:txBody>
      </p:sp>
      <p:sp>
        <p:nvSpPr>
          <p:cNvPr id="634" name="Google Shape;634;p9"/>
          <p:cNvSpPr txBox="1">
            <a:spLocks noGrp="1"/>
          </p:cNvSpPr>
          <p:nvPr>
            <p:ph type="body" idx="1"/>
          </p:nvPr>
        </p:nvSpPr>
        <p:spPr>
          <a:xfrm>
            <a:off x="0" y="1106424"/>
            <a:ext cx="5599500" cy="1913945"/>
          </a:xfrm>
          <a:prstGeom prst="rect">
            <a:avLst/>
          </a:prstGeom>
          <a:noFill/>
          <a:ln>
            <a:noFill/>
          </a:ln>
        </p:spPr>
        <p:txBody>
          <a:bodyPr spcFirstLastPara="1" wrap="square" lIns="91425" tIns="45700" rIns="91425" bIns="45700" anchor="t" anchorCtr="0">
            <a:spAutoFit/>
          </a:bodyPr>
          <a:lstStyle/>
          <a:p>
            <a:pPr marL="694690" lvl="0" indent="-347345" algn="l" rtl="0">
              <a:lnSpc>
                <a:spcPct val="113000"/>
              </a:lnSpc>
              <a:spcBef>
                <a:spcPts val="2000"/>
              </a:spcBef>
              <a:spcAft>
                <a:spcPts val="0"/>
              </a:spcAft>
              <a:buSzPct val="100000"/>
              <a:buFont typeface="Calibri"/>
              <a:buAutoNum type="arabicPeriod"/>
            </a:pPr>
            <a:r>
              <a:rPr lang="en-US" sz="1800" b="1" i="0" dirty="0">
                <a:solidFill>
                  <a:srgbClr val="000000"/>
                </a:solidFill>
              </a:rPr>
              <a:t>Discrimination and Rights:</a:t>
            </a:r>
            <a:r>
              <a:rPr lang="en-US" sz="1800" b="0" i="0" dirty="0">
                <a:solidFill>
                  <a:srgbClr val="000000"/>
                </a:solidFill>
              </a:rPr>
              <a:t> Shift from broadly </a:t>
            </a:r>
            <a:r>
              <a:rPr lang="en-US" sz="1800" dirty="0">
                <a:solidFill>
                  <a:srgbClr val="000000"/>
                </a:solidFill>
              </a:rPr>
              <a:t>'examining</a:t>
            </a:r>
            <a:r>
              <a:rPr lang="en-US" sz="1800" b="0" i="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pluralistic realities</a:t>
            </a:r>
            <a:r>
              <a:rPr lang="en-US" sz="1800" dirty="0">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en-US" sz="1800" b="0" i="0" dirty="0">
                <a:solidFill>
                  <a:srgbClr val="000000"/>
                </a:solidFill>
              </a:rPr>
              <a:t> to </a:t>
            </a:r>
            <a:r>
              <a:rPr lang="en-US" sz="1800" dirty="0">
                <a:solidFill>
                  <a:srgbClr val="000000"/>
                </a:solidFill>
              </a:rPr>
              <a:t>requiring</a:t>
            </a:r>
            <a:r>
              <a:rPr lang="en-US" sz="1800" b="0" i="0" dirty="0">
                <a:solidFill>
                  <a:srgbClr val="000000"/>
                </a:solidFill>
              </a:rPr>
              <a:t> students to identify and analyze specific examples of discrimination and inequity.</a:t>
            </a:r>
            <a:endParaRPr lang="en-US" strike="sngStrike" dirty="0"/>
          </a:p>
        </p:txBody>
      </p:sp>
      <p:sp>
        <p:nvSpPr>
          <p:cNvPr id="635" name="Google Shape;635;p9"/>
          <p:cNvSpPr txBox="1">
            <a:spLocks noGrp="1"/>
          </p:cNvSpPr>
          <p:nvPr>
            <p:ph type="body" idx="2"/>
          </p:nvPr>
        </p:nvSpPr>
        <p:spPr>
          <a:xfrm>
            <a:off x="329184" y="3079141"/>
            <a:ext cx="5599500" cy="2973378"/>
          </a:xfrm>
          <a:prstGeom prst="rect">
            <a:avLst/>
          </a:prstGeom>
          <a:solidFill>
            <a:srgbClr val="EEDEB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79375" lvl="0" indent="0" algn="l" rtl="0">
              <a:lnSpc>
                <a:spcPct val="114000"/>
              </a:lnSpc>
              <a:spcBef>
                <a:spcPts val="0"/>
              </a:spcBef>
              <a:spcAft>
                <a:spcPts val="0"/>
              </a:spcAft>
              <a:buNone/>
            </a:pPr>
            <a:r>
              <a:rPr lang="en-US" sz="2000" b="1" i="0" u="none" strike="noStrike" dirty="0">
                <a:solidFill>
                  <a:srgbClr val="000000"/>
                </a:solidFill>
                <a:latin typeface="Arial"/>
                <a:ea typeface="Arial"/>
                <a:cs typeface="Arial"/>
                <a:sym typeface="Arial"/>
              </a:rPr>
              <a:t>Sample Standards</a:t>
            </a:r>
            <a:endParaRPr lang="en-US" dirty="0"/>
          </a:p>
          <a:p>
            <a:pPr marL="0" indent="0">
              <a:lnSpc>
                <a:spcPct val="113999"/>
              </a:lnSpc>
              <a:spcBef>
                <a:spcPts val="1600"/>
              </a:spcBef>
            </a:pPr>
            <a:r>
              <a:rPr lang="en-US" sz="1800" b="1" dirty="0"/>
              <a:t>HS.C.DP.14 </a:t>
            </a:r>
            <a:r>
              <a:rPr lang="en-US" sz="1800" dirty="0"/>
              <a:t>Identify and analyze the existence and perpetuation of discrimination and inequity in the local, state, national, or global context. </a:t>
            </a:r>
            <a:endParaRPr dirty="0"/>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2320</Words>
  <Application>Microsoft Office PowerPoint</Application>
  <PresentationFormat>Widescreen</PresentationFormat>
  <Paragraphs>177</Paragraphs>
  <Slides>33</Slides>
  <Notes>32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Helvetica Neue</vt:lpstr>
      <vt:lpstr>Arial Rounded</vt:lpstr>
      <vt:lpstr>Arial</vt:lpstr>
      <vt:lpstr>Calibri</vt:lpstr>
      <vt:lpstr>Office Theme</vt:lpstr>
      <vt:lpstr>1_Office Theme</vt:lpstr>
      <vt:lpstr>2_Office Theme</vt:lpstr>
      <vt:lpstr>Introducing Oregon’s 2024  Social Science Standards </vt:lpstr>
      <vt:lpstr>Key Changes </vt:lpstr>
      <vt:lpstr>Content Domains and Concepts </vt:lpstr>
      <vt:lpstr>Essential Disciplinary Practices </vt:lpstr>
      <vt:lpstr>Ten Essential Disciplinary Practices </vt:lpstr>
      <vt:lpstr>Let’s Take a Moment to Reflect</vt:lpstr>
      <vt:lpstr>Key Revisions in Grades 9–12</vt:lpstr>
      <vt:lpstr>Grades 9–12</vt:lpstr>
      <vt:lpstr>Key Revision in Civics: Discrimination and Rights </vt:lpstr>
      <vt:lpstr>Key Revision in Civics: Government-to-Government Tribal Relations</vt:lpstr>
      <vt:lpstr>Key Revision in Civics: Study of Political Influence and Power </vt:lpstr>
      <vt:lpstr>Key Revision in Civics: Connection Between Past and Present </vt:lpstr>
      <vt:lpstr>Key Revision in Geography: Applied Geographic Skills </vt:lpstr>
      <vt:lpstr>Key Revision in Geography: Migration and Movement </vt:lpstr>
      <vt:lpstr>Key Revision in Geography: Environmental Decision-making</vt:lpstr>
      <vt:lpstr>Key Revision in Geography: Land and Resource Relationships</vt:lpstr>
      <vt:lpstr>Key Revisions in Economics: Integration of Historical Context and Analysis</vt:lpstr>
      <vt:lpstr>Key Revisions in Economics: Focus on Market Effects and Model Creation </vt:lpstr>
      <vt:lpstr>Key Revision in Economics: Treatment of Markets and Labor</vt:lpstr>
      <vt:lpstr>Key Revision in Economics: Economic Equity </vt:lpstr>
      <vt:lpstr>Key Revisions in Economics: Broader Focus on Economic Systems and Models</vt:lpstr>
      <vt:lpstr>Key Revision in U.S. History: Primary Source Analysis </vt:lpstr>
      <vt:lpstr>Key Revision in U.S. History: Chronological Precision</vt:lpstr>
      <vt:lpstr>Key Revision in U.S. History: Integration of Global Perspectives</vt:lpstr>
      <vt:lpstr>Key Revision in U.S. History: Experiences of Underrepresented Groups  </vt:lpstr>
      <vt:lpstr>Key Revision in World History: Historical Response and Resistance</vt:lpstr>
      <vt:lpstr>Key Revision in World History: 20th-Century Global Challenges </vt:lpstr>
      <vt:lpstr>Key Revisions in World History: International Cooperation</vt:lpstr>
      <vt:lpstr>Key Revisions in World History: Human Impact and Experience</vt:lpstr>
      <vt:lpstr>Questions for Consideration</vt:lpstr>
      <vt:lpstr>Let’s Look at Our Standards</vt:lpstr>
      <vt:lpstr>Read more about the Oregon Social Science Standards. </vt:lpstr>
      <vt:lpstr>Oregon’s Instructional Frameworks: Social Sciences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Oregon 2024 Social Science Standards for Grades 9 to 12</dc:title>
  <dc:creator>Oregon Department of Education</dc:creator>
  <cp:lastModifiedBy>Christina Johnson</cp:lastModifiedBy>
  <cp:revision>139</cp:revision>
  <dcterms:created xsi:type="dcterms:W3CDTF">2025-01-03T22:03:42Z</dcterms:created>
  <dcterms:modified xsi:type="dcterms:W3CDTF">2025-05-22T14:43:57Z</dcterms:modified>
</cp:coreProperties>
</file>