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89" r:id="rId4"/>
    <p:sldId id="259" r:id="rId5"/>
    <p:sldId id="260" r:id="rId6"/>
    <p:sldId id="261" r:id="rId7"/>
    <p:sldId id="262" r:id="rId8"/>
    <p:sldId id="263" r:id="rId9"/>
    <p:sldId id="264" r:id="rId10"/>
    <p:sldId id="274" r:id="rId11"/>
    <p:sldId id="265" r:id="rId12"/>
    <p:sldId id="275" r:id="rId13"/>
    <p:sldId id="266" r:id="rId14"/>
    <p:sldId id="267" r:id="rId15"/>
    <p:sldId id="276" r:id="rId16"/>
    <p:sldId id="268" r:id="rId17"/>
    <p:sldId id="277" r:id="rId18"/>
    <p:sldId id="269" r:id="rId19"/>
    <p:sldId id="270" r:id="rId20"/>
    <p:sldId id="287" r:id="rId21"/>
    <p:sldId id="272" r:id="rId22"/>
    <p:sldId id="341" r:id="rId23"/>
  </p:sldIdLst>
  <p:sldSz cx="12192000" cy="6858000"/>
  <p:notesSz cx="6858000" cy="9144000"/>
  <p:embeddedFontLst>
    <p:embeddedFont>
      <p:font typeface="Helvetica Neue"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jCqJWv5wt383h+V2eqYOuabC5p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0F30C-3666-18B8-C1CD-0B462B0BA8C1}" name="Gabriela Mottesi" initials="" userId="S::gmottes@wested.org::567325f9-1976-4916-8d3e-d7dbaa86519f" providerId="AD"/>
  <p188:author id="{A6C9CB1F-0E65-BDF2-9959-F5E8A71BC8F1}" name="Christina Johnson" initials="CJ" userId="S::cjohnso2@wested.org::25489c12-e334-44ac-9e5c-f96f7032691a" providerId="AD"/>
  <p188:author id="{AB9DBB63-1F27-6E7F-249F-FEA20B3AFAAF}" name="Yesi Ayala" initials="YA" userId="S::yayala@wested.org::5ca8b81b-3d1d-47ea-80d0-65d8029feec0" providerId="AD"/>
  <p188:author id="{13652BB1-951B-2557-0C46-736B029C800F}" name="Nancy Tien" initials="" userId="S::ntien@wested.org::1f529d2c-026c-457d-852d-7fe05b707d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963739"/>
    <a:srgbClr val="4162D1"/>
    <a:srgbClr val="C55A11"/>
    <a:srgbClr val="78A74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E7BA8-9FEF-4761-97B2-D05EDDED1368}" v="45" dt="2025-05-16T18:25:34.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0" autoAdjust="0"/>
    <p:restoredTop sz="86463" autoAdjust="0"/>
  </p:normalViewPr>
  <p:slideViewPr>
    <p:cSldViewPr snapToGrid="0">
      <p:cViewPr varScale="1">
        <p:scale>
          <a:sx n="45" d="100"/>
          <a:sy n="45" d="100"/>
        </p:scale>
        <p:origin x="76" y="1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Austin" userId="ps/kO6BA9KWAjHLbsxv9pWngsZodD48B/mc8PTE1gFM=" providerId="None" clId="Web-{1DD4BAFC-0BEF-4F4E-B495-A9AFE96201A4}"/>
    <pc:docChg chg="modSld">
      <pc:chgData name="Kim Austin" userId="ps/kO6BA9KWAjHLbsxv9pWngsZodD48B/mc8PTE1gFM=" providerId="None" clId="Web-{1DD4BAFC-0BEF-4F4E-B495-A9AFE96201A4}" dt="2025-04-17T18:28:51.890" v="21" actId="20577"/>
      <pc:docMkLst>
        <pc:docMk/>
      </pc:docMkLst>
      <pc:sldChg chg="modSp">
        <pc:chgData name="Kim Austin" userId="ps/kO6BA9KWAjHLbsxv9pWngsZodD48B/mc8PTE1gFM=" providerId="None" clId="Web-{1DD4BAFC-0BEF-4F4E-B495-A9AFE96201A4}" dt="2025-04-17T18:28:30.952" v="7" actId="20577"/>
        <pc:sldMkLst>
          <pc:docMk/>
          <pc:sldMk cId="0" sldId="257"/>
        </pc:sldMkLst>
        <pc:spChg chg="mod">
          <ac:chgData name="Kim Austin" userId="ps/kO6BA9KWAjHLbsxv9pWngsZodD48B/mc8PTE1gFM=" providerId="None" clId="Web-{1DD4BAFC-0BEF-4F4E-B495-A9AFE96201A4}" dt="2025-04-17T18:28:30.952" v="7" actId="20577"/>
          <ac:spMkLst>
            <pc:docMk/>
            <pc:sldMk cId="0" sldId="257"/>
            <ac:spMk id="587" creationId="{00000000-0000-0000-0000-000000000000}"/>
          </ac:spMkLst>
        </pc:spChg>
      </pc:sldChg>
      <pc:sldChg chg="modSp">
        <pc:chgData name="Kim Austin" userId="ps/kO6BA9KWAjHLbsxv9pWngsZodD48B/mc8PTE1gFM=" providerId="None" clId="Web-{1DD4BAFC-0BEF-4F4E-B495-A9AFE96201A4}" dt="2025-04-17T18:28:51.890" v="21" actId="20577"/>
        <pc:sldMkLst>
          <pc:docMk/>
          <pc:sldMk cId="0" sldId="259"/>
        </pc:sldMkLst>
        <pc:spChg chg="mod">
          <ac:chgData name="Kim Austin" userId="ps/kO6BA9KWAjHLbsxv9pWngsZodD48B/mc8PTE1gFM=" providerId="None" clId="Web-{1DD4BAFC-0BEF-4F4E-B495-A9AFE96201A4}" dt="2025-04-17T18:28:51.890" v="21" actId="20577"/>
          <ac:spMkLst>
            <pc:docMk/>
            <pc:sldMk cId="0" sldId="259"/>
            <ac:spMk id="603" creationId="{00000000-0000-0000-0000-000000000000}"/>
          </ac:spMkLst>
        </pc:spChg>
      </pc:sldChg>
    </pc:docChg>
  </pc:docChgLst>
  <pc:docChgLst>
    <pc:chgData name="Gabriela Mottesi" userId="vczN3LHaSXewgyq8AgJgILMhoKSM+k9g0VZvqeMDLnQ=" providerId="None" clId="Web-{B70E7BA8-9FEF-4761-97B2-D05EDDED1368}"/>
    <pc:docChg chg="modSld">
      <pc:chgData name="Gabriela Mottesi" userId="vczN3LHaSXewgyq8AgJgILMhoKSM+k9g0VZvqeMDLnQ=" providerId="None" clId="Web-{B70E7BA8-9FEF-4761-97B2-D05EDDED1368}" dt="2025-05-16T18:25:32.432" v="19" actId="20577"/>
      <pc:docMkLst>
        <pc:docMk/>
      </pc:docMkLst>
      <pc:sldChg chg="modSp">
        <pc:chgData name="Gabriela Mottesi" userId="vczN3LHaSXewgyq8AgJgILMhoKSM+k9g0VZvqeMDLnQ=" providerId="None" clId="Web-{B70E7BA8-9FEF-4761-97B2-D05EDDED1368}" dt="2025-05-16T18:21:55.399" v="1" actId="20577"/>
        <pc:sldMkLst>
          <pc:docMk/>
          <pc:sldMk cId="0" sldId="257"/>
        </pc:sldMkLst>
        <pc:spChg chg="mod">
          <ac:chgData name="Gabriela Mottesi" userId="vczN3LHaSXewgyq8AgJgILMhoKSM+k9g0VZvqeMDLnQ=" providerId="None" clId="Web-{B70E7BA8-9FEF-4761-97B2-D05EDDED1368}" dt="2025-05-16T18:21:55.399" v="1" actId="20577"/>
          <ac:spMkLst>
            <pc:docMk/>
            <pc:sldMk cId="0" sldId="257"/>
            <ac:spMk id="587" creationId="{00000000-0000-0000-0000-000000000000}"/>
          </ac:spMkLst>
        </pc:spChg>
      </pc:sldChg>
      <pc:sldChg chg="modSp modCm">
        <pc:chgData name="Gabriela Mottesi" userId="vczN3LHaSXewgyq8AgJgILMhoKSM+k9g0VZvqeMDLnQ=" providerId="None" clId="Web-{B70E7BA8-9FEF-4761-97B2-D05EDDED1368}" dt="2025-05-16T18:23:33.338" v="13" actId="20577"/>
        <pc:sldMkLst>
          <pc:docMk/>
          <pc:sldMk cId="0" sldId="260"/>
        </pc:sldMkLst>
        <pc:spChg chg="mod">
          <ac:chgData name="Gabriela Mottesi" userId="vczN3LHaSXewgyq8AgJgILMhoKSM+k9g0VZvqeMDLnQ=" providerId="None" clId="Web-{B70E7BA8-9FEF-4761-97B2-D05EDDED1368}" dt="2025-05-16T18:23:24.806" v="10" actId="20577"/>
          <ac:spMkLst>
            <pc:docMk/>
            <pc:sldMk cId="0" sldId="260"/>
            <ac:spMk id="610" creationId="{00000000-0000-0000-0000-000000000000}"/>
          </ac:spMkLst>
        </pc:spChg>
        <pc:spChg chg="mod">
          <ac:chgData name="Gabriela Mottesi" userId="vczN3LHaSXewgyq8AgJgILMhoKSM+k9g0VZvqeMDLnQ=" providerId="None" clId="Web-{B70E7BA8-9FEF-4761-97B2-D05EDDED1368}" dt="2025-05-16T18:23:33.338" v="13" actId="20577"/>
          <ac:spMkLst>
            <pc:docMk/>
            <pc:sldMk cId="0" sldId="260"/>
            <ac:spMk id="611" creationId="{00000000-0000-0000-0000-000000000000}"/>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B70E7BA8-9FEF-4761-97B2-D05EDDED1368}" dt="2025-05-16T18:23:24.806" v="10" actId="20577"/>
              <pc2:cmMkLst xmlns:pc2="http://schemas.microsoft.com/office/powerpoint/2019/9/main/command">
                <pc:docMk/>
                <pc:sldMk cId="0" sldId="260"/>
                <pc2:cmMk id="{8427561E-56D6-4E49-B675-65A0CEBEAE1D}"/>
              </pc2:cmMkLst>
            </pc226:cmChg>
          </p:ext>
        </pc:extLst>
      </pc:sldChg>
      <pc:sldChg chg="modSp">
        <pc:chgData name="Gabriela Mottesi" userId="vczN3LHaSXewgyq8AgJgILMhoKSM+k9g0VZvqeMDLnQ=" providerId="None" clId="Web-{B70E7BA8-9FEF-4761-97B2-D05EDDED1368}" dt="2025-05-16T18:25:04.745" v="15" actId="20577"/>
        <pc:sldMkLst>
          <pc:docMk/>
          <pc:sldMk cId="0" sldId="263"/>
        </pc:sldMkLst>
        <pc:spChg chg="mod">
          <ac:chgData name="Gabriela Mottesi" userId="vczN3LHaSXewgyq8AgJgILMhoKSM+k9g0VZvqeMDLnQ=" providerId="None" clId="Web-{B70E7BA8-9FEF-4761-97B2-D05EDDED1368}" dt="2025-05-16T18:25:04.745" v="15" actId="20577"/>
          <ac:spMkLst>
            <pc:docMk/>
            <pc:sldMk cId="0" sldId="263"/>
            <ac:spMk id="628" creationId="{00000000-0000-0000-0000-000000000000}"/>
          </ac:spMkLst>
        </pc:spChg>
      </pc:sldChg>
      <pc:sldChg chg="modSp modCm">
        <pc:chgData name="Gabriela Mottesi" userId="vczN3LHaSXewgyq8AgJgILMhoKSM+k9g0VZvqeMDLnQ=" providerId="None" clId="Web-{B70E7BA8-9FEF-4761-97B2-D05EDDED1368}" dt="2025-05-16T18:25:32.432" v="19" actId="20577"/>
        <pc:sldMkLst>
          <pc:docMk/>
          <pc:sldMk cId="0" sldId="264"/>
        </pc:sldMkLst>
        <pc:spChg chg="mod">
          <ac:chgData name="Gabriela Mottesi" userId="vczN3LHaSXewgyq8AgJgILMhoKSM+k9g0VZvqeMDLnQ=" providerId="None" clId="Web-{B70E7BA8-9FEF-4761-97B2-D05EDDED1368}" dt="2025-05-16T18:25:32.432" v="19" actId="20577"/>
          <ac:spMkLst>
            <pc:docMk/>
            <pc:sldMk cId="0" sldId="264"/>
            <ac:spMk id="634" creationId="{00000000-0000-0000-0000-000000000000}"/>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B70E7BA8-9FEF-4761-97B2-D05EDDED1368}" dt="2025-05-16T18:25:32.432" v="19" actId="20577"/>
              <pc2:cmMkLst xmlns:pc2="http://schemas.microsoft.com/office/powerpoint/2019/9/main/command">
                <pc:docMk/>
                <pc:sldMk cId="0" sldId="264"/>
                <pc2:cmMk id="{ECDBCB8D-4B7B-0148-8238-566AF644FEB2}"/>
              </pc2:cmMkLst>
            </pc226:cmChg>
          </p:ext>
        </pc:extLst>
      </pc:sldChg>
      <pc:sldChg chg="modSp modCm">
        <pc:chgData name="Gabriela Mottesi" userId="vczN3LHaSXewgyq8AgJgILMhoKSM+k9g0VZvqeMDLnQ=" providerId="None" clId="Web-{B70E7BA8-9FEF-4761-97B2-D05EDDED1368}" dt="2025-05-16T18:22:01.978" v="7" actId="20577"/>
        <pc:sldMkLst>
          <pc:docMk/>
          <pc:sldMk cId="3695571617" sldId="289"/>
        </pc:sldMkLst>
        <pc:spChg chg="mod">
          <ac:chgData name="Gabriela Mottesi" userId="vczN3LHaSXewgyq8AgJgILMhoKSM+k9g0VZvqeMDLnQ=" providerId="None" clId="Web-{B70E7BA8-9FEF-4761-97B2-D05EDDED1368}" dt="2025-05-16T18:22:01.978" v="7" actId="20577"/>
          <ac:spMkLst>
            <pc:docMk/>
            <pc:sldMk cId="3695571617" sldId="289"/>
            <ac:spMk id="8" creationId="{2C2D2B73-8BB8-5B76-AB7B-7E74F89C8739}"/>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B70E7BA8-9FEF-4761-97B2-D05EDDED1368}" dt="2025-05-16T18:22:01.978" v="6" actId="20577"/>
              <pc2:cmMkLst xmlns:pc2="http://schemas.microsoft.com/office/powerpoint/2019/9/main/command">
                <pc:docMk/>
                <pc:sldMk cId="3695571617" sldId="289"/>
                <pc2:cmMk id="{7591ECA0-E769-3046-8E97-6A555EF3C0B6}"/>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 name="Google Shape;6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BD5604CE-DA69-47A3-960C-430104E91069}"/>
            </a:ext>
          </a:extLst>
        </p:cNvPr>
        <p:cNvGrpSpPr/>
        <p:nvPr/>
      </p:nvGrpSpPr>
      <p:grpSpPr>
        <a:xfrm>
          <a:off x="0" y="0"/>
          <a:ext cx="0" cy="0"/>
          <a:chOff x="0" y="0"/>
          <a:chExt cx="0" cy="0"/>
        </a:xfrm>
      </p:grpSpPr>
      <p:sp>
        <p:nvSpPr>
          <p:cNvPr id="637" name="Google Shape;637;p10:notes">
            <a:extLst>
              <a:ext uri="{FF2B5EF4-FFF2-40B4-BE49-F238E27FC236}">
                <a16:creationId xmlns:a16="http://schemas.microsoft.com/office/drawing/2014/main" id="{8C30FC90-32BE-880E-544B-DC6EFDBCBE4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 name="Google Shape;638;p10:notes">
            <a:extLst>
              <a:ext uri="{FF2B5EF4-FFF2-40B4-BE49-F238E27FC236}">
                <a16:creationId xmlns:a16="http://schemas.microsoft.com/office/drawing/2014/main" id="{639BDA8F-914C-AB19-FC5E-3ACFBF32D3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85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2" name="Google Shape;6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DDA68DB1-C642-B6FF-2811-C42412920471}"/>
            </a:ext>
          </a:extLst>
        </p:cNvPr>
        <p:cNvGrpSpPr/>
        <p:nvPr/>
      </p:nvGrpSpPr>
      <p:grpSpPr>
        <a:xfrm>
          <a:off x="0" y="0"/>
          <a:ext cx="0" cy="0"/>
          <a:chOff x="0" y="0"/>
          <a:chExt cx="0" cy="0"/>
        </a:xfrm>
      </p:grpSpPr>
      <p:sp>
        <p:nvSpPr>
          <p:cNvPr id="651" name="Google Shape;651;p12:notes">
            <a:extLst>
              <a:ext uri="{FF2B5EF4-FFF2-40B4-BE49-F238E27FC236}">
                <a16:creationId xmlns:a16="http://schemas.microsoft.com/office/drawing/2014/main" id="{EECEB182-9E26-6C99-9E65-6561172C26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2" name="Google Shape;652;p12:notes">
            <a:extLst>
              <a:ext uri="{FF2B5EF4-FFF2-40B4-BE49-F238E27FC236}">
                <a16:creationId xmlns:a16="http://schemas.microsoft.com/office/drawing/2014/main" id="{2D591CF5-1EB8-F3B9-D3B1-D04529CEE8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07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9" name="Google Shape;6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5E618848-41B8-E565-D670-C5CBCB87785D}"/>
            </a:ext>
          </a:extLst>
        </p:cNvPr>
        <p:cNvGrpSpPr/>
        <p:nvPr/>
      </p:nvGrpSpPr>
      <p:grpSpPr>
        <a:xfrm>
          <a:off x="0" y="0"/>
          <a:ext cx="0" cy="0"/>
          <a:chOff x="0" y="0"/>
          <a:chExt cx="0" cy="0"/>
        </a:xfrm>
      </p:grpSpPr>
      <p:sp>
        <p:nvSpPr>
          <p:cNvPr id="658" name="Google Shape;658;p13:notes">
            <a:extLst>
              <a:ext uri="{FF2B5EF4-FFF2-40B4-BE49-F238E27FC236}">
                <a16:creationId xmlns:a16="http://schemas.microsoft.com/office/drawing/2014/main" id="{63B090DF-B71B-46BF-76F0-F0BE7828338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9" name="Google Shape;659;p13:notes">
            <a:extLst>
              <a:ext uri="{FF2B5EF4-FFF2-40B4-BE49-F238E27FC236}">
                <a16:creationId xmlns:a16="http://schemas.microsoft.com/office/drawing/2014/main" id="{FF312C94-7F92-5A81-237B-3C3E179117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493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3" name="Google Shape;67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9" name="Google Shape;6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4" name="Google Shape;5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5" name="Google Shape;6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4" name="Google Shape;6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0" name="Google Shape;6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5" name="Google Shape;6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a:extLst>
            <a:ext uri="{FF2B5EF4-FFF2-40B4-BE49-F238E27FC236}">
              <a16:creationId xmlns:a16="http://schemas.microsoft.com/office/drawing/2014/main" id="{779B9BE6-E0F2-5206-A5FE-334ABB1FFD28}"/>
            </a:ext>
          </a:extLst>
        </p:cNvPr>
        <p:cNvGrpSpPr/>
        <p:nvPr/>
      </p:nvGrpSpPr>
      <p:grpSpPr>
        <a:xfrm>
          <a:off x="0" y="0"/>
          <a:ext cx="0" cy="0"/>
          <a:chOff x="0" y="0"/>
          <a:chExt cx="0" cy="0"/>
        </a:xfrm>
      </p:grpSpPr>
      <p:sp>
        <p:nvSpPr>
          <p:cNvPr id="630" name="Google Shape;630;p9:notes">
            <a:extLst>
              <a:ext uri="{FF2B5EF4-FFF2-40B4-BE49-F238E27FC236}">
                <a16:creationId xmlns:a16="http://schemas.microsoft.com/office/drawing/2014/main" id="{CB9BA8B5-1161-7E59-91C4-0275C7FC875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p9:notes">
            <a:extLst>
              <a:ext uri="{FF2B5EF4-FFF2-40B4-BE49-F238E27FC236}">
                <a16:creationId xmlns:a16="http://schemas.microsoft.com/office/drawing/2014/main" id="{99E186F2-E371-6271-8068-B5B3DCB56D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01_Title">
    <p:spTree>
      <p:nvGrpSpPr>
        <p:cNvPr id="1" name="Shape 13"/>
        <p:cNvGrpSpPr/>
        <p:nvPr/>
      </p:nvGrpSpPr>
      <p:grpSpPr>
        <a:xfrm>
          <a:off x="0" y="0"/>
          <a:ext cx="0" cy="0"/>
          <a:chOff x="0" y="0"/>
          <a:chExt cx="0" cy="0"/>
        </a:xfrm>
      </p:grpSpPr>
      <p:sp>
        <p:nvSpPr>
          <p:cNvPr id="14" name="Google Shape;14;p2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2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 name="Google Shape;16;p20"/>
          <p:cNvPicPr preferRelativeResize="0"/>
          <p:nvPr/>
        </p:nvPicPr>
        <p:blipFill rotWithShape="1">
          <a:blip r:embed="rId3">
            <a:alphaModFix/>
          </a:blip>
          <a:srcRect/>
          <a:stretch/>
        </p:blipFill>
        <p:spPr>
          <a:xfrm>
            <a:off x="953206" y="579706"/>
            <a:ext cx="4091293" cy="822960"/>
          </a:xfrm>
          <a:prstGeom prst="rect">
            <a:avLst/>
          </a:prstGeom>
          <a:noFill/>
          <a:ln>
            <a:noFill/>
          </a:ln>
        </p:spPr>
      </p:pic>
      <p:sp>
        <p:nvSpPr>
          <p:cNvPr id="17" name="Google Shape;17;p20"/>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D7124"/>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4D7124"/>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pic>
        <p:nvPicPr>
          <p:cNvPr id="20" name="Google Shape;20;p20"/>
          <p:cNvPicPr preferRelativeResize="0"/>
          <p:nvPr/>
        </p:nvPicPr>
        <p:blipFill rotWithShape="1">
          <a:blip r:embed="rId4">
            <a:alphaModFix/>
          </a:blip>
          <a:srcRect t="29031" r="14193" b="6517"/>
          <a:stretch/>
        </p:blipFill>
        <p:spPr>
          <a:xfrm flipH="1">
            <a:off x="0" y="0"/>
            <a:ext cx="4327684" cy="2585303"/>
          </a:xfrm>
          <a:prstGeom prst="rect">
            <a:avLst/>
          </a:prstGeom>
          <a:noFill/>
          <a:ln>
            <a:noFill/>
          </a:ln>
          <a:effectLst>
            <a:outerShdw blurRad="50800" dist="77078" dir="5400000" algn="t" rotWithShape="0">
              <a:srgbClr val="000000">
                <a:alpha val="16078"/>
              </a:srgbClr>
            </a:outerShdw>
          </a:effectLst>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9_1 column full-width">
  <p:cSld name="19_1 column full-width">
    <p:spTree>
      <p:nvGrpSpPr>
        <p:cNvPr id="1" name="Shape 69"/>
        <p:cNvGrpSpPr/>
        <p:nvPr/>
      </p:nvGrpSpPr>
      <p:grpSpPr>
        <a:xfrm>
          <a:off x="0" y="0"/>
          <a:ext cx="0" cy="0"/>
          <a:chOff x="0" y="0"/>
          <a:chExt cx="0" cy="0"/>
        </a:xfrm>
      </p:grpSpPr>
      <p:pic>
        <p:nvPicPr>
          <p:cNvPr id="70" name="Google Shape;70;p2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71" name="Google Shape;71;p2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3_SubSection Purple">
  <p:cSld name="13_SubSection Purple">
    <p:spTree>
      <p:nvGrpSpPr>
        <p:cNvPr id="1" name="Shape 74"/>
        <p:cNvGrpSpPr/>
        <p:nvPr/>
      </p:nvGrpSpPr>
      <p:grpSpPr>
        <a:xfrm>
          <a:off x="0" y="0"/>
          <a:ext cx="0" cy="0"/>
          <a:chOff x="0" y="0"/>
          <a:chExt cx="0" cy="0"/>
        </a:xfrm>
      </p:grpSpPr>
      <p:sp>
        <p:nvSpPr>
          <p:cNvPr id="75" name="Google Shape;75;p3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3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77" name="Google Shape;77;p30"/>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78" name="Google Shape;78;p30"/>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SubSection White">
  <p:cSld name="12_SubSection White">
    <p:spTree>
      <p:nvGrpSpPr>
        <p:cNvPr id="1" name="Shape 85"/>
        <p:cNvGrpSpPr/>
        <p:nvPr/>
      </p:nvGrpSpPr>
      <p:grpSpPr>
        <a:xfrm>
          <a:off x="0" y="0"/>
          <a:ext cx="0" cy="0"/>
          <a:chOff x="0" y="0"/>
          <a:chExt cx="0" cy="0"/>
        </a:xfrm>
      </p:grpSpPr>
      <p:pic>
        <p:nvPicPr>
          <p:cNvPr id="86" name="Google Shape;86;p3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sp>
        <p:nvSpPr>
          <p:cNvPr id="87" name="Google Shape;87;p32"/>
          <p:cNvSpPr/>
          <p:nvPr/>
        </p:nvSpPr>
        <p:spPr>
          <a:xfrm>
            <a:off x="317292" y="344775"/>
            <a:ext cx="11557416" cy="62084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B6D23"/>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3_Section Civics">
  <p:cSld name="03_Section Civics">
    <p:bg>
      <p:bgPr>
        <a:solidFill>
          <a:srgbClr val="4E7224"/>
        </a:solidFill>
        <a:effectLst/>
      </p:bgPr>
    </p:bg>
    <p:spTree>
      <p:nvGrpSpPr>
        <p:cNvPr id="1" name="Shape 89"/>
        <p:cNvGrpSpPr/>
        <p:nvPr/>
      </p:nvGrpSpPr>
      <p:grpSpPr>
        <a:xfrm>
          <a:off x="0" y="0"/>
          <a:ext cx="0" cy="0"/>
          <a:chOff x="0" y="0"/>
          <a:chExt cx="0" cy="0"/>
        </a:xfrm>
      </p:grpSpPr>
      <p:pic>
        <p:nvPicPr>
          <p:cNvPr id="90" name="Google Shape;90;p33"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1" name="Google Shape;91;p33"/>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2" name="Google Shape;92;p33"/>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3" name="Google Shape;93;p33"/>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_Section Economics">
  <p:cSld name="05_Section Economics">
    <p:bg>
      <p:bgPr>
        <a:solidFill>
          <a:srgbClr val="4E7224"/>
        </a:solidFill>
        <a:effectLst/>
      </p:bgPr>
    </p:bg>
    <p:spTree>
      <p:nvGrpSpPr>
        <p:cNvPr id="1" name="Shape 95"/>
        <p:cNvGrpSpPr/>
        <p:nvPr/>
      </p:nvGrpSpPr>
      <p:grpSpPr>
        <a:xfrm>
          <a:off x="0" y="0"/>
          <a:ext cx="0" cy="0"/>
          <a:chOff x="0" y="0"/>
          <a:chExt cx="0" cy="0"/>
        </a:xfrm>
      </p:grpSpPr>
      <p:pic>
        <p:nvPicPr>
          <p:cNvPr id="96" name="Google Shape;96;p34"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7" name="Google Shape;97;p34"/>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8" name="Google Shape;98;p34"/>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9" name="Google Shape;99;p34"/>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4"/>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Section Geography">
  <p:cSld name="02_Section Geography">
    <p:bg>
      <p:bgPr>
        <a:solidFill>
          <a:srgbClr val="4E7224"/>
        </a:solidFill>
        <a:effectLst/>
      </p:bgPr>
    </p:bg>
    <p:spTree>
      <p:nvGrpSpPr>
        <p:cNvPr id="1" name="Shape 101"/>
        <p:cNvGrpSpPr/>
        <p:nvPr/>
      </p:nvGrpSpPr>
      <p:grpSpPr>
        <a:xfrm>
          <a:off x="0" y="0"/>
          <a:ext cx="0" cy="0"/>
          <a:chOff x="0" y="0"/>
          <a:chExt cx="0" cy="0"/>
        </a:xfrm>
      </p:grpSpPr>
      <p:pic>
        <p:nvPicPr>
          <p:cNvPr id="102" name="Google Shape;102;p3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3" name="Google Shape;103;p35"/>
          <p:cNvPicPr preferRelativeResize="0"/>
          <p:nvPr/>
        </p:nvPicPr>
        <p:blipFill rotWithShape="1">
          <a:blip r:embed="rId3">
            <a:alphaModFix/>
          </a:blip>
          <a:srcRect r="1235"/>
          <a:stretch/>
        </p:blipFill>
        <p:spPr>
          <a:xfrm>
            <a:off x="-1" y="0"/>
            <a:ext cx="12192001" cy="6858000"/>
          </a:xfrm>
          <a:prstGeom prst="rect">
            <a:avLst/>
          </a:prstGeom>
          <a:noFill/>
          <a:ln>
            <a:noFill/>
          </a:ln>
        </p:spPr>
      </p:pic>
      <p:pic>
        <p:nvPicPr>
          <p:cNvPr id="104" name="Google Shape;104;p3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05" name="Google Shape;105;p3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5"/>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_Section History">
  <p:cSld name="04_Section History">
    <p:bg>
      <p:bgPr>
        <a:solidFill>
          <a:srgbClr val="4E7224"/>
        </a:solidFill>
        <a:effectLst/>
      </p:bgPr>
    </p:bg>
    <p:spTree>
      <p:nvGrpSpPr>
        <p:cNvPr id="1" name="Shape 107"/>
        <p:cNvGrpSpPr/>
        <p:nvPr/>
      </p:nvGrpSpPr>
      <p:grpSpPr>
        <a:xfrm>
          <a:off x="0" y="0"/>
          <a:ext cx="0" cy="0"/>
          <a:chOff x="0" y="0"/>
          <a:chExt cx="0" cy="0"/>
        </a:xfrm>
      </p:grpSpPr>
      <p:pic>
        <p:nvPicPr>
          <p:cNvPr id="108" name="Google Shape;108;p36"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9" name="Google Shape;109;p36"/>
          <p:cNvPicPr preferRelativeResize="0"/>
          <p:nvPr/>
        </p:nvPicPr>
        <p:blipFill rotWithShape="1">
          <a:blip r:embed="rId3">
            <a:alphaModFix/>
          </a:blip>
          <a:srcRect r="1132"/>
          <a:stretch/>
        </p:blipFill>
        <p:spPr>
          <a:xfrm>
            <a:off x="0" y="0"/>
            <a:ext cx="12192000" cy="6858000"/>
          </a:xfrm>
          <a:prstGeom prst="rect">
            <a:avLst/>
          </a:prstGeom>
          <a:noFill/>
          <a:ln>
            <a:noFill/>
          </a:ln>
        </p:spPr>
      </p:pic>
      <p:pic>
        <p:nvPicPr>
          <p:cNvPr id="110" name="Google Shape;110;p36"/>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1" name="Google Shape;111;p36"/>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6"/>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6_Section OSS Brand Olive">
  <p:cSld name="06_Section OSS Brand Olive">
    <p:bg>
      <p:bgPr>
        <a:solidFill>
          <a:srgbClr val="4E7224"/>
        </a:solidFill>
        <a:effectLst/>
      </p:bgPr>
    </p:bg>
    <p:spTree>
      <p:nvGrpSpPr>
        <p:cNvPr id="1" name="Shape 113"/>
        <p:cNvGrpSpPr/>
        <p:nvPr/>
      </p:nvGrpSpPr>
      <p:grpSpPr>
        <a:xfrm>
          <a:off x="0" y="0"/>
          <a:ext cx="0" cy="0"/>
          <a:chOff x="0" y="0"/>
          <a:chExt cx="0" cy="0"/>
        </a:xfrm>
      </p:grpSpPr>
      <p:pic>
        <p:nvPicPr>
          <p:cNvPr id="114" name="Google Shape;114;p37"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15" name="Google Shape;115;p37"/>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116" name="Google Shape;116;p37"/>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7" name="Google Shape;117;p3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7_Section Ochre Dark">
  <p:cSld name="07_Section Ochre Dark">
    <p:bg>
      <p:bgPr>
        <a:solidFill>
          <a:srgbClr val="4E7224"/>
        </a:solidFill>
        <a:effectLst/>
      </p:bgPr>
    </p:bg>
    <p:spTree>
      <p:nvGrpSpPr>
        <p:cNvPr id="1" name="Shape 118"/>
        <p:cNvGrpSpPr/>
        <p:nvPr/>
      </p:nvGrpSpPr>
      <p:grpSpPr>
        <a:xfrm>
          <a:off x="0" y="0"/>
          <a:ext cx="0" cy="0"/>
          <a:chOff x="0" y="0"/>
          <a:chExt cx="0" cy="0"/>
        </a:xfrm>
      </p:grpSpPr>
      <p:pic>
        <p:nvPicPr>
          <p:cNvPr id="119" name="Google Shape;119;p38"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0" name="Google Shape;120;p38"/>
          <p:cNvPicPr preferRelativeResize="0"/>
          <p:nvPr/>
        </p:nvPicPr>
        <p:blipFill rotWithShape="1">
          <a:blip r:embed="rId3">
            <a:alphaModFix/>
          </a:blip>
          <a:srcRect l="523" t="1" b="522"/>
          <a:stretch/>
        </p:blipFill>
        <p:spPr>
          <a:xfrm>
            <a:off x="0" y="1"/>
            <a:ext cx="12192000" cy="6858000"/>
          </a:xfrm>
          <a:prstGeom prst="rect">
            <a:avLst/>
          </a:prstGeom>
          <a:noFill/>
          <a:ln>
            <a:noFill/>
          </a:ln>
        </p:spPr>
      </p:pic>
      <p:pic>
        <p:nvPicPr>
          <p:cNvPr id="121" name="Google Shape;121;p38"/>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2" name="Google Shape;122;p38"/>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9_Section Fuschia">
  <p:cSld name="09_Section Fuschia">
    <p:bg>
      <p:bgPr>
        <a:solidFill>
          <a:srgbClr val="4E7224"/>
        </a:solidFill>
        <a:effectLst/>
      </p:bgPr>
    </p:bg>
    <p:spTree>
      <p:nvGrpSpPr>
        <p:cNvPr id="1" name="Shape 123"/>
        <p:cNvGrpSpPr/>
        <p:nvPr/>
      </p:nvGrpSpPr>
      <p:grpSpPr>
        <a:xfrm>
          <a:off x="0" y="0"/>
          <a:ext cx="0" cy="0"/>
          <a:chOff x="0" y="0"/>
          <a:chExt cx="0" cy="0"/>
        </a:xfrm>
      </p:grpSpPr>
      <p:pic>
        <p:nvPicPr>
          <p:cNvPr id="124" name="Google Shape;124;p39"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5" name="Google Shape;125;p39"/>
          <p:cNvPicPr preferRelativeResize="0"/>
          <p:nvPr/>
        </p:nvPicPr>
        <p:blipFill rotWithShape="1">
          <a:blip r:embed="rId3">
            <a:alphaModFix/>
          </a:blip>
          <a:srcRect r="1094" b="1094"/>
          <a:stretch/>
        </p:blipFill>
        <p:spPr>
          <a:xfrm>
            <a:off x="-1" y="-1"/>
            <a:ext cx="12192001" cy="6858001"/>
          </a:xfrm>
          <a:prstGeom prst="rect">
            <a:avLst/>
          </a:prstGeom>
          <a:noFill/>
          <a:ln>
            <a:noFill/>
          </a:ln>
        </p:spPr>
      </p:pic>
      <p:pic>
        <p:nvPicPr>
          <p:cNvPr id="126" name="Google Shape;126;p39"/>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7" name="Google Shape;127;p39"/>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5_1 column full-width" type="obj">
  <p:cSld name="OBJECT">
    <p:spTree>
      <p:nvGrpSpPr>
        <p:cNvPr id="1" name="Shape 21"/>
        <p:cNvGrpSpPr/>
        <p:nvPr/>
      </p:nvGrpSpPr>
      <p:grpSpPr>
        <a:xfrm>
          <a:off x="0" y="0"/>
          <a:ext cx="0" cy="0"/>
          <a:chOff x="0" y="0"/>
          <a:chExt cx="0" cy="0"/>
        </a:xfrm>
      </p:grpSpPr>
      <p:sp>
        <p:nvSpPr>
          <p:cNvPr id="22" name="Google Shape;22;p21"/>
          <p:cNvSpPr/>
          <p:nvPr/>
        </p:nvSpPr>
        <p:spPr>
          <a:xfrm>
            <a:off x="0" y="1463674"/>
            <a:ext cx="12188825" cy="53943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21"/>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4" name="Google Shape;24;p2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329184" y="1770147"/>
            <a:ext cx="11364844" cy="2499530"/>
          </a:xfrm>
          <a:prstGeom prst="rect">
            <a:avLst/>
          </a:prstGeo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1"/>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Section Purple">
  <p:cSld name="10_Section Purple">
    <p:bg>
      <p:bgPr>
        <a:solidFill>
          <a:srgbClr val="4E7224"/>
        </a:solidFill>
        <a:effectLst/>
      </p:bgPr>
    </p:bg>
    <p:spTree>
      <p:nvGrpSpPr>
        <p:cNvPr id="1" name="Shape 128"/>
        <p:cNvGrpSpPr/>
        <p:nvPr/>
      </p:nvGrpSpPr>
      <p:grpSpPr>
        <a:xfrm>
          <a:off x="0" y="0"/>
          <a:ext cx="0" cy="0"/>
          <a:chOff x="0" y="0"/>
          <a:chExt cx="0" cy="0"/>
        </a:xfrm>
      </p:grpSpPr>
      <p:pic>
        <p:nvPicPr>
          <p:cNvPr id="129" name="Google Shape;129;p40"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30" name="Google Shape;130;p40" descr="A purple and grey striped background&#10;&#10;Description automatically generated"/>
          <p:cNvPicPr preferRelativeResize="0"/>
          <p:nvPr/>
        </p:nvPicPr>
        <p:blipFill rotWithShape="1">
          <a:blip r:embed="rId3">
            <a:alphaModFix/>
          </a:blip>
          <a:srcRect b="760"/>
          <a:stretch/>
        </p:blipFill>
        <p:spPr>
          <a:xfrm>
            <a:off x="-2" y="1"/>
            <a:ext cx="12216384" cy="6857999"/>
          </a:xfrm>
          <a:prstGeom prst="rect">
            <a:avLst/>
          </a:prstGeom>
          <a:noFill/>
          <a:ln>
            <a:noFill/>
          </a:ln>
        </p:spPr>
      </p:pic>
      <p:pic>
        <p:nvPicPr>
          <p:cNvPr id="131" name="Google Shape;131;p4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32" name="Google Shape;132;p40"/>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_SubSection OSS Brand Olive">
  <p:cSld name="20_SubSection OSS Brand Olive">
    <p:spTree>
      <p:nvGrpSpPr>
        <p:cNvPr id="1" name="Shape 133"/>
        <p:cNvGrpSpPr/>
        <p:nvPr/>
      </p:nvGrpSpPr>
      <p:grpSpPr>
        <a:xfrm>
          <a:off x="0" y="0"/>
          <a:ext cx="0" cy="0"/>
          <a:chOff x="0" y="0"/>
          <a:chExt cx="0" cy="0"/>
        </a:xfrm>
      </p:grpSpPr>
      <p:sp>
        <p:nvSpPr>
          <p:cNvPr id="134" name="Google Shape;134;p41"/>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41"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36" name="Google Shape;136;p41"/>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37" name="Google Shape;137;p41"/>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SubSection Civics">
  <p:cSld name="16_SubSection Civics">
    <p:spTree>
      <p:nvGrpSpPr>
        <p:cNvPr id="1" name="Shape 138"/>
        <p:cNvGrpSpPr/>
        <p:nvPr/>
      </p:nvGrpSpPr>
      <p:grpSpPr>
        <a:xfrm>
          <a:off x="0" y="0"/>
          <a:ext cx="0" cy="0"/>
          <a:chOff x="0" y="0"/>
          <a:chExt cx="0" cy="0"/>
        </a:xfrm>
      </p:grpSpPr>
      <p:sp>
        <p:nvSpPr>
          <p:cNvPr id="139" name="Google Shape;139;p42"/>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p4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1" name="Google Shape;141;p42"/>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2" name="Google Shape;142;p4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7_SubSection Economics">
  <p:cSld name="17_SubSection Economics">
    <p:spTree>
      <p:nvGrpSpPr>
        <p:cNvPr id="1" name="Shape 143"/>
        <p:cNvGrpSpPr/>
        <p:nvPr/>
      </p:nvGrpSpPr>
      <p:grpSpPr>
        <a:xfrm>
          <a:off x="0" y="0"/>
          <a:ext cx="0" cy="0"/>
          <a:chOff x="0" y="0"/>
          <a:chExt cx="0" cy="0"/>
        </a:xfrm>
      </p:grpSpPr>
      <p:sp>
        <p:nvSpPr>
          <p:cNvPr id="144" name="Google Shape;144;p43"/>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43"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6" name="Google Shape;146;p43"/>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7" name="Google Shape;147;p43"/>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_SubSection Geography">
  <p:cSld name="18_SubSection Geography">
    <p:spTree>
      <p:nvGrpSpPr>
        <p:cNvPr id="1" name="Shape 148"/>
        <p:cNvGrpSpPr/>
        <p:nvPr/>
      </p:nvGrpSpPr>
      <p:grpSpPr>
        <a:xfrm>
          <a:off x="0" y="0"/>
          <a:ext cx="0" cy="0"/>
          <a:chOff x="0" y="0"/>
          <a:chExt cx="0" cy="0"/>
        </a:xfrm>
      </p:grpSpPr>
      <p:sp>
        <p:nvSpPr>
          <p:cNvPr id="149" name="Google Shape;149;p44"/>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44"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1" name="Google Shape;151;p44"/>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52" name="Google Shape;152;p44"/>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_SubSection History">
  <p:cSld name="19_SubSection History">
    <p:spTree>
      <p:nvGrpSpPr>
        <p:cNvPr id="1" name="Shape 153"/>
        <p:cNvGrpSpPr/>
        <p:nvPr/>
      </p:nvGrpSpPr>
      <p:grpSpPr>
        <a:xfrm>
          <a:off x="0" y="0"/>
          <a:ext cx="0" cy="0"/>
          <a:chOff x="0" y="0"/>
          <a:chExt cx="0" cy="0"/>
        </a:xfrm>
      </p:grpSpPr>
      <p:sp>
        <p:nvSpPr>
          <p:cNvPr id="154" name="Google Shape;154;p45"/>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5" name="Google Shape;155;p45"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6" name="Google Shape;156;p45"/>
          <p:cNvPicPr preferRelativeResize="0"/>
          <p:nvPr/>
        </p:nvPicPr>
        <p:blipFill rotWithShape="1">
          <a:blip r:embed="rId3">
            <a:alphaModFix/>
          </a:blip>
          <a:srcRect t="1702" b="1703"/>
          <a:stretch/>
        </p:blipFill>
        <p:spPr>
          <a:xfrm>
            <a:off x="317292" y="344774"/>
            <a:ext cx="11557416" cy="6208426"/>
          </a:xfrm>
          <a:prstGeom prst="rect">
            <a:avLst/>
          </a:prstGeom>
          <a:noFill/>
          <a:ln>
            <a:noFill/>
          </a:ln>
        </p:spPr>
      </p:pic>
      <p:sp>
        <p:nvSpPr>
          <p:cNvPr id="157" name="Google Shape;157;p45"/>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1_SubSection Ochre Dark">
  <p:cSld name="11_SubSection Ochre Dark">
    <p:spTree>
      <p:nvGrpSpPr>
        <p:cNvPr id="1" name="Shape 158"/>
        <p:cNvGrpSpPr/>
        <p:nvPr/>
      </p:nvGrpSpPr>
      <p:grpSpPr>
        <a:xfrm>
          <a:off x="0" y="0"/>
          <a:ext cx="0" cy="0"/>
          <a:chOff x="0" y="0"/>
          <a:chExt cx="0" cy="0"/>
        </a:xfrm>
      </p:grpSpPr>
      <p:sp>
        <p:nvSpPr>
          <p:cNvPr id="159" name="Google Shape;159;p46"/>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0" name="Google Shape;160;p46"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1" name="Google Shape;161;p46"/>
          <p:cNvPicPr preferRelativeResize="0"/>
          <p:nvPr/>
        </p:nvPicPr>
        <p:blipFill rotWithShape="1">
          <a:blip r:embed="rId3">
            <a:alphaModFix/>
          </a:blip>
          <a:srcRect t="1654" b="1654"/>
          <a:stretch/>
        </p:blipFill>
        <p:spPr>
          <a:xfrm>
            <a:off x="317292" y="192374"/>
            <a:ext cx="11557416" cy="6513226"/>
          </a:xfrm>
          <a:prstGeom prst="rect">
            <a:avLst/>
          </a:prstGeom>
          <a:noFill/>
          <a:ln>
            <a:noFill/>
          </a:ln>
        </p:spPr>
      </p:pic>
      <p:sp>
        <p:nvSpPr>
          <p:cNvPr id="162" name="Google Shape;162;p46"/>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SubSection Fuschia">
  <p:cSld name="13_SubSection Fuschia">
    <p:spTree>
      <p:nvGrpSpPr>
        <p:cNvPr id="1" name="Shape 163"/>
        <p:cNvGrpSpPr/>
        <p:nvPr/>
      </p:nvGrpSpPr>
      <p:grpSpPr>
        <a:xfrm>
          <a:off x="0" y="0"/>
          <a:ext cx="0" cy="0"/>
          <a:chOff x="0" y="0"/>
          <a:chExt cx="0" cy="0"/>
        </a:xfrm>
      </p:grpSpPr>
      <p:sp>
        <p:nvSpPr>
          <p:cNvPr id="164" name="Google Shape;164;p47"/>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47"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6" name="Google Shape;166;p47"/>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67" name="Google Shape;167;p47"/>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5_SubSection Teal Blue">
  <p:cSld name="15_SubSection Teal Blue">
    <p:spTree>
      <p:nvGrpSpPr>
        <p:cNvPr id="1" name="Shape 168"/>
        <p:cNvGrpSpPr/>
        <p:nvPr/>
      </p:nvGrpSpPr>
      <p:grpSpPr>
        <a:xfrm>
          <a:off x="0" y="0"/>
          <a:ext cx="0" cy="0"/>
          <a:chOff x="0" y="0"/>
          <a:chExt cx="0" cy="0"/>
        </a:xfrm>
      </p:grpSpPr>
      <p:sp>
        <p:nvSpPr>
          <p:cNvPr id="169" name="Google Shape;169;p48"/>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0" name="Google Shape;170;p48"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71" name="Google Shape;171;p48"/>
          <p:cNvPicPr preferRelativeResize="0"/>
          <p:nvPr/>
        </p:nvPicPr>
        <p:blipFill rotWithShape="1">
          <a:blip r:embed="rId3">
            <a:alphaModFix/>
          </a:blip>
          <a:srcRect t="1743" b="1742"/>
          <a:stretch/>
        </p:blipFill>
        <p:spPr>
          <a:xfrm>
            <a:off x="317292" y="344774"/>
            <a:ext cx="11557416" cy="6208426"/>
          </a:xfrm>
          <a:prstGeom prst="rect">
            <a:avLst/>
          </a:prstGeom>
          <a:noFill/>
          <a:ln>
            <a:noFill/>
          </a:ln>
        </p:spPr>
      </p:pic>
      <p:sp>
        <p:nvSpPr>
          <p:cNvPr id="172" name="Google Shape;172;p48"/>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0_1 column full-width">
  <p:cSld name="20_1 column full-width">
    <p:spTree>
      <p:nvGrpSpPr>
        <p:cNvPr id="1" name="Shape 173"/>
        <p:cNvGrpSpPr/>
        <p:nvPr/>
      </p:nvGrpSpPr>
      <p:grpSpPr>
        <a:xfrm>
          <a:off x="0" y="0"/>
          <a:ext cx="0" cy="0"/>
          <a:chOff x="0" y="0"/>
          <a:chExt cx="0" cy="0"/>
        </a:xfrm>
      </p:grpSpPr>
      <p:pic>
        <p:nvPicPr>
          <p:cNvPr id="174" name="Google Shape;174;p4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75" name="Google Shape;175;p4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4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3_3column, panels" preserve="1" userDrawn="1">
  <p:cSld name="28_3column, panels">
    <p:spTree>
      <p:nvGrpSpPr>
        <p:cNvPr id="1" name="Shape 28"/>
        <p:cNvGrpSpPr/>
        <p:nvPr/>
      </p:nvGrpSpPr>
      <p:grpSpPr>
        <a:xfrm>
          <a:off x="0" y="0"/>
          <a:ext cx="0" cy="0"/>
          <a:chOff x="0" y="0"/>
          <a:chExt cx="0" cy="0"/>
        </a:xfrm>
      </p:grpSpPr>
      <p:pic>
        <p:nvPicPr>
          <p:cNvPr id="29" name="Google Shape;29;p22"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30" name="Google Shape;30;p22"/>
          <p:cNvSpPr txBox="1">
            <a:spLocks noGrp="1"/>
          </p:cNvSpPr>
          <p:nvPr>
            <p:ph type="body" idx="1"/>
          </p:nvPr>
        </p:nvSpPr>
        <p:spPr>
          <a:xfrm>
            <a:off x="329184"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31;p22"/>
          <p:cNvSpPr txBox="1">
            <a:spLocks noGrp="1"/>
          </p:cNvSpPr>
          <p:nvPr>
            <p:ph type="body" idx="2"/>
          </p:nvPr>
        </p:nvSpPr>
        <p:spPr>
          <a:xfrm>
            <a:off x="3276291"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3"/>
          </p:nvPr>
        </p:nvSpPr>
        <p:spPr>
          <a:xfrm>
            <a:off x="6223398"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body" idx="4"/>
          </p:nvPr>
        </p:nvSpPr>
        <p:spPr>
          <a:xfrm>
            <a:off x="9170504"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30;p22">
            <a:extLst>
              <a:ext uri="{FF2B5EF4-FFF2-40B4-BE49-F238E27FC236}">
                <a16:creationId xmlns:a16="http://schemas.microsoft.com/office/drawing/2014/main" id="{E69CB848-AF8A-37AB-A5EA-AE20CB577D46}"/>
              </a:ext>
            </a:extLst>
          </p:cNvPr>
          <p:cNvSpPr txBox="1">
            <a:spLocks noGrp="1"/>
          </p:cNvSpPr>
          <p:nvPr>
            <p:ph type="body" idx="10"/>
          </p:nvPr>
        </p:nvSpPr>
        <p:spPr>
          <a:xfrm>
            <a:off x="329184"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 name="Google Shape;31;p22">
            <a:extLst>
              <a:ext uri="{FF2B5EF4-FFF2-40B4-BE49-F238E27FC236}">
                <a16:creationId xmlns:a16="http://schemas.microsoft.com/office/drawing/2014/main" id="{88E6595F-A2EC-CFF8-91F7-A120DF1ED360}"/>
              </a:ext>
            </a:extLst>
          </p:cNvPr>
          <p:cNvSpPr txBox="1">
            <a:spLocks noGrp="1"/>
          </p:cNvSpPr>
          <p:nvPr>
            <p:ph type="body" idx="11"/>
          </p:nvPr>
        </p:nvSpPr>
        <p:spPr>
          <a:xfrm>
            <a:off x="3276291"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32;p22">
            <a:extLst>
              <a:ext uri="{FF2B5EF4-FFF2-40B4-BE49-F238E27FC236}">
                <a16:creationId xmlns:a16="http://schemas.microsoft.com/office/drawing/2014/main" id="{BDD7E487-4242-2146-D220-E8B6E8021785}"/>
              </a:ext>
            </a:extLst>
          </p:cNvPr>
          <p:cNvSpPr txBox="1">
            <a:spLocks noGrp="1"/>
          </p:cNvSpPr>
          <p:nvPr>
            <p:ph type="body" idx="12"/>
          </p:nvPr>
        </p:nvSpPr>
        <p:spPr>
          <a:xfrm>
            <a:off x="6223398"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 name="Google Shape;34;p22">
            <a:extLst>
              <a:ext uri="{FF2B5EF4-FFF2-40B4-BE49-F238E27FC236}">
                <a16:creationId xmlns:a16="http://schemas.microsoft.com/office/drawing/2014/main" id="{3D0D4EDD-0BA4-A35F-57BA-6A9B12DB76DC}"/>
              </a:ext>
            </a:extLst>
          </p:cNvPr>
          <p:cNvSpPr txBox="1">
            <a:spLocks noGrp="1"/>
          </p:cNvSpPr>
          <p:nvPr>
            <p:ph type="body" idx="13"/>
          </p:nvPr>
        </p:nvSpPr>
        <p:spPr>
          <a:xfrm>
            <a:off x="9170504"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135391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1 column full-width">
  <p:cSld name="21_1 column full-width">
    <p:spTree>
      <p:nvGrpSpPr>
        <p:cNvPr id="1" name="Shape 178"/>
        <p:cNvGrpSpPr/>
        <p:nvPr/>
      </p:nvGrpSpPr>
      <p:grpSpPr>
        <a:xfrm>
          <a:off x="0" y="0"/>
          <a:ext cx="0" cy="0"/>
          <a:chOff x="0" y="0"/>
          <a:chExt cx="0" cy="0"/>
        </a:xfrm>
      </p:grpSpPr>
      <p:pic>
        <p:nvPicPr>
          <p:cNvPr id="179" name="Google Shape;179;p50"/>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80" name="Google Shape;180;p5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5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0"/>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1 column full-width">
  <p:cSld name="6_1 column full-width">
    <p:spTree>
      <p:nvGrpSpPr>
        <p:cNvPr id="1" name="Shape 183"/>
        <p:cNvGrpSpPr/>
        <p:nvPr/>
      </p:nvGrpSpPr>
      <p:grpSpPr>
        <a:xfrm>
          <a:off x="0" y="0"/>
          <a:ext cx="0" cy="0"/>
          <a:chOff x="0" y="0"/>
          <a:chExt cx="0" cy="0"/>
        </a:xfrm>
      </p:grpSpPr>
      <p:pic>
        <p:nvPicPr>
          <p:cNvPr id="184" name="Google Shape;184;p51"/>
          <p:cNvPicPr preferRelativeResize="0"/>
          <p:nvPr/>
        </p:nvPicPr>
        <p:blipFill rotWithShape="1">
          <a:blip r:embed="rId2">
            <a:alphaModFix/>
          </a:blip>
          <a:srcRect t="42621" b="42621"/>
          <a:stretch/>
        </p:blipFill>
        <p:spPr>
          <a:xfrm>
            <a:off x="0" y="0"/>
            <a:ext cx="12263130" cy="1006474"/>
          </a:xfrm>
          <a:prstGeom prst="rect">
            <a:avLst/>
          </a:prstGeom>
          <a:noFill/>
          <a:ln>
            <a:noFill/>
          </a:ln>
        </p:spPr>
      </p:pic>
      <p:sp>
        <p:nvSpPr>
          <p:cNvPr id="185" name="Google Shape;185;p5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5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1 column full-width">
  <p:cSld name="10_1 column full-width">
    <p:spTree>
      <p:nvGrpSpPr>
        <p:cNvPr id="1" name="Shape 188"/>
        <p:cNvGrpSpPr/>
        <p:nvPr/>
      </p:nvGrpSpPr>
      <p:grpSpPr>
        <a:xfrm>
          <a:off x="0" y="0"/>
          <a:ext cx="0" cy="0"/>
          <a:chOff x="0" y="0"/>
          <a:chExt cx="0" cy="0"/>
        </a:xfrm>
      </p:grpSpPr>
      <p:pic>
        <p:nvPicPr>
          <p:cNvPr id="189" name="Google Shape;189;p5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0" name="Google Shape;190;p5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5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2"/>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_1 column full-width">
  <p:cSld name="11_1 column full-width">
    <p:spTree>
      <p:nvGrpSpPr>
        <p:cNvPr id="1" name="Shape 193"/>
        <p:cNvGrpSpPr/>
        <p:nvPr/>
      </p:nvGrpSpPr>
      <p:grpSpPr>
        <a:xfrm>
          <a:off x="0" y="0"/>
          <a:ext cx="0" cy="0"/>
          <a:chOff x="0" y="0"/>
          <a:chExt cx="0" cy="0"/>
        </a:xfrm>
      </p:grpSpPr>
      <p:pic>
        <p:nvPicPr>
          <p:cNvPr id="194" name="Google Shape;194;p5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5" name="Google Shape;195;p5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5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3"/>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1 column full-width">
  <p:cSld name="17_1 column full-width">
    <p:spTree>
      <p:nvGrpSpPr>
        <p:cNvPr id="1" name="Shape 198"/>
        <p:cNvGrpSpPr/>
        <p:nvPr/>
      </p:nvGrpSpPr>
      <p:grpSpPr>
        <a:xfrm>
          <a:off x="0" y="0"/>
          <a:ext cx="0" cy="0"/>
          <a:chOff x="0" y="0"/>
          <a:chExt cx="0" cy="0"/>
        </a:xfrm>
      </p:grpSpPr>
      <p:pic>
        <p:nvPicPr>
          <p:cNvPr id="199" name="Google Shape;199;p54"/>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00" name="Google Shape;200;p5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5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4"/>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8_1 column full-width">
  <p:cSld name="18_1 column full-width">
    <p:spTree>
      <p:nvGrpSpPr>
        <p:cNvPr id="1" name="Shape 203"/>
        <p:cNvGrpSpPr/>
        <p:nvPr/>
      </p:nvGrpSpPr>
      <p:grpSpPr>
        <a:xfrm>
          <a:off x="0" y="0"/>
          <a:ext cx="0" cy="0"/>
          <a:chOff x="0" y="0"/>
          <a:chExt cx="0" cy="0"/>
        </a:xfrm>
      </p:grpSpPr>
      <p:pic>
        <p:nvPicPr>
          <p:cNvPr id="204" name="Google Shape;204;p55"/>
          <p:cNvPicPr preferRelativeResize="0"/>
          <p:nvPr/>
        </p:nvPicPr>
        <p:blipFill rotWithShape="1">
          <a:blip r:embed="rId2">
            <a:alphaModFix/>
          </a:blip>
          <a:srcRect t="42627" b="42627"/>
          <a:stretch/>
        </p:blipFill>
        <p:spPr>
          <a:xfrm>
            <a:off x="0" y="0"/>
            <a:ext cx="12263130" cy="1006474"/>
          </a:xfrm>
          <a:prstGeom prst="rect">
            <a:avLst/>
          </a:prstGeom>
          <a:noFill/>
          <a:ln>
            <a:noFill/>
          </a:ln>
        </p:spPr>
      </p:pic>
      <p:sp>
        <p:nvSpPr>
          <p:cNvPr id="205" name="Google Shape;205;p5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5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5"/>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208"/>
        <p:cNvGrpSpPr/>
        <p:nvPr/>
      </p:nvGrpSpPr>
      <p:grpSpPr>
        <a:xfrm>
          <a:off x="0" y="0"/>
          <a:ext cx="0" cy="0"/>
          <a:chOff x="0" y="0"/>
          <a:chExt cx="0" cy="0"/>
        </a:xfrm>
      </p:grpSpPr>
      <p:sp>
        <p:nvSpPr>
          <p:cNvPr id="209" name="Google Shape;209;p56"/>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0" name="Google Shape;210;p56"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1" name="Google Shape;211;p56"/>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6"/>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6"/>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215"/>
        <p:cNvGrpSpPr/>
        <p:nvPr/>
      </p:nvGrpSpPr>
      <p:grpSpPr>
        <a:xfrm>
          <a:off x="0" y="0"/>
          <a:ext cx="0" cy="0"/>
          <a:chOff x="0" y="0"/>
          <a:chExt cx="0" cy="0"/>
        </a:xfrm>
      </p:grpSpPr>
      <p:pic>
        <p:nvPicPr>
          <p:cNvPr id="216" name="Google Shape;216;p5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7" name="Google Shape;217;p57"/>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7"/>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7"/>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221"/>
        <p:cNvGrpSpPr/>
        <p:nvPr/>
      </p:nvGrpSpPr>
      <p:grpSpPr>
        <a:xfrm>
          <a:off x="0" y="0"/>
          <a:ext cx="0" cy="0"/>
          <a:chOff x="0" y="0"/>
          <a:chExt cx="0" cy="0"/>
        </a:xfrm>
      </p:grpSpPr>
      <p:pic>
        <p:nvPicPr>
          <p:cNvPr id="222" name="Google Shape;222;p58"/>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23" name="Google Shape;223;p58"/>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8"/>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8"/>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8"/>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8"/>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1 column full-width">
  <p:cSld name="13_1 column full-width">
    <p:spTree>
      <p:nvGrpSpPr>
        <p:cNvPr id="1" name="Shape 229"/>
        <p:cNvGrpSpPr/>
        <p:nvPr/>
      </p:nvGrpSpPr>
      <p:grpSpPr>
        <a:xfrm>
          <a:off x="0" y="0"/>
          <a:ext cx="0" cy="0"/>
          <a:chOff x="0" y="0"/>
          <a:chExt cx="0" cy="0"/>
        </a:xfrm>
      </p:grpSpPr>
      <p:pic>
        <p:nvPicPr>
          <p:cNvPr id="230" name="Google Shape;230;p59"/>
          <p:cNvPicPr preferRelativeResize="0"/>
          <p:nvPr/>
        </p:nvPicPr>
        <p:blipFill rotWithShape="1">
          <a:blip r:embed="rId2">
            <a:alphaModFix/>
          </a:blip>
          <a:srcRect t="42568" b="42568"/>
          <a:stretch/>
        </p:blipFill>
        <p:spPr>
          <a:xfrm>
            <a:off x="0" y="0"/>
            <a:ext cx="12188825" cy="1006474"/>
          </a:xfrm>
          <a:prstGeom prst="rect">
            <a:avLst/>
          </a:prstGeom>
          <a:noFill/>
          <a:ln>
            <a:noFill/>
          </a:ln>
        </p:spPr>
      </p:pic>
      <p:sp>
        <p:nvSpPr>
          <p:cNvPr id="231" name="Google Shape;231;p5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5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9"/>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35"/>
        <p:cNvGrpSpPr/>
        <p:nvPr/>
      </p:nvGrpSpPr>
      <p:grpSpPr>
        <a:xfrm>
          <a:off x="0" y="0"/>
          <a:ext cx="0" cy="0"/>
          <a:chOff x="0" y="0"/>
          <a:chExt cx="0" cy="0"/>
        </a:xfrm>
      </p:grpSpPr>
      <p:sp>
        <p:nvSpPr>
          <p:cNvPr id="36" name="Google Shape;36;p23"/>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23"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38" name="Google Shape;38;p2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1 column full-width">
  <p:cSld name="4_1 column full-width">
    <p:spTree>
      <p:nvGrpSpPr>
        <p:cNvPr id="1" name="Shape 234"/>
        <p:cNvGrpSpPr/>
        <p:nvPr/>
      </p:nvGrpSpPr>
      <p:grpSpPr>
        <a:xfrm>
          <a:off x="0" y="0"/>
          <a:ext cx="0" cy="0"/>
          <a:chOff x="0" y="0"/>
          <a:chExt cx="0" cy="0"/>
        </a:xfrm>
      </p:grpSpPr>
      <p:sp>
        <p:nvSpPr>
          <p:cNvPr id="235" name="Google Shape;235;p60"/>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6" name="Google Shape;236;p60"/>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37" name="Google Shape;237;p6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0"/>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0" name="Google Shape;240;p60"/>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7_3column, panels">
  <p:cSld name="27_3column, panels">
    <p:spTree>
      <p:nvGrpSpPr>
        <p:cNvPr id="1" name="Shape 241"/>
        <p:cNvGrpSpPr/>
        <p:nvPr/>
      </p:nvGrpSpPr>
      <p:grpSpPr>
        <a:xfrm>
          <a:off x="0" y="0"/>
          <a:ext cx="0" cy="0"/>
          <a:chOff x="0" y="0"/>
          <a:chExt cx="0" cy="0"/>
        </a:xfrm>
      </p:grpSpPr>
      <p:pic>
        <p:nvPicPr>
          <p:cNvPr id="242" name="Google Shape;242;p61"/>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3" name="Google Shape;243;p61"/>
          <p:cNvSpPr txBox="1">
            <a:spLocks noGrp="1"/>
          </p:cNvSpPr>
          <p:nvPr>
            <p:ph type="body" idx="1"/>
          </p:nvPr>
        </p:nvSpPr>
        <p:spPr>
          <a:xfrm>
            <a:off x="1131639" y="2408064"/>
            <a:ext cx="4572000" cy="2510624"/>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017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61"/>
          <p:cNvSpPr txBox="1">
            <a:spLocks noGrp="1"/>
          </p:cNvSpPr>
          <p:nvPr>
            <p:ph type="body" idx="2"/>
          </p:nvPr>
        </p:nvSpPr>
        <p:spPr>
          <a:xfrm>
            <a:off x="6488362" y="2408064"/>
            <a:ext cx="4572000" cy="2556790"/>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474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61"/>
          <p:cNvSpPr txBox="1">
            <a:spLocks noGrp="1"/>
          </p:cNvSpPr>
          <p:nvPr>
            <p:ph type="body" idx="3"/>
          </p:nvPr>
        </p:nvSpPr>
        <p:spPr>
          <a:xfrm>
            <a:off x="1131640" y="1396408"/>
            <a:ext cx="9928474" cy="2193036"/>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1400"/>
              <a:buNone/>
              <a:defRPr sz="2600" b="1">
                <a:solidFill>
                  <a:srgbClr val="843A12"/>
                </a:solidFill>
              </a:defRPr>
            </a:lvl1pPr>
            <a:lvl2pPr marL="914400" lvl="1" indent="-424180" algn="ctr">
              <a:lnSpc>
                <a:spcPct val="90000"/>
              </a:lnSpc>
              <a:spcBef>
                <a:spcPts val="600"/>
              </a:spcBef>
              <a:spcAft>
                <a:spcPts val="0"/>
              </a:spcAft>
              <a:buSzPts val="3080"/>
              <a:buChar char="•"/>
              <a:defRPr/>
            </a:lvl2pPr>
            <a:lvl3pPr marL="1371600" lvl="2" indent="-406400" algn="ctr">
              <a:lnSpc>
                <a:spcPct val="90000"/>
              </a:lnSpc>
              <a:spcBef>
                <a:spcPts val="600"/>
              </a:spcBef>
              <a:spcAft>
                <a:spcPts val="0"/>
              </a:spcAft>
              <a:buSzPts val="2800"/>
              <a:buChar char="•"/>
              <a:defRPr/>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5_3column, panels">
  <p:cSld name="25_3column, panels">
    <p:spTree>
      <p:nvGrpSpPr>
        <p:cNvPr id="1" name="Shape 247"/>
        <p:cNvGrpSpPr/>
        <p:nvPr/>
      </p:nvGrpSpPr>
      <p:grpSpPr>
        <a:xfrm>
          <a:off x="0" y="0"/>
          <a:ext cx="0" cy="0"/>
          <a:chOff x="0" y="0"/>
          <a:chExt cx="0" cy="0"/>
        </a:xfrm>
      </p:grpSpPr>
      <p:pic>
        <p:nvPicPr>
          <p:cNvPr id="248" name="Google Shape;248;p6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9" name="Google Shape;249;p62"/>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62"/>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2"/>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2"/>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7_2 column">
  <p:cSld name="17_2 column">
    <p:spTree>
      <p:nvGrpSpPr>
        <p:cNvPr id="1" name="Shape 254"/>
        <p:cNvGrpSpPr/>
        <p:nvPr/>
      </p:nvGrpSpPr>
      <p:grpSpPr>
        <a:xfrm>
          <a:off x="0" y="0"/>
          <a:ext cx="0" cy="0"/>
          <a:chOff x="0" y="0"/>
          <a:chExt cx="0" cy="0"/>
        </a:xfrm>
      </p:grpSpPr>
      <p:sp>
        <p:nvSpPr>
          <p:cNvPr id="255" name="Google Shape;255;p63"/>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6" name="Google Shape;256;p6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57" name="Google Shape;257;p6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8_2 column">
  <p:cSld name="18_2 column">
    <p:spTree>
      <p:nvGrpSpPr>
        <p:cNvPr id="1" name="Shape 260"/>
        <p:cNvGrpSpPr/>
        <p:nvPr/>
      </p:nvGrpSpPr>
      <p:grpSpPr>
        <a:xfrm>
          <a:off x="0" y="0"/>
          <a:ext cx="0" cy="0"/>
          <a:chOff x="0" y="0"/>
          <a:chExt cx="0" cy="0"/>
        </a:xfrm>
      </p:grpSpPr>
      <p:sp>
        <p:nvSpPr>
          <p:cNvPr id="261" name="Google Shape;261;p64"/>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2" name="Google Shape;262;p64"/>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3" name="Google Shape;263;p6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4"/>
          <p:cNvSpPr txBox="1">
            <a:spLocks noGrp="1"/>
          </p:cNvSpPr>
          <p:nvPr>
            <p:ph type="body" idx="1"/>
          </p:nvPr>
        </p:nvSpPr>
        <p:spPr>
          <a:xfrm>
            <a:off x="417443" y="1707382"/>
            <a:ext cx="560235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64"/>
          <p:cNvSpPr txBox="1">
            <a:spLocks noGrp="1"/>
          </p:cNvSpPr>
          <p:nvPr>
            <p:ph type="body" idx="2"/>
          </p:nvPr>
        </p:nvSpPr>
        <p:spPr>
          <a:xfrm>
            <a:off x="6172199" y="1707382"/>
            <a:ext cx="563548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1 column full-width">
  <p:cSld name="8_1 column full-width">
    <p:spTree>
      <p:nvGrpSpPr>
        <p:cNvPr id="1" name="Shape 266"/>
        <p:cNvGrpSpPr/>
        <p:nvPr/>
      </p:nvGrpSpPr>
      <p:grpSpPr>
        <a:xfrm>
          <a:off x="0" y="0"/>
          <a:ext cx="0" cy="0"/>
          <a:chOff x="0" y="0"/>
          <a:chExt cx="0" cy="0"/>
        </a:xfrm>
      </p:grpSpPr>
      <p:sp>
        <p:nvSpPr>
          <p:cNvPr id="267" name="Google Shape;267;p65"/>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8" name="Google Shape;268;p65"/>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9" name="Google Shape;269;p6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Google Shape;270;p6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5"/>
          <p:cNvSpPr txBox="1">
            <a:spLocks noGrp="1"/>
          </p:cNvSpPr>
          <p:nvPr>
            <p:ph type="body" idx="1"/>
          </p:nvPr>
        </p:nvSpPr>
        <p:spPr>
          <a:xfrm>
            <a:off x="329184" y="170698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5"/>
          <p:cNvSpPr txBox="1">
            <a:spLocks noGrp="1"/>
          </p:cNvSpPr>
          <p:nvPr>
            <p:ph type="body" idx="2"/>
          </p:nvPr>
        </p:nvSpPr>
        <p:spPr>
          <a:xfrm>
            <a:off x="6094412" y="1706986"/>
            <a:ext cx="5599616" cy="2730363"/>
          </a:xfrm>
          <a:prstGeom prst="rect">
            <a:avLst/>
          </a:prstGeom>
          <a:solidFill>
            <a:schemeClr val="lt1"/>
          </a:solidFill>
          <a:ln>
            <a:noFill/>
          </a:ln>
          <a:effectLst>
            <a:outerShdw blurRad="254000" dist="139700" dir="5400000" algn="t" rotWithShape="0">
              <a:srgbClr val="000000">
                <a:alpha val="13725"/>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1 column full-width">
  <p:cSld name="5_1 column full-width">
    <p:spTree>
      <p:nvGrpSpPr>
        <p:cNvPr id="1" name="Shape 273"/>
        <p:cNvGrpSpPr/>
        <p:nvPr/>
      </p:nvGrpSpPr>
      <p:grpSpPr>
        <a:xfrm>
          <a:off x="0" y="0"/>
          <a:ext cx="0" cy="0"/>
          <a:chOff x="0" y="0"/>
          <a:chExt cx="0" cy="0"/>
        </a:xfrm>
      </p:grpSpPr>
      <p:sp>
        <p:nvSpPr>
          <p:cNvPr id="274" name="Google Shape;274;p6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66"/>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66"/>
          <p:cNvSpPr txBox="1">
            <a:spLocks noGrp="1"/>
          </p:cNvSpPr>
          <p:nvPr>
            <p:ph type="title"/>
          </p:nvPr>
        </p:nvSpPr>
        <p:spPr>
          <a:xfrm>
            <a:off x="329184" y="243312"/>
            <a:ext cx="11364844"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6"/>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2_1 column full-width">
  <p:cSld name="12_1 column full-width">
    <p:spTree>
      <p:nvGrpSpPr>
        <p:cNvPr id="1" name="Shape 278"/>
        <p:cNvGrpSpPr/>
        <p:nvPr/>
      </p:nvGrpSpPr>
      <p:grpSpPr>
        <a:xfrm>
          <a:off x="0" y="0"/>
          <a:ext cx="0" cy="0"/>
          <a:chOff x="0" y="0"/>
          <a:chExt cx="0" cy="0"/>
        </a:xfrm>
      </p:grpSpPr>
      <p:sp>
        <p:nvSpPr>
          <p:cNvPr id="279" name="Google Shape;279;p67"/>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0" name="Google Shape;280;p67"/>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1" name="Google Shape;281;p67"/>
          <p:cNvSpPr txBox="1">
            <a:spLocks noGrp="1"/>
          </p:cNvSpPr>
          <p:nvPr>
            <p:ph type="title"/>
          </p:nvPr>
        </p:nvSpPr>
        <p:spPr>
          <a:xfrm>
            <a:off x="329184" y="243312"/>
            <a:ext cx="11364844"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7"/>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83"/>
        <p:cNvGrpSpPr/>
        <p:nvPr/>
      </p:nvGrpSpPr>
      <p:grpSpPr>
        <a:xfrm>
          <a:off x="0" y="0"/>
          <a:ext cx="0" cy="0"/>
          <a:chOff x="0" y="0"/>
          <a:chExt cx="0" cy="0"/>
        </a:xfrm>
      </p:grpSpPr>
      <p:sp>
        <p:nvSpPr>
          <p:cNvPr id="284" name="Google Shape;284;p68"/>
          <p:cNvSpPr/>
          <p:nvPr/>
        </p:nvSpPr>
        <p:spPr>
          <a:xfrm>
            <a:off x="0" y="1128156"/>
            <a:ext cx="6556375" cy="5729844"/>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68"/>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68"/>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7" name="Google Shape;287;p68"/>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8"/>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8"/>
          <p:cNvSpPr txBox="1">
            <a:spLocks noGrp="1"/>
          </p:cNvSpPr>
          <p:nvPr>
            <p:ph type="body" idx="2"/>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68"/>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291"/>
        <p:cNvGrpSpPr/>
        <p:nvPr/>
      </p:nvGrpSpPr>
      <p:grpSpPr>
        <a:xfrm>
          <a:off x="0" y="0"/>
          <a:ext cx="0" cy="0"/>
          <a:chOff x="0" y="0"/>
          <a:chExt cx="0" cy="0"/>
        </a:xfrm>
      </p:grpSpPr>
      <p:sp>
        <p:nvSpPr>
          <p:cNvPr id="292" name="Google Shape;292;p69"/>
          <p:cNvSpPr/>
          <p:nvPr/>
        </p:nvSpPr>
        <p:spPr>
          <a:xfrm>
            <a:off x="1" y="1536700"/>
            <a:ext cx="6555834" cy="53213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6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69"/>
          <p:cNvSpPr/>
          <p:nvPr/>
        </p:nvSpPr>
        <p:spPr>
          <a:xfrm>
            <a:off x="0" y="0"/>
            <a:ext cx="6556375" cy="15367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69"/>
          <p:cNvSpPr txBox="1">
            <a:spLocks noGrp="1"/>
          </p:cNvSpPr>
          <p:nvPr>
            <p:ph type="title"/>
          </p:nvPr>
        </p:nvSpPr>
        <p:spPr>
          <a:xfrm>
            <a:off x="329184" y="243708"/>
            <a:ext cx="5897880" cy="602473"/>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9"/>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69"/>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69"/>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5_2column wHeaders">
  <p:cSld name="25_2column wHeaders">
    <p:spTree>
      <p:nvGrpSpPr>
        <p:cNvPr id="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 name="Google Shape;43;p2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3_2 column">
  <p:cSld name="13_2 column">
    <p:spTree>
      <p:nvGrpSpPr>
        <p:cNvPr id="1" name="Shape 299"/>
        <p:cNvGrpSpPr/>
        <p:nvPr/>
      </p:nvGrpSpPr>
      <p:grpSpPr>
        <a:xfrm>
          <a:off x="0" y="0"/>
          <a:ext cx="0" cy="0"/>
          <a:chOff x="0" y="0"/>
          <a:chExt cx="0" cy="0"/>
        </a:xfrm>
      </p:grpSpPr>
      <p:sp>
        <p:nvSpPr>
          <p:cNvPr id="300" name="Google Shape;300;p7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1" name="Google Shape;301;p7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2" name="Google Shape;302;p7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0"/>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0"/>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05"/>
        <p:cNvGrpSpPr/>
        <p:nvPr/>
      </p:nvGrpSpPr>
      <p:grpSpPr>
        <a:xfrm>
          <a:off x="0" y="0"/>
          <a:ext cx="0" cy="0"/>
          <a:chOff x="0" y="0"/>
          <a:chExt cx="0" cy="0"/>
        </a:xfrm>
      </p:grpSpPr>
      <p:sp>
        <p:nvSpPr>
          <p:cNvPr id="306" name="Google Shape;306;p71"/>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71"/>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8" name="Google Shape;308;p71"/>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 name="Google Shape;309;p71"/>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71"/>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1" name="Google Shape;311;p71"/>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7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6_2column wHeaders">
  <p:cSld name="16_2column wHeaders">
    <p:spTree>
      <p:nvGrpSpPr>
        <p:cNvPr id="1" name="Shape 313"/>
        <p:cNvGrpSpPr/>
        <p:nvPr/>
      </p:nvGrpSpPr>
      <p:grpSpPr>
        <a:xfrm>
          <a:off x="0" y="0"/>
          <a:ext cx="0" cy="0"/>
          <a:chOff x="0" y="0"/>
          <a:chExt cx="0" cy="0"/>
        </a:xfrm>
      </p:grpSpPr>
      <p:sp>
        <p:nvSpPr>
          <p:cNvPr id="314" name="Google Shape;314;p72"/>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72"/>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6" name="Google Shape;316;p72"/>
          <p:cNvSpPr txBox="1">
            <a:spLocks noGrp="1"/>
          </p:cNvSpPr>
          <p:nvPr>
            <p:ph type="body" idx="1"/>
          </p:nvPr>
        </p:nvSpPr>
        <p:spPr>
          <a:xfrm>
            <a:off x="839787" y="1915980"/>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72"/>
          <p:cNvSpPr txBox="1">
            <a:spLocks noGrp="1"/>
          </p:cNvSpPr>
          <p:nvPr>
            <p:ph type="body" idx="2"/>
          </p:nvPr>
        </p:nvSpPr>
        <p:spPr>
          <a:xfrm>
            <a:off x="839787" y="2493246"/>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2"/>
          <p:cNvSpPr txBox="1">
            <a:spLocks noGrp="1"/>
          </p:cNvSpPr>
          <p:nvPr>
            <p:ph type="body" idx="3"/>
          </p:nvPr>
        </p:nvSpPr>
        <p:spPr>
          <a:xfrm>
            <a:off x="6326188" y="1915980"/>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72"/>
          <p:cNvSpPr txBox="1">
            <a:spLocks noGrp="1"/>
          </p:cNvSpPr>
          <p:nvPr>
            <p:ph type="body" idx="4"/>
          </p:nvPr>
        </p:nvSpPr>
        <p:spPr>
          <a:xfrm>
            <a:off x="6326188" y="2493246"/>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2"/>
          <p:cNvSpPr txBox="1">
            <a:spLocks noGrp="1"/>
          </p:cNvSpPr>
          <p:nvPr>
            <p:ph type="title"/>
          </p:nvPr>
        </p:nvSpPr>
        <p:spPr>
          <a:xfrm>
            <a:off x="329184" y="243708"/>
            <a:ext cx="11584520"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8_2column wHeaders">
  <p:cSld name="18_2column wHeaders">
    <p:spTree>
      <p:nvGrpSpPr>
        <p:cNvPr id="1" name="Shape 321"/>
        <p:cNvGrpSpPr/>
        <p:nvPr/>
      </p:nvGrpSpPr>
      <p:grpSpPr>
        <a:xfrm>
          <a:off x="0" y="0"/>
          <a:ext cx="0" cy="0"/>
          <a:chOff x="0" y="0"/>
          <a:chExt cx="0" cy="0"/>
        </a:xfrm>
      </p:grpSpPr>
      <p:sp>
        <p:nvSpPr>
          <p:cNvPr id="322" name="Google Shape;322;p73"/>
          <p:cNvSpPr/>
          <p:nvPr/>
        </p:nvSpPr>
        <p:spPr>
          <a:xfrm>
            <a:off x="0" y="1920874"/>
            <a:ext cx="12188825" cy="49371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73"/>
          <p:cNvSpPr/>
          <p:nvPr/>
        </p:nvSpPr>
        <p:spPr>
          <a:xfrm>
            <a:off x="0" y="0"/>
            <a:ext cx="12188825" cy="19208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73"/>
          <p:cNvSpPr txBox="1">
            <a:spLocks noGrp="1"/>
          </p:cNvSpPr>
          <p:nvPr>
            <p:ph type="body" idx="1"/>
          </p:nvPr>
        </p:nvSpPr>
        <p:spPr>
          <a:xfrm>
            <a:off x="839787" y="2254645"/>
            <a:ext cx="47820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5" name="Google Shape;325;p73"/>
          <p:cNvSpPr txBox="1">
            <a:spLocks noGrp="1"/>
          </p:cNvSpPr>
          <p:nvPr>
            <p:ph type="body" idx="2"/>
          </p:nvPr>
        </p:nvSpPr>
        <p:spPr>
          <a:xfrm>
            <a:off x="839787" y="2831911"/>
            <a:ext cx="4782312"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3"/>
          <p:cNvSpPr txBox="1">
            <a:spLocks noGrp="1"/>
          </p:cNvSpPr>
          <p:nvPr>
            <p:ph type="body" idx="3"/>
          </p:nvPr>
        </p:nvSpPr>
        <p:spPr>
          <a:xfrm>
            <a:off x="6326188" y="2254645"/>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7" name="Google Shape;327;p73"/>
          <p:cNvSpPr txBox="1">
            <a:spLocks noGrp="1"/>
          </p:cNvSpPr>
          <p:nvPr>
            <p:ph type="body" idx="4"/>
          </p:nvPr>
        </p:nvSpPr>
        <p:spPr>
          <a:xfrm>
            <a:off x="6326188" y="2831911"/>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3"/>
          <p:cNvSpPr txBox="1">
            <a:spLocks noGrp="1"/>
          </p:cNvSpPr>
          <p:nvPr>
            <p:ph type="title"/>
          </p:nvPr>
        </p:nvSpPr>
        <p:spPr>
          <a:xfrm>
            <a:off x="329184" y="243708"/>
            <a:ext cx="11584520"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29"/>
        <p:cNvGrpSpPr/>
        <p:nvPr/>
      </p:nvGrpSpPr>
      <p:grpSpPr>
        <a:xfrm>
          <a:off x="0" y="0"/>
          <a:ext cx="0" cy="0"/>
          <a:chOff x="0" y="0"/>
          <a:chExt cx="0" cy="0"/>
        </a:xfrm>
      </p:grpSpPr>
      <p:sp>
        <p:nvSpPr>
          <p:cNvPr id="330" name="Google Shape;330;p7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7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74"/>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4"/>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74"/>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4"/>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2_3column, intro">
  <p:cSld name="22_3column, intro">
    <p:spTree>
      <p:nvGrpSpPr>
        <p:cNvPr id="1" name="Shape 337"/>
        <p:cNvGrpSpPr/>
        <p:nvPr/>
      </p:nvGrpSpPr>
      <p:grpSpPr>
        <a:xfrm>
          <a:off x="0" y="0"/>
          <a:ext cx="0" cy="0"/>
          <a:chOff x="0" y="0"/>
          <a:chExt cx="0" cy="0"/>
        </a:xfrm>
      </p:grpSpPr>
      <p:sp>
        <p:nvSpPr>
          <p:cNvPr id="338" name="Google Shape;338;p75"/>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75"/>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75"/>
          <p:cNvSpPr txBox="1">
            <a:spLocks noGrp="1"/>
          </p:cNvSpPr>
          <p:nvPr>
            <p:ph type="body" idx="1"/>
          </p:nvPr>
        </p:nvSpPr>
        <p:spPr>
          <a:xfrm>
            <a:off x="329184"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5"/>
          <p:cNvSpPr txBox="1">
            <a:spLocks noGrp="1"/>
          </p:cNvSpPr>
          <p:nvPr>
            <p:ph type="body" idx="2"/>
          </p:nvPr>
        </p:nvSpPr>
        <p:spPr>
          <a:xfrm>
            <a:off x="4414520"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5"/>
          <p:cNvSpPr txBox="1">
            <a:spLocks noGrp="1"/>
          </p:cNvSpPr>
          <p:nvPr>
            <p:ph type="body" idx="3"/>
          </p:nvPr>
        </p:nvSpPr>
        <p:spPr>
          <a:xfrm>
            <a:off x="8510016"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1_3column, intro">
  <p:cSld name="21_3column, intro">
    <p:spTree>
      <p:nvGrpSpPr>
        <p:cNvPr id="1" name="Shape 344"/>
        <p:cNvGrpSpPr/>
        <p:nvPr/>
      </p:nvGrpSpPr>
      <p:grpSpPr>
        <a:xfrm>
          <a:off x="0" y="0"/>
          <a:ext cx="0" cy="0"/>
          <a:chOff x="0" y="0"/>
          <a:chExt cx="0" cy="0"/>
        </a:xfrm>
      </p:grpSpPr>
      <p:sp>
        <p:nvSpPr>
          <p:cNvPr id="345" name="Google Shape;345;p7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6" name="Google Shape;346;p7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76"/>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76"/>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6"/>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6"/>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52"/>
        <p:cNvGrpSpPr/>
        <p:nvPr/>
      </p:nvGrpSpPr>
      <p:grpSpPr>
        <a:xfrm>
          <a:off x="0" y="0"/>
          <a:ext cx="0" cy="0"/>
          <a:chOff x="0" y="0"/>
          <a:chExt cx="0" cy="0"/>
        </a:xfrm>
      </p:grpSpPr>
      <p:sp>
        <p:nvSpPr>
          <p:cNvPr id="353" name="Google Shape;353;p77"/>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4" name="Google Shape;354;p77"/>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5" name="Google Shape;355;p77"/>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77"/>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7"/>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8" name="Google Shape;358;p77"/>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7"/>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 name="Google Shape;360;p77"/>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9_3column, panels">
  <p:cSld name="19_3column, panels">
    <p:spTree>
      <p:nvGrpSpPr>
        <p:cNvPr id="1" name="Shape 362"/>
        <p:cNvGrpSpPr/>
        <p:nvPr/>
      </p:nvGrpSpPr>
      <p:grpSpPr>
        <a:xfrm>
          <a:off x="0" y="0"/>
          <a:ext cx="0" cy="0"/>
          <a:chOff x="0" y="0"/>
          <a:chExt cx="0" cy="0"/>
        </a:xfrm>
      </p:grpSpPr>
      <p:sp>
        <p:nvSpPr>
          <p:cNvPr id="363" name="Google Shape;363;p7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4" name="Google Shape;364;p78"/>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1">
                <a:solidFill>
                  <a:srgbClr val="026CAA"/>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78"/>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78"/>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8"/>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2_3column, panels">
  <p:cSld name="22_3column, panels">
    <p:spTree>
      <p:nvGrpSpPr>
        <p:cNvPr id="1" name="Shape 369"/>
        <p:cNvGrpSpPr/>
        <p:nvPr/>
      </p:nvGrpSpPr>
      <p:grpSpPr>
        <a:xfrm>
          <a:off x="0" y="0"/>
          <a:ext cx="0" cy="0"/>
          <a:chOff x="0" y="0"/>
          <a:chExt cx="0" cy="0"/>
        </a:xfrm>
      </p:grpSpPr>
      <p:sp>
        <p:nvSpPr>
          <p:cNvPr id="370" name="Google Shape;370;p7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79"/>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0">
                <a:solidFill>
                  <a:srgbClr val="1E1E2D"/>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79"/>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79"/>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79"/>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8_Section Teal Blue">
  <p:cSld name="08_Section Teal Blue">
    <p:bg>
      <p:bgPr>
        <a:solidFill>
          <a:srgbClr val="4E7224"/>
        </a:solidFill>
        <a:effectLst/>
      </p:bgPr>
    </p:bg>
    <p:spTree>
      <p:nvGrpSpPr>
        <p:cNvPr id="1" name="Shape 45"/>
        <p:cNvGrpSpPr/>
        <p:nvPr/>
      </p:nvGrpSpPr>
      <p:grpSpPr>
        <a:xfrm>
          <a:off x="0" y="0"/>
          <a:ext cx="0" cy="0"/>
          <a:chOff x="0" y="0"/>
          <a:chExt cx="0" cy="0"/>
        </a:xfrm>
      </p:grpSpPr>
      <p:pic>
        <p:nvPicPr>
          <p:cNvPr id="46" name="Google Shape;46;p2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47" name="Google Shape;47;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 name="Google Shape;48;p2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49" name="Google Shape;49;p2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6"/>
        <p:cNvGrpSpPr/>
        <p:nvPr/>
      </p:nvGrpSpPr>
      <p:grpSpPr>
        <a:xfrm>
          <a:off x="0" y="0"/>
          <a:ext cx="0" cy="0"/>
          <a:chOff x="0" y="0"/>
          <a:chExt cx="0" cy="0"/>
        </a:xfrm>
      </p:grpSpPr>
      <p:sp>
        <p:nvSpPr>
          <p:cNvPr id="377" name="Google Shape;377;p8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8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80"/>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0"/>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0"/>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0"/>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384"/>
        <p:cNvGrpSpPr/>
        <p:nvPr/>
      </p:nvGrpSpPr>
      <p:grpSpPr>
        <a:xfrm>
          <a:off x="0" y="0"/>
          <a:ext cx="0" cy="0"/>
          <a:chOff x="0" y="0"/>
          <a:chExt cx="0" cy="0"/>
        </a:xfrm>
      </p:grpSpPr>
      <p:sp>
        <p:nvSpPr>
          <p:cNvPr id="385" name="Google Shape;385;p81"/>
          <p:cNvSpPr/>
          <p:nvPr/>
        </p:nvSpPr>
        <p:spPr>
          <a:xfrm>
            <a:off x="4706938" y="0"/>
            <a:ext cx="7481887"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81"/>
          <p:cNvSpPr/>
          <p:nvPr/>
        </p:nvSpPr>
        <p:spPr>
          <a:xfrm>
            <a:off x="0" y="0"/>
            <a:ext cx="4706938" cy="68580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7" name="Google Shape;387;p81"/>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81"/>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1"/>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1"/>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1" name="Google Shape;391;p81"/>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5_2column wHeaders">
  <p:cSld name="15_2column wHeaders">
    <p:spTree>
      <p:nvGrpSpPr>
        <p:cNvPr id="1" name="Shape 392"/>
        <p:cNvGrpSpPr/>
        <p:nvPr/>
      </p:nvGrpSpPr>
      <p:grpSpPr>
        <a:xfrm>
          <a:off x="0" y="0"/>
          <a:ext cx="0" cy="0"/>
          <a:chOff x="0" y="0"/>
          <a:chExt cx="0" cy="0"/>
        </a:xfrm>
      </p:grpSpPr>
      <p:sp>
        <p:nvSpPr>
          <p:cNvPr id="393" name="Google Shape;393;p82"/>
          <p:cNvSpPr/>
          <p:nvPr/>
        </p:nvSpPr>
        <p:spPr>
          <a:xfrm>
            <a:off x="0" y="2101850"/>
            <a:ext cx="12188825" cy="475615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4" name="Google Shape;394;p82"/>
          <p:cNvSpPr/>
          <p:nvPr/>
        </p:nvSpPr>
        <p:spPr>
          <a:xfrm>
            <a:off x="0" y="0"/>
            <a:ext cx="12192000" cy="210185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82"/>
          <p:cNvSpPr txBox="1">
            <a:spLocks noGrp="1"/>
          </p:cNvSpPr>
          <p:nvPr>
            <p:ph type="body" idx="1"/>
          </p:nvPr>
        </p:nvSpPr>
        <p:spPr>
          <a:xfrm>
            <a:off x="329184" y="2431796"/>
            <a:ext cx="621229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6" name="Google Shape;396;p82"/>
          <p:cNvSpPr txBox="1">
            <a:spLocks noGrp="1"/>
          </p:cNvSpPr>
          <p:nvPr>
            <p:ph type="body" idx="2"/>
          </p:nvPr>
        </p:nvSpPr>
        <p:spPr>
          <a:xfrm>
            <a:off x="329183" y="2920303"/>
            <a:ext cx="6212293"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2"/>
          <p:cNvSpPr txBox="1">
            <a:spLocks noGrp="1"/>
          </p:cNvSpPr>
          <p:nvPr>
            <p:ph type="body" idx="3"/>
          </p:nvPr>
        </p:nvSpPr>
        <p:spPr>
          <a:xfrm>
            <a:off x="6963508" y="2431797"/>
            <a:ext cx="4501660" cy="2985176"/>
          </a:xfrm>
          <a:prstGeom prst="rect">
            <a:avLst/>
          </a:prstGeom>
          <a:solidFill>
            <a:srgbClr val="EEDEBB"/>
          </a:solidFill>
          <a:ln>
            <a:noFill/>
          </a:ln>
          <a:effectLst>
            <a:outerShdw blurRad="101600" dist="76200" dir="5400000" algn="t" rotWithShape="0">
              <a:srgbClr val="000000">
                <a:alpha val="40000"/>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4_2 column Ochre Panel">
  <p:cSld name="14_2 column Ochre Panel">
    <p:spTree>
      <p:nvGrpSpPr>
        <p:cNvPr id="1" name="Shape 399"/>
        <p:cNvGrpSpPr/>
        <p:nvPr/>
      </p:nvGrpSpPr>
      <p:grpSpPr>
        <a:xfrm>
          <a:off x="0" y="0"/>
          <a:ext cx="0" cy="0"/>
          <a:chOff x="0" y="0"/>
          <a:chExt cx="0" cy="0"/>
        </a:xfrm>
      </p:grpSpPr>
      <p:sp>
        <p:nvSpPr>
          <p:cNvPr id="400" name="Google Shape;400;p83"/>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8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83"/>
          <p:cNvSpPr txBox="1">
            <a:spLocks noGrp="1"/>
          </p:cNvSpPr>
          <p:nvPr>
            <p:ph type="body" idx="1"/>
          </p:nvPr>
        </p:nvSpPr>
        <p:spPr>
          <a:xfrm>
            <a:off x="384313" y="1444543"/>
            <a:ext cx="5602357" cy="2797048"/>
          </a:xfrm>
          <a:prstGeom prst="rect">
            <a:avLst/>
          </a:prstGeom>
          <a:solidFill>
            <a:srgbClr val="EEDEBB"/>
          </a:solidFill>
          <a:ln>
            <a:noFill/>
          </a:ln>
          <a:effectLst>
            <a:outerShdw blurRad="165100" dist="88900" dir="5400000" algn="t" rotWithShape="0">
              <a:srgbClr val="000000">
                <a:alpha val="20000"/>
              </a:srgbClr>
            </a:outerShdw>
          </a:effectLst>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b="0">
                <a:solidFill>
                  <a:srgbClr val="454545"/>
                </a:solidFill>
              </a:defRPr>
            </a:lvl1pPr>
            <a:lvl2pPr marL="914400" lvl="1" indent="-424180" algn="l">
              <a:lnSpc>
                <a:spcPct val="90000"/>
              </a:lnSpc>
              <a:spcBef>
                <a:spcPts val="600"/>
              </a:spcBef>
              <a:spcAft>
                <a:spcPts val="0"/>
              </a:spcAft>
              <a:buSzPts val="3080"/>
              <a:buChar char="•"/>
              <a:defRPr sz="22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3"/>
          <p:cNvSpPr txBox="1">
            <a:spLocks noGrp="1"/>
          </p:cNvSpPr>
          <p:nvPr>
            <p:ph type="body" idx="2"/>
          </p:nvPr>
        </p:nvSpPr>
        <p:spPr>
          <a:xfrm>
            <a:off x="6410961" y="1779562"/>
            <a:ext cx="5396726"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ntent">
  <p:cSld name="8_1 column, blue halfWidth, fullBleed img">
    <p:spTree>
      <p:nvGrpSpPr>
        <p:cNvPr id="1" name="Shape 405"/>
        <p:cNvGrpSpPr/>
        <p:nvPr/>
      </p:nvGrpSpPr>
      <p:grpSpPr>
        <a:xfrm>
          <a:off x="0" y="0"/>
          <a:ext cx="0" cy="0"/>
          <a:chOff x="0" y="0"/>
          <a:chExt cx="0" cy="0"/>
        </a:xfrm>
      </p:grpSpPr>
      <p:sp>
        <p:nvSpPr>
          <p:cNvPr id="406" name="Google Shape;406;p84"/>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84"/>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8" name="Google Shape;408;p84"/>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4"/>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0"/>
        <p:cNvGrpSpPr/>
        <p:nvPr/>
      </p:nvGrpSpPr>
      <p:grpSpPr>
        <a:xfrm>
          <a:off x="0" y="0"/>
          <a:ext cx="0" cy="0"/>
          <a:chOff x="0" y="0"/>
          <a:chExt cx="0" cy="0"/>
        </a:xfrm>
      </p:grpSpPr>
      <p:sp>
        <p:nvSpPr>
          <p:cNvPr id="411" name="Google Shape;411;p85"/>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85"/>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3" name="Google Shape;413;p85"/>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5"/>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p:cSld name="2_Two Content 2">
    <p:spTree>
      <p:nvGrpSpPr>
        <p:cNvPr id="1" name="Shape 415"/>
        <p:cNvGrpSpPr/>
        <p:nvPr/>
      </p:nvGrpSpPr>
      <p:grpSpPr>
        <a:xfrm>
          <a:off x="0" y="0"/>
          <a:ext cx="0" cy="0"/>
          <a:chOff x="0" y="0"/>
          <a:chExt cx="0" cy="0"/>
        </a:xfrm>
      </p:grpSpPr>
      <p:sp>
        <p:nvSpPr>
          <p:cNvPr id="416" name="Google Shape;416;p86"/>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86"/>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8" name="Google Shape;418;p86"/>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wo Content">
  <p:cSld name="2_Two Content 3">
    <p:spTree>
      <p:nvGrpSpPr>
        <p:cNvPr id="1" name="Shape 420"/>
        <p:cNvGrpSpPr/>
        <p:nvPr/>
      </p:nvGrpSpPr>
      <p:grpSpPr>
        <a:xfrm>
          <a:off x="0" y="0"/>
          <a:ext cx="0" cy="0"/>
          <a:chOff x="0" y="0"/>
          <a:chExt cx="0" cy="0"/>
        </a:xfrm>
      </p:grpSpPr>
      <p:sp>
        <p:nvSpPr>
          <p:cNvPr id="421" name="Google Shape;421;p87"/>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87"/>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87"/>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87"/>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87"/>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3_2column wHeaders">
  <p:cSld name="23_2column wHeaders">
    <p:spTree>
      <p:nvGrpSpPr>
        <p:cNvPr id="1" name="Shape 426"/>
        <p:cNvGrpSpPr/>
        <p:nvPr/>
      </p:nvGrpSpPr>
      <p:grpSpPr>
        <a:xfrm>
          <a:off x="0" y="0"/>
          <a:ext cx="0" cy="0"/>
          <a:chOff x="0" y="0"/>
          <a:chExt cx="0" cy="0"/>
        </a:xfrm>
      </p:grpSpPr>
      <p:pic>
        <p:nvPicPr>
          <p:cNvPr id="427" name="Google Shape;427;p88"/>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28" name="Google Shape;428;p88"/>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88"/>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6_2column wHeaders">
  <p:cSld name="26_2column wHeaders">
    <p:spTree>
      <p:nvGrpSpPr>
        <p:cNvPr id="1" name="Shape 430"/>
        <p:cNvGrpSpPr/>
        <p:nvPr/>
      </p:nvGrpSpPr>
      <p:grpSpPr>
        <a:xfrm>
          <a:off x="0" y="0"/>
          <a:ext cx="0" cy="0"/>
          <a:chOff x="0" y="0"/>
          <a:chExt cx="0" cy="0"/>
        </a:xfrm>
      </p:grpSpPr>
      <p:pic>
        <p:nvPicPr>
          <p:cNvPr id="431" name="Google Shape;431;p89"/>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2" name="Google Shape;432;p89"/>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89"/>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1 column full-width">
  <p:cSld name="9_1 column full-width">
    <p:spTree>
      <p:nvGrpSpPr>
        <p:cNvPr id="1" name="Shape 50"/>
        <p:cNvGrpSpPr/>
        <p:nvPr/>
      </p:nvGrpSpPr>
      <p:grpSpPr>
        <a:xfrm>
          <a:off x="0" y="0"/>
          <a:ext cx="0" cy="0"/>
          <a:chOff x="0" y="0"/>
          <a:chExt cx="0" cy="0"/>
        </a:xfrm>
      </p:grpSpPr>
      <p:pic>
        <p:nvPicPr>
          <p:cNvPr id="51" name="Google Shape;51;p26"/>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2" name="Google Shape;52;p2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2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7_2column wHeaders">
  <p:cSld name="27_2column wHeaders">
    <p:spTree>
      <p:nvGrpSpPr>
        <p:cNvPr id="1" name="Shape 434"/>
        <p:cNvGrpSpPr/>
        <p:nvPr/>
      </p:nvGrpSpPr>
      <p:grpSpPr>
        <a:xfrm>
          <a:off x="0" y="0"/>
          <a:ext cx="0" cy="0"/>
          <a:chOff x="0" y="0"/>
          <a:chExt cx="0" cy="0"/>
        </a:xfrm>
      </p:grpSpPr>
      <p:pic>
        <p:nvPicPr>
          <p:cNvPr id="435" name="Google Shape;435;p90"/>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6" name="Google Shape;436;p90"/>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90"/>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8_2column wHeaders">
  <p:cSld name="28_2column wHeaders">
    <p:spTree>
      <p:nvGrpSpPr>
        <p:cNvPr id="1" name="Shape 438"/>
        <p:cNvGrpSpPr/>
        <p:nvPr/>
      </p:nvGrpSpPr>
      <p:grpSpPr>
        <a:xfrm>
          <a:off x="0" y="0"/>
          <a:ext cx="0" cy="0"/>
          <a:chOff x="0" y="0"/>
          <a:chExt cx="0" cy="0"/>
        </a:xfrm>
      </p:grpSpPr>
      <p:pic>
        <p:nvPicPr>
          <p:cNvPr id="439" name="Google Shape;439;p91"/>
          <p:cNvPicPr preferRelativeResize="0"/>
          <p:nvPr/>
        </p:nvPicPr>
        <p:blipFill rotWithShape="1">
          <a:blip r:embed="rId2">
            <a:alphaModFix/>
          </a:blip>
          <a:srcRect l="31208" r="31208"/>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0" name="Google Shape;440;p91"/>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91"/>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9_2column wHeaders">
  <p:cSld name="29_2column wHeaders">
    <p:spTree>
      <p:nvGrpSpPr>
        <p:cNvPr id="1" name="Shape 442"/>
        <p:cNvGrpSpPr/>
        <p:nvPr/>
      </p:nvGrpSpPr>
      <p:grpSpPr>
        <a:xfrm>
          <a:off x="0" y="0"/>
          <a:ext cx="0" cy="0"/>
          <a:chOff x="0" y="0"/>
          <a:chExt cx="0" cy="0"/>
        </a:xfrm>
      </p:grpSpPr>
      <p:pic>
        <p:nvPicPr>
          <p:cNvPr id="443" name="Google Shape;443;p92"/>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4" name="Google Shape;444;p92"/>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92"/>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0_2column wHeaders">
  <p:cSld name="30_2column wHeaders">
    <p:spTree>
      <p:nvGrpSpPr>
        <p:cNvPr id="1" name="Shape 446"/>
        <p:cNvGrpSpPr/>
        <p:nvPr/>
      </p:nvGrpSpPr>
      <p:grpSpPr>
        <a:xfrm>
          <a:off x="0" y="0"/>
          <a:ext cx="0" cy="0"/>
          <a:chOff x="0" y="0"/>
          <a:chExt cx="0" cy="0"/>
        </a:xfrm>
      </p:grpSpPr>
      <p:pic>
        <p:nvPicPr>
          <p:cNvPr id="447" name="Google Shape;447;p93"/>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8" name="Google Shape;448;p93"/>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93"/>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1_2column wHeaders">
  <p:cSld name="31_2column wHeaders">
    <p:spTree>
      <p:nvGrpSpPr>
        <p:cNvPr id="1" name="Shape 450"/>
        <p:cNvGrpSpPr/>
        <p:nvPr/>
      </p:nvGrpSpPr>
      <p:grpSpPr>
        <a:xfrm>
          <a:off x="0" y="0"/>
          <a:ext cx="0" cy="0"/>
          <a:chOff x="0" y="0"/>
          <a:chExt cx="0" cy="0"/>
        </a:xfrm>
      </p:grpSpPr>
      <p:pic>
        <p:nvPicPr>
          <p:cNvPr id="451" name="Google Shape;451;p94"/>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2" name="Google Shape;452;p9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9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2_2column wHeaders">
  <p:cSld name="32_2column wHeaders">
    <p:spTree>
      <p:nvGrpSpPr>
        <p:cNvPr id="1" name="Shape 454"/>
        <p:cNvGrpSpPr/>
        <p:nvPr/>
      </p:nvGrpSpPr>
      <p:grpSpPr>
        <a:xfrm>
          <a:off x="0" y="0"/>
          <a:ext cx="0" cy="0"/>
          <a:chOff x="0" y="0"/>
          <a:chExt cx="0" cy="0"/>
        </a:xfrm>
      </p:grpSpPr>
      <p:pic>
        <p:nvPicPr>
          <p:cNvPr id="455" name="Google Shape;455;p95"/>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6" name="Google Shape;456;p95"/>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5"/>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58"/>
        <p:cNvGrpSpPr/>
        <p:nvPr/>
      </p:nvGrpSpPr>
      <p:grpSpPr>
        <a:xfrm>
          <a:off x="0" y="0"/>
          <a:ext cx="0" cy="0"/>
          <a:chOff x="0" y="0"/>
          <a:chExt cx="0" cy="0"/>
        </a:xfrm>
      </p:grpSpPr>
      <p:sp>
        <p:nvSpPr>
          <p:cNvPr id="459" name="Google Shape;459;p9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96"/>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96"/>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96"/>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96"/>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9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96"/>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96"/>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3_4 column">
  <p:cSld name="23_4 column">
    <p:spTree>
      <p:nvGrpSpPr>
        <p:cNvPr id="1" name="Shape 467"/>
        <p:cNvGrpSpPr/>
        <p:nvPr/>
      </p:nvGrpSpPr>
      <p:grpSpPr>
        <a:xfrm>
          <a:off x="0" y="0"/>
          <a:ext cx="0" cy="0"/>
          <a:chOff x="0" y="0"/>
          <a:chExt cx="0" cy="0"/>
        </a:xfrm>
      </p:grpSpPr>
      <p:pic>
        <p:nvPicPr>
          <p:cNvPr id="468" name="Google Shape;468;p9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469" name="Google Shape;469;p97"/>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97"/>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97"/>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97"/>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9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97"/>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97"/>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476"/>
        <p:cNvGrpSpPr/>
        <p:nvPr/>
      </p:nvGrpSpPr>
      <p:grpSpPr>
        <a:xfrm>
          <a:off x="0" y="0"/>
          <a:ext cx="0" cy="0"/>
          <a:chOff x="0" y="0"/>
          <a:chExt cx="0" cy="0"/>
        </a:xfrm>
      </p:grpSpPr>
      <p:sp>
        <p:nvSpPr>
          <p:cNvPr id="477" name="Google Shape;477;p98"/>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9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9" name="Google Shape;479;p98"/>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98"/>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98"/>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98"/>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98"/>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9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3_4 column, intro">
  <p:cSld name="23_4 column, intro">
    <p:spTree>
      <p:nvGrpSpPr>
        <p:cNvPr id="1" name="Shape 485"/>
        <p:cNvGrpSpPr/>
        <p:nvPr/>
      </p:nvGrpSpPr>
      <p:grpSpPr>
        <a:xfrm>
          <a:off x="0" y="0"/>
          <a:ext cx="0" cy="0"/>
          <a:chOff x="0" y="0"/>
          <a:chExt cx="0" cy="0"/>
        </a:xfrm>
      </p:grpSpPr>
      <p:sp>
        <p:nvSpPr>
          <p:cNvPr id="486" name="Google Shape;486;p99"/>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7" name="Google Shape;487;p9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8" name="Google Shape;488;p99"/>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9"/>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99"/>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99"/>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99"/>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9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6_1 column full-width">
  <p:cSld name="16_1 column full-width">
    <p:spTree>
      <p:nvGrpSpPr>
        <p:cNvPr id="1" name="Shape 55"/>
        <p:cNvGrpSpPr/>
        <p:nvPr/>
      </p:nvGrpSpPr>
      <p:grpSpPr>
        <a:xfrm>
          <a:off x="0" y="0"/>
          <a:ext cx="0" cy="0"/>
          <a:chOff x="0" y="0"/>
          <a:chExt cx="0" cy="0"/>
        </a:xfrm>
      </p:grpSpPr>
      <p:sp>
        <p:nvSpPr>
          <p:cNvPr id="56" name="Google Shape;56;p27"/>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 name="Google Shape;57;p27"/>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8" name="Google Shape;58;p27"/>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27"/>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7"/>
          <p:cNvSpPr txBox="1">
            <a:spLocks noGrp="1"/>
          </p:cNvSpPr>
          <p:nvPr>
            <p:ph type="body" idx="2"/>
          </p:nvPr>
        </p:nvSpPr>
        <p:spPr>
          <a:xfrm>
            <a:off x="6094412" y="797310"/>
            <a:ext cx="5599616" cy="321972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94"/>
        <p:cNvGrpSpPr/>
        <p:nvPr/>
      </p:nvGrpSpPr>
      <p:grpSpPr>
        <a:xfrm>
          <a:off x="0" y="0"/>
          <a:ext cx="0" cy="0"/>
          <a:chOff x="0" y="0"/>
          <a:chExt cx="0" cy="0"/>
        </a:xfrm>
      </p:grpSpPr>
      <p:sp>
        <p:nvSpPr>
          <p:cNvPr id="495" name="Google Shape;495;p10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6" name="Google Shape;496;p10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7" name="Google Shape;497;p100"/>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8" name="Google Shape;498;p100"/>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100"/>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0" name="Google Shape;500;p100"/>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0"/>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2" name="Google Shape;502;p100"/>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4" name="Google Shape;504;p100"/>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10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506"/>
        <p:cNvGrpSpPr/>
        <p:nvPr/>
      </p:nvGrpSpPr>
      <p:grpSpPr>
        <a:xfrm>
          <a:off x="0" y="0"/>
          <a:ext cx="0" cy="0"/>
          <a:chOff x="0" y="0"/>
          <a:chExt cx="0" cy="0"/>
        </a:xfrm>
      </p:grpSpPr>
      <p:sp>
        <p:nvSpPr>
          <p:cNvPr id="507" name="Google Shape;507;p101"/>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1"/>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9" name="Google Shape;509;p101"/>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1 column half-width">
  <p:cSld name="4_1 column half-width">
    <p:spTree>
      <p:nvGrpSpPr>
        <p:cNvPr id="1" name="Shape 510"/>
        <p:cNvGrpSpPr/>
        <p:nvPr/>
      </p:nvGrpSpPr>
      <p:grpSpPr>
        <a:xfrm>
          <a:off x="0" y="0"/>
          <a:ext cx="0" cy="0"/>
          <a:chOff x="0" y="0"/>
          <a:chExt cx="0" cy="0"/>
        </a:xfrm>
      </p:grpSpPr>
      <p:sp>
        <p:nvSpPr>
          <p:cNvPr id="511" name="Google Shape;511;p102"/>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2" name="Google Shape;512;p102"/>
          <p:cNvSpPr txBox="1">
            <a:spLocks noGrp="1"/>
          </p:cNvSpPr>
          <p:nvPr>
            <p:ph type="title"/>
          </p:nvPr>
        </p:nvSpPr>
        <p:spPr>
          <a:xfrm>
            <a:off x="329184" y="283464"/>
            <a:ext cx="5602357"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2"/>
          <p:cNvSpPr txBox="1">
            <a:spLocks noGrp="1"/>
          </p:cNvSpPr>
          <p:nvPr>
            <p:ph type="body" idx="1"/>
          </p:nvPr>
        </p:nvSpPr>
        <p:spPr>
          <a:xfrm>
            <a:off x="329184" y="1243584"/>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514"/>
        <p:cNvGrpSpPr/>
        <p:nvPr/>
      </p:nvGrpSpPr>
      <p:grpSpPr>
        <a:xfrm>
          <a:off x="0" y="0"/>
          <a:ext cx="0" cy="0"/>
          <a:chOff x="0" y="0"/>
          <a:chExt cx="0" cy="0"/>
        </a:xfrm>
      </p:grpSpPr>
      <p:sp>
        <p:nvSpPr>
          <p:cNvPr id="515" name="Google Shape;515;p10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6" name="Google Shape;516;p10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517"/>
        <p:cNvGrpSpPr/>
        <p:nvPr/>
      </p:nvGrpSpPr>
      <p:grpSpPr>
        <a:xfrm>
          <a:off x="0" y="0"/>
          <a:ext cx="0" cy="0"/>
          <a:chOff x="0" y="0"/>
          <a:chExt cx="0" cy="0"/>
        </a:xfrm>
      </p:grpSpPr>
      <p:sp>
        <p:nvSpPr>
          <p:cNvPr id="518" name="Google Shape;518;p104"/>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520"/>
        <p:cNvGrpSpPr/>
        <p:nvPr/>
      </p:nvGrpSpPr>
      <p:grpSpPr>
        <a:xfrm>
          <a:off x="0" y="0"/>
          <a:ext cx="0" cy="0"/>
          <a:chOff x="0" y="0"/>
          <a:chExt cx="0" cy="0"/>
        </a:xfrm>
      </p:grpSpPr>
      <p:sp>
        <p:nvSpPr>
          <p:cNvPr id="521" name="Google Shape;521;p106"/>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2" name="Google Shape;522;p106"/>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1C8C91"/>
                </a:solidFill>
                <a:latin typeface="Arial Rounded"/>
                <a:ea typeface="Arial Rounded"/>
                <a:cs typeface="Arial Rounded"/>
                <a:sym typeface="Arial Rounded"/>
              </a:rPr>
              <a:t>“</a:t>
            </a:r>
            <a:endParaRPr/>
          </a:p>
        </p:txBody>
      </p:sp>
      <p:sp>
        <p:nvSpPr>
          <p:cNvPr id="523" name="Google Shape;523;p106"/>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4" name="Google Shape;524;p106"/>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1_quote pink">
  <p:cSld name="31_quote pink">
    <p:spTree>
      <p:nvGrpSpPr>
        <p:cNvPr id="1" name="Shape 525"/>
        <p:cNvGrpSpPr/>
        <p:nvPr/>
      </p:nvGrpSpPr>
      <p:grpSpPr>
        <a:xfrm>
          <a:off x="0" y="0"/>
          <a:ext cx="0" cy="0"/>
          <a:chOff x="0" y="0"/>
          <a:chExt cx="0" cy="0"/>
        </a:xfrm>
      </p:grpSpPr>
      <p:sp>
        <p:nvSpPr>
          <p:cNvPr id="526" name="Google Shape;526;p107"/>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7" name="Google Shape;527;p107"/>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BF478A"/>
                </a:solidFill>
                <a:latin typeface="Arial Rounded"/>
                <a:ea typeface="Arial Rounded"/>
                <a:cs typeface="Arial Rounded"/>
                <a:sym typeface="Arial Rounded"/>
              </a:rPr>
              <a:t>“</a:t>
            </a:r>
            <a:endParaRPr/>
          </a:p>
        </p:txBody>
      </p:sp>
      <p:sp>
        <p:nvSpPr>
          <p:cNvPr id="528" name="Google Shape;528;p107"/>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9" name="Google Shape;529;p107"/>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530"/>
        <p:cNvGrpSpPr/>
        <p:nvPr/>
      </p:nvGrpSpPr>
      <p:grpSpPr>
        <a:xfrm>
          <a:off x="0" y="0"/>
          <a:ext cx="0" cy="0"/>
          <a:chOff x="0" y="0"/>
          <a:chExt cx="0" cy="0"/>
        </a:xfrm>
      </p:grpSpPr>
      <p:sp>
        <p:nvSpPr>
          <p:cNvPr id="531" name="Google Shape;531;p108"/>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2" name="Google Shape;532;p108"/>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08"/>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rgbClr val="2E6AA6"/>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4_Quote">
  <p:cSld name="14_Quote">
    <p:bg>
      <p:bgPr>
        <a:blipFill>
          <a:blip r:embed="rId2">
            <a:alphaModFix/>
          </a:blip>
          <a:stretch>
            <a:fillRect/>
          </a:stretch>
        </a:blipFill>
        <a:effectLst/>
      </p:bgPr>
    </p:bg>
    <p:spTree>
      <p:nvGrpSpPr>
        <p:cNvPr id="1" name="Shape 534"/>
        <p:cNvGrpSpPr/>
        <p:nvPr/>
      </p:nvGrpSpPr>
      <p:grpSpPr>
        <a:xfrm>
          <a:off x="0" y="0"/>
          <a:ext cx="0" cy="0"/>
          <a:chOff x="0" y="0"/>
          <a:chExt cx="0" cy="0"/>
        </a:xfrm>
      </p:grpSpPr>
      <p:sp>
        <p:nvSpPr>
          <p:cNvPr id="535" name="Google Shape;535;p109"/>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6" name="Google Shape;536;p109"/>
          <p:cNvSpPr txBox="1">
            <a:spLocks noGrp="1"/>
          </p:cNvSpPr>
          <p:nvPr>
            <p:ph type="title"/>
          </p:nvPr>
        </p:nvSpPr>
        <p:spPr>
          <a:xfrm>
            <a:off x="1674541" y="1314760"/>
            <a:ext cx="8842918" cy="379412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000" b="0" i="0">
                <a:solidFill>
                  <a:srgbClr val="2E6AA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09"/>
          <p:cNvSpPr txBox="1">
            <a:spLocks noGrp="1"/>
          </p:cNvSpPr>
          <p:nvPr>
            <p:ph type="body" idx="1"/>
          </p:nvPr>
        </p:nvSpPr>
        <p:spPr>
          <a:xfrm>
            <a:off x="831850" y="5543240"/>
            <a:ext cx="10515600" cy="428772"/>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2800"/>
              <a:buNone/>
              <a:defRPr sz="2000">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1 Column Half-Width 2-line Title">
  <p:cSld name="5_1 Column Half-Width 2-line Title">
    <p:spTree>
      <p:nvGrpSpPr>
        <p:cNvPr id="1" name="Shape 538"/>
        <p:cNvGrpSpPr/>
        <p:nvPr/>
      </p:nvGrpSpPr>
      <p:grpSpPr>
        <a:xfrm>
          <a:off x="0" y="0"/>
          <a:ext cx="0" cy="0"/>
          <a:chOff x="0" y="0"/>
          <a:chExt cx="0" cy="0"/>
        </a:xfrm>
      </p:grpSpPr>
      <p:sp>
        <p:nvSpPr>
          <p:cNvPr id="539" name="Google Shape;539;p110"/>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0" name="Google Shape;540;p110"/>
          <p:cNvSpPr txBox="1">
            <a:spLocks noGrp="1"/>
          </p:cNvSpPr>
          <p:nvPr>
            <p:ph type="title"/>
          </p:nvPr>
        </p:nvSpPr>
        <p:spPr>
          <a:xfrm>
            <a:off x="329184" y="283464"/>
            <a:ext cx="5602357" cy="1089529"/>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10"/>
          <p:cNvSpPr txBox="1">
            <a:spLocks noGrp="1"/>
          </p:cNvSpPr>
          <p:nvPr>
            <p:ph type="body" idx="1"/>
          </p:nvPr>
        </p:nvSpPr>
        <p:spPr>
          <a:xfrm>
            <a:off x="329184" y="1645920"/>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62"/>
        <p:cNvGrpSpPr/>
        <p:nvPr/>
      </p:nvGrpSpPr>
      <p:grpSpPr>
        <a:xfrm>
          <a:off x="0" y="0"/>
          <a:ext cx="0" cy="0"/>
          <a:chOff x="0" y="0"/>
          <a:chExt cx="0" cy="0"/>
        </a:xfrm>
      </p:grpSpPr>
      <p:sp>
        <p:nvSpPr>
          <p:cNvPr id="63" name="Google Shape;63;p28"/>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 name="Google Shape;64;p28"/>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65" name="Google Shape;65;p28"/>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6" name="Google Shape;66;p2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8"/>
          <p:cNvSpPr txBox="1">
            <a:spLocks noGrp="1"/>
          </p:cNvSpPr>
          <p:nvPr>
            <p:ph type="body" idx="2"/>
          </p:nvPr>
        </p:nvSpPr>
        <p:spPr>
          <a:xfrm>
            <a:off x="6094412" y="797310"/>
            <a:ext cx="5599616" cy="321972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wo Content">
  <p:cSld name="2_Two Content 4">
    <p:spTree>
      <p:nvGrpSpPr>
        <p:cNvPr id="1" name="Shape 542"/>
        <p:cNvGrpSpPr/>
        <p:nvPr/>
      </p:nvGrpSpPr>
      <p:grpSpPr>
        <a:xfrm>
          <a:off x="0" y="0"/>
          <a:ext cx="0" cy="0"/>
          <a:chOff x="0" y="0"/>
          <a:chExt cx="0" cy="0"/>
        </a:xfrm>
      </p:grpSpPr>
      <p:sp>
        <p:nvSpPr>
          <p:cNvPr id="543" name="Google Shape;543;p111"/>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4" name="Google Shape;544;p111"/>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5" name="Google Shape;545;p111"/>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6" name="Google Shape;546;p111"/>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cSld name="2_Two Content 5">
    <p:spTree>
      <p:nvGrpSpPr>
        <p:cNvPr id="1" name="Shape 547"/>
        <p:cNvGrpSpPr/>
        <p:nvPr/>
      </p:nvGrpSpPr>
      <p:grpSpPr>
        <a:xfrm>
          <a:off x="0" y="0"/>
          <a:ext cx="0" cy="0"/>
          <a:chOff x="0" y="0"/>
          <a:chExt cx="0" cy="0"/>
        </a:xfrm>
      </p:grpSpPr>
      <p:sp>
        <p:nvSpPr>
          <p:cNvPr id="548" name="Google Shape;548;p112"/>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9" name="Google Shape;549;p112"/>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0" name="Google Shape;550;p112"/>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p112"/>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cSld name="2_Two Content 6">
    <p:spTree>
      <p:nvGrpSpPr>
        <p:cNvPr id="1" name="Shape 552"/>
        <p:cNvGrpSpPr/>
        <p:nvPr/>
      </p:nvGrpSpPr>
      <p:grpSpPr>
        <a:xfrm>
          <a:off x="0" y="0"/>
          <a:ext cx="0" cy="0"/>
          <a:chOff x="0" y="0"/>
          <a:chExt cx="0" cy="0"/>
        </a:xfrm>
      </p:grpSpPr>
      <p:sp>
        <p:nvSpPr>
          <p:cNvPr id="553" name="Google Shape;553;p113"/>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4" name="Google Shape;554;p113"/>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5" name="Google Shape;555;p113"/>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113"/>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wo Content">
  <p:cSld name="9_1 column, ochre halfWidth, fullBleed img">
    <p:spTree>
      <p:nvGrpSpPr>
        <p:cNvPr id="1" name="Shape 557"/>
        <p:cNvGrpSpPr/>
        <p:nvPr/>
      </p:nvGrpSpPr>
      <p:grpSpPr>
        <a:xfrm>
          <a:off x="0" y="0"/>
          <a:ext cx="0" cy="0"/>
          <a:chOff x="0" y="0"/>
          <a:chExt cx="0" cy="0"/>
        </a:xfrm>
      </p:grpSpPr>
      <p:sp>
        <p:nvSpPr>
          <p:cNvPr id="558" name="Google Shape;558;p114"/>
          <p:cNvSpPr/>
          <p:nvPr/>
        </p:nvSpPr>
        <p:spPr>
          <a:xfrm>
            <a:off x="0" y="0"/>
            <a:ext cx="6556375" cy="6858000"/>
          </a:xfrm>
          <a:prstGeom prst="rect">
            <a:avLst/>
          </a:prstGeom>
          <a:solidFill>
            <a:srgbClr val="FDFAF3"/>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9" name="Google Shape;559;p114"/>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0" name="Google Shape;560;p114"/>
          <p:cNvSpPr>
            <a:spLocks noGrp="1"/>
          </p:cNvSpPr>
          <p:nvPr>
            <p:ph type="pic" idx="2"/>
          </p:nvPr>
        </p:nvSpPr>
        <p:spPr>
          <a:xfrm>
            <a:off x="6556916" y="0"/>
            <a:ext cx="5635083" cy="6858000"/>
          </a:xfrm>
          <a:prstGeom prst="rect">
            <a:avLst/>
          </a:prstGeom>
          <a:noFill/>
          <a:ln>
            <a:noFill/>
          </a:ln>
        </p:spPr>
      </p:sp>
      <p:sp>
        <p:nvSpPr>
          <p:cNvPr id="561" name="Google Shape;561;p114"/>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14"/>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wo Content">
  <p:cSld name="10_1 column, green halfWidth, fullBleed img">
    <p:spTree>
      <p:nvGrpSpPr>
        <p:cNvPr id="1" name="Shape 563"/>
        <p:cNvGrpSpPr/>
        <p:nvPr/>
      </p:nvGrpSpPr>
      <p:grpSpPr>
        <a:xfrm>
          <a:off x="0" y="0"/>
          <a:ext cx="0" cy="0"/>
          <a:chOff x="0" y="0"/>
          <a:chExt cx="0" cy="0"/>
        </a:xfrm>
      </p:grpSpPr>
      <p:sp>
        <p:nvSpPr>
          <p:cNvPr id="564" name="Google Shape;564;p115"/>
          <p:cNvSpPr/>
          <p:nvPr/>
        </p:nvSpPr>
        <p:spPr>
          <a:xfrm>
            <a:off x="0" y="0"/>
            <a:ext cx="6556375" cy="6858000"/>
          </a:xfrm>
          <a:prstGeom prst="rect">
            <a:avLst/>
          </a:prstGeom>
          <a:solidFill>
            <a:srgbClr val="F0F7F7"/>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5" name="Google Shape;565;p115"/>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6" name="Google Shape;566;p115"/>
          <p:cNvSpPr>
            <a:spLocks noGrp="1"/>
          </p:cNvSpPr>
          <p:nvPr>
            <p:ph type="pic" idx="2"/>
          </p:nvPr>
        </p:nvSpPr>
        <p:spPr>
          <a:xfrm>
            <a:off x="6556916" y="0"/>
            <a:ext cx="5635083" cy="6858000"/>
          </a:xfrm>
          <a:prstGeom prst="rect">
            <a:avLst/>
          </a:prstGeom>
          <a:noFill/>
          <a:ln>
            <a:noFill/>
          </a:ln>
        </p:spPr>
      </p:sp>
      <p:sp>
        <p:nvSpPr>
          <p:cNvPr id="567" name="Google Shape;567;p115"/>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115"/>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cSld name="2_Two Content 7">
    <p:spTree>
      <p:nvGrpSpPr>
        <p:cNvPr id="1" name="Shape 569"/>
        <p:cNvGrpSpPr/>
        <p:nvPr/>
      </p:nvGrpSpPr>
      <p:grpSpPr>
        <a:xfrm>
          <a:off x="0" y="0"/>
          <a:ext cx="0" cy="0"/>
          <a:chOff x="0" y="0"/>
          <a:chExt cx="0" cy="0"/>
        </a:xfrm>
      </p:grpSpPr>
      <p:sp>
        <p:nvSpPr>
          <p:cNvPr id="570" name="Google Shape;570;p116"/>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1" name="Google Shape;571;p116"/>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2" name="Google Shape;572;p116"/>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116"/>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16"/>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121793810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3EC"/>
            </a:gs>
            <a:gs pos="100000">
              <a:srgbClr val="F5F7FC"/>
            </a:gs>
          </a:gsLst>
          <a:lin ang="3600000" scaled="0"/>
        </a:gradFill>
        <a:effectLst/>
      </p:bgPr>
    </p:bg>
    <p:spTree>
      <p:nvGrpSpPr>
        <p:cNvPr id="1" name="Shape 9"/>
        <p:cNvGrpSpPr/>
        <p:nvPr/>
      </p:nvGrpSpPr>
      <p:grpSpPr>
        <a:xfrm>
          <a:off x="0" y="0"/>
          <a:ext cx="0" cy="0"/>
          <a:chOff x="0" y="0"/>
          <a:chExt cx="0" cy="0"/>
        </a:xfrm>
      </p:grpSpPr>
      <p:pic>
        <p:nvPicPr>
          <p:cNvPr id="10" name="Google Shape;10;p19" descr="A white background with multicolored lines&#10;&#10;Description automatically generated"/>
          <p:cNvPicPr preferRelativeResize="0"/>
          <p:nvPr/>
        </p:nvPicPr>
        <p:blipFill rotWithShape="1">
          <a:blip r:embed="rId98">
            <a:alphaModFix amt="68000"/>
          </a:blip>
          <a:srcRect/>
          <a:stretch/>
        </p:blipFill>
        <p:spPr>
          <a:xfrm>
            <a:off x="0" y="0"/>
            <a:ext cx="12192000" cy="6858001"/>
          </a:xfrm>
          <a:prstGeom prst="rect">
            <a:avLst/>
          </a:prstGeom>
          <a:noFill/>
          <a:ln>
            <a:noFill/>
          </a:ln>
        </p:spPr>
      </p:pic>
      <p:sp>
        <p:nvSpPr>
          <p:cNvPr id="11" name="Google Shape;11;p19"/>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4B6D23"/>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4B6D23"/>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4B6D23"/>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746"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7" r:id="rId96"/>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hyperlink" Target="https://www.oregon.gov/ode/educator-resources/standards/socialsciences/Documents/Final2024SocialScienceStandardsACCESSIBLE.pdf"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579"/>
        <p:cNvGrpSpPr/>
        <p:nvPr/>
      </p:nvGrpSpPr>
      <p:grpSpPr>
        <a:xfrm>
          <a:off x="0" y="0"/>
          <a:ext cx="0" cy="0"/>
          <a:chOff x="0" y="0"/>
          <a:chExt cx="0" cy="0"/>
        </a:xfrm>
      </p:grpSpPr>
      <p:sp>
        <p:nvSpPr>
          <p:cNvPr id="580" name="Google Shape;580;p1"/>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dirty="0"/>
              <a:t>Introducing Oregon’s 2024 </a:t>
            </a:r>
            <a:br>
              <a:rPr lang="en-US" dirty="0"/>
            </a:br>
            <a:r>
              <a:rPr lang="en-US" dirty="0"/>
              <a:t>Social Science Standards </a:t>
            </a:r>
            <a:endParaRPr dirty="0"/>
          </a:p>
        </p:txBody>
      </p:sp>
      <p:sp>
        <p:nvSpPr>
          <p:cNvPr id="581" name="Google Shape;581;p1"/>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noAutofit/>
          </a:bodyPr>
          <a:lstStyle/>
          <a:p>
            <a:pPr marL="0" lvl="0" indent="0" algn="ctr" rtl="0">
              <a:lnSpc>
                <a:spcPct val="114000"/>
              </a:lnSpc>
              <a:spcBef>
                <a:spcPts val="0"/>
              </a:spcBef>
              <a:spcAft>
                <a:spcPts val="0"/>
              </a:spcAft>
              <a:buSzPts val="2800"/>
              <a:buNone/>
            </a:pPr>
            <a:r>
              <a:rPr lang="en-US" dirty="0"/>
              <a:t>Grades 4–5 </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2">
          <a:extLst>
            <a:ext uri="{FF2B5EF4-FFF2-40B4-BE49-F238E27FC236}">
              <a16:creationId xmlns:a16="http://schemas.microsoft.com/office/drawing/2014/main" id="{045A73A3-D856-8865-219C-3A7FCF42B10E}"/>
            </a:ext>
          </a:extLst>
        </p:cNvPr>
        <p:cNvGrpSpPr/>
        <p:nvPr/>
      </p:nvGrpSpPr>
      <p:grpSpPr>
        <a:xfrm>
          <a:off x="0" y="0"/>
          <a:ext cx="0" cy="0"/>
          <a:chOff x="0" y="0"/>
          <a:chExt cx="0" cy="0"/>
        </a:xfrm>
      </p:grpSpPr>
      <p:sp>
        <p:nvSpPr>
          <p:cNvPr id="633" name="Google Shape;633;p9">
            <a:extLst>
              <a:ext uri="{FF2B5EF4-FFF2-40B4-BE49-F238E27FC236}">
                <a16:creationId xmlns:a16="http://schemas.microsoft.com/office/drawing/2014/main" id="{57379C64-EE85-36F5-D162-7EDC87D37283}"/>
              </a:ext>
            </a:extLst>
          </p:cNvPr>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4 Revision: Historical Analysis </a:t>
            </a:r>
            <a:endParaRPr dirty="0"/>
          </a:p>
        </p:txBody>
      </p:sp>
      <p:sp>
        <p:nvSpPr>
          <p:cNvPr id="634" name="Google Shape;634;p9">
            <a:extLst>
              <a:ext uri="{FF2B5EF4-FFF2-40B4-BE49-F238E27FC236}">
                <a16:creationId xmlns:a16="http://schemas.microsoft.com/office/drawing/2014/main" id="{DE34DB5A-7349-4A1A-B0A5-4FCAC6AF3F8A}"/>
              </a:ext>
            </a:extLst>
          </p:cNvPr>
          <p:cNvSpPr txBox="1">
            <a:spLocks noGrp="1"/>
          </p:cNvSpPr>
          <p:nvPr>
            <p:ph type="body" idx="1"/>
          </p:nvPr>
        </p:nvSpPr>
        <p:spPr>
          <a:xfrm>
            <a:off x="0" y="1106424"/>
            <a:ext cx="5120700" cy="2243523"/>
          </a:xfrm>
          <a:prstGeom prst="rect">
            <a:avLst/>
          </a:prstGeom>
          <a:noFill/>
          <a:ln>
            <a:noFill/>
          </a:ln>
        </p:spPr>
        <p:txBody>
          <a:bodyPr spcFirstLastPara="1" wrap="square" lIns="91425" tIns="45700" rIns="91425" bIns="45700" anchor="t" anchorCtr="0">
            <a:spAutoFit/>
          </a:bodyPr>
          <a:lstStyle/>
          <a:p>
            <a:pPr marL="694944" marR="0" lvl="0" indent="-347472" algn="l" rtl="0">
              <a:lnSpc>
                <a:spcPct val="114000"/>
              </a:lnSpc>
              <a:spcBef>
                <a:spcPts val="2000"/>
              </a:spcBef>
              <a:spcAft>
                <a:spcPts val="0"/>
              </a:spcAft>
              <a:buSzPct val="100000"/>
              <a:buFont typeface="+mj-lt"/>
              <a:buAutoNum type="arabicPeriod" startAt="2"/>
            </a:pPr>
            <a:r>
              <a:rPr lang="en-US" sz="1800" b="1" dirty="0"/>
              <a:t>Historical Analysis:</a:t>
            </a:r>
            <a:r>
              <a:rPr lang="en-US" sz="1800" dirty="0"/>
              <a:t> Shift from describing historical events to examining how specific forces like colonialism, racial prejudice and discriminatory policies shaped Oregon’s development and continue to impact communities today. </a:t>
            </a:r>
            <a:endParaRPr lang="en-US" sz="1800" strike="sngStrike" dirty="0"/>
          </a:p>
        </p:txBody>
      </p:sp>
      <p:sp>
        <p:nvSpPr>
          <p:cNvPr id="635" name="Google Shape;635;p9">
            <a:extLst>
              <a:ext uri="{FF2B5EF4-FFF2-40B4-BE49-F238E27FC236}">
                <a16:creationId xmlns:a16="http://schemas.microsoft.com/office/drawing/2014/main" id="{935C2971-0B61-2DE7-2037-AC4AC54A0713}"/>
              </a:ext>
            </a:extLst>
          </p:cNvPr>
          <p:cNvSpPr txBox="1">
            <a:spLocks noGrp="1"/>
          </p:cNvSpPr>
          <p:nvPr>
            <p:ph type="body" idx="2"/>
          </p:nvPr>
        </p:nvSpPr>
        <p:spPr>
          <a:xfrm>
            <a:off x="5833035" y="1253067"/>
            <a:ext cx="5599616" cy="3604961"/>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9540"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79540" lvl="0" indent="0" algn="l" rtl="0">
              <a:lnSpc>
                <a:spcPct val="114000"/>
              </a:lnSpc>
              <a:spcBef>
                <a:spcPts val="1600"/>
              </a:spcBef>
              <a:spcAft>
                <a:spcPts val="0"/>
              </a:spcAft>
              <a:buNone/>
            </a:pPr>
            <a:r>
              <a:rPr lang="en-US" sz="1800" b="1" i="0" u="none" strike="noStrike" dirty="0">
                <a:solidFill>
                  <a:srgbClr val="000000"/>
                </a:solidFill>
              </a:rPr>
              <a:t>4.H.CP.7 </a:t>
            </a:r>
            <a:r>
              <a:rPr lang="en-US" sz="1800" i="0" u="none" strike="noStrike" dirty="0">
                <a:solidFill>
                  <a:srgbClr val="000000"/>
                </a:solidFill>
              </a:rPr>
              <a:t>Identify and explain how the legacy of colonialism and discrimination based on race, gender, economic, and social group identity created and continues to affect the history, growth, and current experience of residents of Oregon.</a:t>
            </a:r>
            <a:endParaRPr dirty="0"/>
          </a:p>
        </p:txBody>
      </p:sp>
      <p:sp>
        <p:nvSpPr>
          <p:cNvPr id="2" name="Google Shape;693;p18">
            <a:extLst>
              <a:ext uri="{FF2B5EF4-FFF2-40B4-BE49-F238E27FC236}">
                <a16:creationId xmlns:a16="http://schemas.microsoft.com/office/drawing/2014/main" id="{1FF7B77B-00AB-F908-8001-3C5FB61DC434}"/>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10</a:t>
            </a:fld>
            <a:endParaRPr lang="en-US" dirty="0">
              <a:solidFill>
                <a:schemeClr val="dk1"/>
              </a:solidFill>
            </a:endParaRPr>
          </a:p>
        </p:txBody>
      </p:sp>
    </p:spTree>
    <p:extLst>
      <p:ext uri="{BB962C8B-B14F-4D97-AF65-F5344CB8AC3E}">
        <p14:creationId xmlns:p14="http://schemas.microsoft.com/office/powerpoint/2010/main" val="353782284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Grades 4 Revision: Economic Literacy </a:t>
            </a:r>
            <a:endParaRPr dirty="0"/>
          </a:p>
        </p:txBody>
      </p:sp>
      <p:sp>
        <p:nvSpPr>
          <p:cNvPr id="641" name="Google Shape;641;p10"/>
          <p:cNvSpPr txBox="1">
            <a:spLocks noGrp="1"/>
          </p:cNvSpPr>
          <p:nvPr>
            <p:ph type="body" idx="1"/>
          </p:nvPr>
        </p:nvSpPr>
        <p:spPr>
          <a:xfrm>
            <a:off x="0" y="1106424"/>
            <a:ext cx="5120700" cy="2559315"/>
          </a:xfrm>
          <a:prstGeom prst="rect">
            <a:avLst/>
          </a:prstGeom>
          <a:noFill/>
          <a:ln>
            <a:noFill/>
          </a:ln>
        </p:spPr>
        <p:txBody>
          <a:bodyPr spcFirstLastPara="1" wrap="square" lIns="91425" tIns="45700" rIns="91425" bIns="45700" anchor="t" anchorCtr="0">
            <a:spAutoFit/>
          </a:bodyPr>
          <a:lstStyle/>
          <a:p>
            <a:pPr marL="694944" marR="0" lvl="0" indent="-342900" algn="l" rtl="0">
              <a:lnSpc>
                <a:spcPct val="114000"/>
              </a:lnSpc>
              <a:spcBef>
                <a:spcPts val="2000"/>
              </a:spcBef>
              <a:spcAft>
                <a:spcPts val="0"/>
              </a:spcAft>
              <a:buSzPct val="100000"/>
              <a:buFont typeface="Calibri"/>
              <a:buAutoNum type="arabicPeriod" startAt="3"/>
            </a:pPr>
            <a:r>
              <a:rPr lang="en-US" sz="1800" b="1" dirty="0"/>
              <a:t>Economic Literacy:</a:t>
            </a:r>
            <a:r>
              <a:rPr lang="en-US" sz="1800" dirty="0"/>
              <a:t> Expand from basic resource concepts to more complex economic relationships, including personal finance, market dynamics, targeted marketing and economic interdependence, with a specific focus on Oregon’s economy and trade. </a:t>
            </a:r>
            <a:endParaRPr dirty="0"/>
          </a:p>
        </p:txBody>
      </p:sp>
      <p:sp>
        <p:nvSpPr>
          <p:cNvPr id="642" name="Google Shape;642;p10"/>
          <p:cNvSpPr txBox="1">
            <a:spLocks noGrp="1"/>
          </p:cNvSpPr>
          <p:nvPr>
            <p:ph type="body" idx="2"/>
          </p:nvPr>
        </p:nvSpPr>
        <p:spPr>
          <a:xfrm>
            <a:off x="496384" y="3771511"/>
            <a:ext cx="5513891" cy="2341795"/>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82588"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82588" lvl="0" indent="0" algn="l" rtl="0">
              <a:lnSpc>
                <a:spcPct val="114000"/>
              </a:lnSpc>
              <a:spcBef>
                <a:spcPts val="1600"/>
              </a:spcBef>
              <a:spcAft>
                <a:spcPts val="0"/>
              </a:spcAft>
              <a:buNone/>
            </a:pPr>
            <a:r>
              <a:rPr lang="en-US" sz="1800" b="1" i="0" u="none" strike="noStrike" dirty="0">
                <a:solidFill>
                  <a:srgbClr val="000000"/>
                </a:solidFill>
              </a:rPr>
              <a:t>4.E.ES.2 </a:t>
            </a:r>
            <a:r>
              <a:rPr lang="en-US" sz="1800" i="0" u="none" strike="noStrike" dirty="0">
                <a:solidFill>
                  <a:srgbClr val="000000"/>
                </a:solidFill>
              </a:rPr>
              <a:t>Describe the difference between wages, salaries, commissions, and tips.</a:t>
            </a:r>
            <a:endParaRPr sz="1800" b="1" dirty="0"/>
          </a:p>
        </p:txBody>
      </p:sp>
      <p:pic>
        <p:nvPicPr>
          <p:cNvPr id="3" name="Picture 2">
            <a:extLst>
              <a:ext uri="{FF2B5EF4-FFF2-40B4-BE49-F238E27FC236}">
                <a16:creationId xmlns:a16="http://schemas.microsoft.com/office/drawing/2014/main" id="{C1214710-110A-B811-8562-18135B679DAB}"/>
              </a:ext>
              <a:ext uri="{C183D7F6-B498-43B3-948B-1728B52AA6E4}">
                <adec:decorative xmlns:adec="http://schemas.microsoft.com/office/drawing/2017/decorative" val="1"/>
              </a:ext>
            </a:extLst>
          </p:cNvPr>
          <p:cNvPicPr>
            <a:picLocks noChangeAspect="1"/>
          </p:cNvPicPr>
          <p:nvPr/>
        </p:nvPicPr>
        <p:blipFill>
          <a:blip r:embed="rId3"/>
          <a:srcRect l="13738" r="15835"/>
          <a:stretch/>
        </p:blipFill>
        <p:spPr>
          <a:xfrm>
            <a:off x="6096000" y="1003300"/>
            <a:ext cx="6184900" cy="5854700"/>
          </a:xfrm>
          <a:prstGeom prst="rect">
            <a:avLst/>
          </a:prstGeom>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a:extLst>
            <a:ext uri="{FF2B5EF4-FFF2-40B4-BE49-F238E27FC236}">
              <a16:creationId xmlns:a16="http://schemas.microsoft.com/office/drawing/2014/main" id="{7D9797BE-7B72-180A-7F32-C3ADEE981A1B}"/>
            </a:ext>
          </a:extLst>
        </p:cNvPr>
        <p:cNvGrpSpPr/>
        <p:nvPr/>
      </p:nvGrpSpPr>
      <p:grpSpPr>
        <a:xfrm>
          <a:off x="0" y="0"/>
          <a:ext cx="0" cy="0"/>
          <a:chOff x="0" y="0"/>
          <a:chExt cx="0" cy="0"/>
        </a:xfrm>
      </p:grpSpPr>
      <p:sp>
        <p:nvSpPr>
          <p:cNvPr id="640" name="Google Shape;640;p10">
            <a:extLst>
              <a:ext uri="{FF2B5EF4-FFF2-40B4-BE49-F238E27FC236}">
                <a16:creationId xmlns:a16="http://schemas.microsoft.com/office/drawing/2014/main" id="{42C5B855-2E8B-C1DE-0F98-437938F9ABAA}"/>
              </a:ext>
            </a:extLst>
          </p:cNvPr>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Grades 4 Revision: Geographic Thinking </a:t>
            </a:r>
            <a:endParaRPr dirty="0"/>
          </a:p>
        </p:txBody>
      </p:sp>
      <p:sp>
        <p:nvSpPr>
          <p:cNvPr id="641" name="Google Shape;641;p10">
            <a:extLst>
              <a:ext uri="{FF2B5EF4-FFF2-40B4-BE49-F238E27FC236}">
                <a16:creationId xmlns:a16="http://schemas.microsoft.com/office/drawing/2014/main" id="{3D68D990-A3E0-941C-57FF-B52CCDF8C95E}"/>
              </a:ext>
            </a:extLst>
          </p:cNvPr>
          <p:cNvSpPr txBox="1">
            <a:spLocks noGrp="1"/>
          </p:cNvSpPr>
          <p:nvPr>
            <p:ph type="body" idx="1"/>
          </p:nvPr>
        </p:nvSpPr>
        <p:spPr>
          <a:xfrm>
            <a:off x="329184" y="1392026"/>
            <a:ext cx="5120700" cy="21922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4000"/>
              </a:lnSpc>
              <a:spcBef>
                <a:spcPts val="1600"/>
              </a:spcBef>
              <a:spcAft>
                <a:spcPts val="0"/>
              </a:spcAft>
              <a:buSzPct val="100000"/>
              <a:buFont typeface="+mj-lt"/>
              <a:buAutoNum type="arabicPeriod" startAt="4"/>
            </a:pPr>
            <a:r>
              <a:rPr lang="en-US" sz="1800" b="1" dirty="0"/>
              <a:t>Geographic Thinking:</a:t>
            </a:r>
            <a:r>
              <a:rPr lang="en-US" sz="1800" dirty="0"/>
              <a:t> Shift from general settlement patterns to detailed analysis of how geography influences culture, sustainability and human movement with an emphasis on mapping skills and regional understanding.</a:t>
            </a:r>
            <a:endParaRPr dirty="0"/>
          </a:p>
        </p:txBody>
      </p:sp>
      <p:sp>
        <p:nvSpPr>
          <p:cNvPr id="642" name="Google Shape;642;p10">
            <a:extLst>
              <a:ext uri="{FF2B5EF4-FFF2-40B4-BE49-F238E27FC236}">
                <a16:creationId xmlns:a16="http://schemas.microsoft.com/office/drawing/2014/main" id="{3F955849-4B2F-C50A-1847-A026DF051578}"/>
              </a:ext>
            </a:extLst>
          </p:cNvPr>
          <p:cNvSpPr txBox="1">
            <a:spLocks noGrp="1"/>
          </p:cNvSpPr>
          <p:nvPr>
            <p:ph type="body" idx="2"/>
          </p:nvPr>
        </p:nvSpPr>
        <p:spPr>
          <a:xfrm>
            <a:off x="411990" y="3727337"/>
            <a:ext cx="5599616" cy="2657587"/>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82588"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82588" lvl="0" indent="0" algn="l" rtl="0">
              <a:lnSpc>
                <a:spcPct val="114000"/>
              </a:lnSpc>
              <a:spcBef>
                <a:spcPts val="1600"/>
              </a:spcBef>
              <a:spcAft>
                <a:spcPts val="0"/>
              </a:spcAft>
              <a:buNone/>
            </a:pPr>
            <a:r>
              <a:rPr lang="en-US" sz="1800" b="1" dirty="0"/>
              <a:t>4.G.GR.3 </a:t>
            </a:r>
            <a:r>
              <a:rPr lang="en-US" sz="1800" dirty="0"/>
              <a:t>Compare and contrast Tribal, colonial, historical, and contemporary maps to understand Oregon’s history.</a:t>
            </a:r>
            <a:endParaRPr dirty="0"/>
          </a:p>
        </p:txBody>
      </p:sp>
      <p:pic>
        <p:nvPicPr>
          <p:cNvPr id="3" name="Picture 2">
            <a:extLst>
              <a:ext uri="{FF2B5EF4-FFF2-40B4-BE49-F238E27FC236}">
                <a16:creationId xmlns:a16="http://schemas.microsoft.com/office/drawing/2014/main" id="{2F3FC820-86FE-A0C5-3070-4CB298E09F18}"/>
              </a:ext>
              <a:ext uri="{C183D7F6-B498-43B3-948B-1728B52AA6E4}">
                <adec:decorative xmlns:adec="http://schemas.microsoft.com/office/drawing/2017/decorative" val="1"/>
              </a:ext>
            </a:extLst>
          </p:cNvPr>
          <p:cNvPicPr>
            <a:picLocks noChangeAspect="1"/>
          </p:cNvPicPr>
          <p:nvPr/>
        </p:nvPicPr>
        <p:blipFill>
          <a:blip r:embed="rId3"/>
          <a:srcRect l="26361" r="2905"/>
          <a:stretch/>
        </p:blipFill>
        <p:spPr>
          <a:xfrm>
            <a:off x="6096000" y="1003300"/>
            <a:ext cx="6184900" cy="5829300"/>
          </a:xfrm>
          <a:prstGeom prst="rect">
            <a:avLst/>
          </a:prstGeom>
        </p:spPr>
      </p:pic>
    </p:spTree>
    <p:extLst>
      <p:ext uri="{BB962C8B-B14F-4D97-AF65-F5344CB8AC3E}">
        <p14:creationId xmlns:p14="http://schemas.microsoft.com/office/powerpoint/2010/main" val="360913629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3" name="Picture 2">
            <a:extLst>
              <a:ext uri="{FF2B5EF4-FFF2-40B4-BE49-F238E27FC236}">
                <a16:creationId xmlns:a16="http://schemas.microsoft.com/office/drawing/2014/main" id="{72C57B56-7A37-534A-C273-1E6713DB2F6A}"/>
              </a:ext>
              <a:ext uri="{C183D7F6-B498-43B3-948B-1728B52AA6E4}">
                <adec:decorative xmlns:adec="http://schemas.microsoft.com/office/drawing/2017/decorative" val="1"/>
              </a:ext>
            </a:extLst>
          </p:cNvPr>
          <p:cNvPicPr>
            <a:picLocks noChangeAspect="1"/>
          </p:cNvPicPr>
          <p:nvPr/>
        </p:nvPicPr>
        <p:blipFill>
          <a:blip r:embed="rId3"/>
          <a:srcRect b="25775"/>
          <a:stretch/>
        </p:blipFill>
        <p:spPr>
          <a:xfrm>
            <a:off x="0" y="3973785"/>
            <a:ext cx="12192000" cy="2884216"/>
          </a:xfrm>
          <a:prstGeom prst="rect">
            <a:avLst/>
          </a:prstGeom>
        </p:spPr>
      </p:pic>
      <p:sp>
        <p:nvSpPr>
          <p:cNvPr id="647" name="Google Shape;647;p1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Grades 4 Revision: Constitutional and Civic Engagement </a:t>
            </a:r>
            <a:endParaRPr dirty="0"/>
          </a:p>
        </p:txBody>
      </p:sp>
      <p:sp>
        <p:nvSpPr>
          <p:cNvPr id="648" name="Google Shape;648;p11"/>
          <p:cNvSpPr txBox="1">
            <a:spLocks noGrp="1"/>
          </p:cNvSpPr>
          <p:nvPr>
            <p:ph type="body" idx="1"/>
          </p:nvPr>
        </p:nvSpPr>
        <p:spPr>
          <a:xfrm>
            <a:off x="0" y="1106424"/>
            <a:ext cx="5120700" cy="2243523"/>
          </a:xfrm>
          <a:prstGeom prst="rect">
            <a:avLst/>
          </a:prstGeom>
          <a:noFill/>
          <a:ln>
            <a:noFill/>
          </a:ln>
        </p:spPr>
        <p:txBody>
          <a:bodyPr spcFirstLastPara="1" wrap="square" lIns="91425" tIns="45700" rIns="91425" bIns="45700" anchor="t" anchorCtr="0">
            <a:spAutoFit/>
          </a:bodyPr>
          <a:lstStyle/>
          <a:p>
            <a:pPr marL="694690" marR="0" lvl="0" indent="-342900" algn="l" rtl="0">
              <a:lnSpc>
                <a:spcPct val="114000"/>
              </a:lnSpc>
              <a:spcBef>
                <a:spcPts val="2000"/>
              </a:spcBef>
              <a:spcAft>
                <a:spcPts val="0"/>
              </a:spcAft>
              <a:buSzPct val="100000"/>
              <a:buFont typeface="Calibri"/>
              <a:buAutoNum type="arabicPeriod" startAt="5"/>
            </a:pPr>
            <a:r>
              <a:rPr lang="en-US" sz="1800" b="1" dirty="0"/>
              <a:t>Constitutional and Civic Engagement</a:t>
            </a:r>
            <a:r>
              <a:rPr lang="en-US" sz="1800" dirty="0"/>
              <a:t>: Expand from basic government structure to explore active civic participation and constitutional protection, requiring a deeper understanding of how citizens can affect change.</a:t>
            </a:r>
            <a:endParaRPr lang="en-US" dirty="0"/>
          </a:p>
        </p:txBody>
      </p:sp>
      <p:sp>
        <p:nvSpPr>
          <p:cNvPr id="649" name="Google Shape;649;p11"/>
          <p:cNvSpPr txBox="1">
            <a:spLocks noGrp="1"/>
          </p:cNvSpPr>
          <p:nvPr>
            <p:ph type="body" idx="2"/>
          </p:nvPr>
        </p:nvSpPr>
        <p:spPr>
          <a:xfrm>
            <a:off x="6263200" y="1198677"/>
            <a:ext cx="5599616" cy="297337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82588"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82588" lvl="0" indent="0" algn="l" rtl="0">
              <a:lnSpc>
                <a:spcPct val="114000"/>
              </a:lnSpc>
              <a:spcBef>
                <a:spcPts val="1600"/>
              </a:spcBef>
              <a:spcAft>
                <a:spcPts val="0"/>
              </a:spcAft>
              <a:buNone/>
            </a:pPr>
            <a:r>
              <a:rPr lang="en-US" sz="1800" b="1" dirty="0"/>
              <a:t>4.C.CE.5 </a:t>
            </a:r>
            <a:r>
              <a:rPr lang="en-US" sz="1800" dirty="0"/>
              <a:t>Describe the importance of civic participation, including the ballot initiative process, in changing Oregon’s laws and Constitution.</a:t>
            </a:r>
            <a:endParaRPr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5 Revision: Enhanced Indigenous Perspectives </a:t>
            </a:r>
            <a:endParaRPr dirty="0"/>
          </a:p>
        </p:txBody>
      </p:sp>
      <p:sp>
        <p:nvSpPr>
          <p:cNvPr id="655" name="Google Shape;655;p12"/>
          <p:cNvSpPr txBox="1">
            <a:spLocks noGrp="1"/>
          </p:cNvSpPr>
          <p:nvPr>
            <p:ph type="body" idx="1"/>
          </p:nvPr>
        </p:nvSpPr>
        <p:spPr>
          <a:xfrm>
            <a:off x="0" y="1106424"/>
            <a:ext cx="5435400" cy="2243523"/>
          </a:xfrm>
          <a:prstGeom prst="rect">
            <a:avLst/>
          </a:prstGeom>
          <a:noFill/>
          <a:ln>
            <a:noFill/>
          </a:ln>
        </p:spPr>
        <p:txBody>
          <a:bodyPr spcFirstLastPara="1" wrap="square" lIns="91425" tIns="45700" rIns="91425" bIns="45700" anchor="t" anchorCtr="0">
            <a:spAutoFit/>
          </a:bodyPr>
          <a:lstStyle/>
          <a:p>
            <a:pPr marL="694690" marR="0" lvl="0" indent="-342900" algn="l" rtl="0">
              <a:lnSpc>
                <a:spcPct val="114000"/>
              </a:lnSpc>
              <a:spcBef>
                <a:spcPts val="2000"/>
              </a:spcBef>
              <a:spcAft>
                <a:spcPts val="0"/>
              </a:spcAft>
              <a:buSzPct val="100000"/>
              <a:buFont typeface="Calibri"/>
              <a:buAutoNum type="arabicPeriod"/>
            </a:pPr>
            <a:r>
              <a:rPr lang="en-US" sz="1800" b="1" dirty="0"/>
              <a:t>Enhanced Indigenous Perspectives:</a:t>
            </a:r>
            <a:r>
              <a:rPr lang="en-US" sz="1800" dirty="0"/>
              <a:t> Shift to an explicit focus on Indigenous sovereignty, experiences with colonization, resistance to oppression and specific examination of assimilation policies and cultural genocide.</a:t>
            </a:r>
            <a:endParaRPr lang="en-US" sz="1800" strike="sngStrike" dirty="0"/>
          </a:p>
        </p:txBody>
      </p:sp>
      <p:sp>
        <p:nvSpPr>
          <p:cNvPr id="656" name="Google Shape;656;p12"/>
          <p:cNvSpPr txBox="1">
            <a:spLocks noGrp="1"/>
          </p:cNvSpPr>
          <p:nvPr>
            <p:ph type="body" idx="2"/>
          </p:nvPr>
        </p:nvSpPr>
        <p:spPr>
          <a:xfrm>
            <a:off x="496384" y="3429000"/>
            <a:ext cx="5599616" cy="297337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7711" marR="83147" lvl="0" indent="-610" algn="l" rtl="0">
              <a:lnSpc>
                <a:spcPct val="114000"/>
              </a:lnSpc>
              <a:spcBef>
                <a:spcPts val="0"/>
              </a:spcBef>
              <a:spcAft>
                <a:spcPts val="0"/>
              </a:spcAft>
              <a:buNone/>
            </a:pPr>
            <a:r>
              <a:rPr lang="en-US" sz="2000" b="1" i="0" u="none" strike="noStrike" dirty="0">
                <a:solidFill>
                  <a:srgbClr val="000000"/>
                </a:solidFill>
              </a:rPr>
              <a:t>Sample Standards</a:t>
            </a:r>
            <a:endParaRPr dirty="0"/>
          </a:p>
          <a:p>
            <a:pPr marL="0" lvl="0" indent="0" algn="l" rtl="0">
              <a:lnSpc>
                <a:spcPct val="114000"/>
              </a:lnSpc>
              <a:spcBef>
                <a:spcPts val="1600"/>
              </a:spcBef>
              <a:spcAft>
                <a:spcPts val="0"/>
              </a:spcAft>
              <a:buNone/>
            </a:pPr>
            <a:r>
              <a:rPr lang="en-US" sz="1800" b="1" dirty="0"/>
              <a:t>5.G.HI.7 </a:t>
            </a:r>
            <a:r>
              <a:rPr lang="en-US" sz="1800" dirty="0"/>
              <a:t>Investigate the effects of exploration, conquest, exploitation, and colonial settlement on Indigenous Tribes in at least two geographic regions.</a:t>
            </a:r>
            <a:endParaRPr sz="1800" dirty="0"/>
          </a:p>
        </p:txBody>
      </p:sp>
      <p:pic>
        <p:nvPicPr>
          <p:cNvPr id="3" name="Picture 2">
            <a:extLst>
              <a:ext uri="{FF2B5EF4-FFF2-40B4-BE49-F238E27FC236}">
                <a16:creationId xmlns:a16="http://schemas.microsoft.com/office/drawing/2014/main" id="{D0F7D7AB-59E4-1A7D-C06D-6A3A70BFE137}"/>
              </a:ext>
              <a:ext uri="{C183D7F6-B498-43B3-948B-1728B52AA6E4}">
                <adec:decorative xmlns:adec="http://schemas.microsoft.com/office/drawing/2017/decorative" val="1"/>
              </a:ext>
            </a:extLst>
          </p:cNvPr>
          <p:cNvPicPr>
            <a:picLocks noChangeAspect="1"/>
          </p:cNvPicPr>
          <p:nvPr/>
        </p:nvPicPr>
        <p:blipFill>
          <a:blip r:embed="rId3"/>
          <a:srcRect l="25308" r="15432" b="14259"/>
          <a:stretch/>
        </p:blipFill>
        <p:spPr>
          <a:xfrm>
            <a:off x="6096000" y="1000760"/>
            <a:ext cx="6096000" cy="5880100"/>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07F13110-FFA7-D12F-F9F0-30174068E71B}"/>
            </a:ext>
          </a:extLst>
        </p:cNvPr>
        <p:cNvGrpSpPr/>
        <p:nvPr/>
      </p:nvGrpSpPr>
      <p:grpSpPr>
        <a:xfrm>
          <a:off x="0" y="0"/>
          <a:ext cx="0" cy="0"/>
          <a:chOff x="0" y="0"/>
          <a:chExt cx="0" cy="0"/>
        </a:xfrm>
      </p:grpSpPr>
      <p:sp>
        <p:nvSpPr>
          <p:cNvPr id="654" name="Google Shape;654;p12">
            <a:extLst>
              <a:ext uri="{FF2B5EF4-FFF2-40B4-BE49-F238E27FC236}">
                <a16:creationId xmlns:a16="http://schemas.microsoft.com/office/drawing/2014/main" id="{68D6F1BB-2A0A-93AC-7AEF-E3D82F761802}"/>
              </a:ext>
            </a:extLst>
          </p:cNvPr>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5 Revision: Complex Government Analysis </a:t>
            </a:r>
            <a:endParaRPr dirty="0"/>
          </a:p>
        </p:txBody>
      </p:sp>
      <p:sp>
        <p:nvSpPr>
          <p:cNvPr id="655" name="Google Shape;655;p12">
            <a:extLst>
              <a:ext uri="{FF2B5EF4-FFF2-40B4-BE49-F238E27FC236}">
                <a16:creationId xmlns:a16="http://schemas.microsoft.com/office/drawing/2014/main" id="{AF94880B-877E-B4D1-0669-62BB39EC97D9}"/>
              </a:ext>
            </a:extLst>
          </p:cNvPr>
          <p:cNvSpPr txBox="1">
            <a:spLocks noGrp="1"/>
          </p:cNvSpPr>
          <p:nvPr>
            <p:ph type="body" idx="1"/>
          </p:nvPr>
        </p:nvSpPr>
        <p:spPr>
          <a:xfrm>
            <a:off x="0" y="1106424"/>
            <a:ext cx="5435400" cy="1927731"/>
          </a:xfrm>
          <a:prstGeom prst="rect">
            <a:avLst/>
          </a:prstGeom>
          <a:noFill/>
          <a:ln>
            <a:noFill/>
          </a:ln>
        </p:spPr>
        <p:txBody>
          <a:bodyPr spcFirstLastPara="1" wrap="square" lIns="91425" tIns="45700" rIns="91425" bIns="45700" anchor="t" anchorCtr="0">
            <a:spAutoFit/>
          </a:bodyPr>
          <a:lstStyle/>
          <a:p>
            <a:pPr marL="694690" indent="-342900">
              <a:spcBef>
                <a:spcPts val="2000"/>
              </a:spcBef>
              <a:buSzPct val="100000"/>
              <a:buFont typeface="+mj-lt"/>
              <a:buAutoNum type="arabicPeriod" startAt="2"/>
            </a:pPr>
            <a:r>
              <a:rPr lang="en-US" sz="1800" b="1" dirty="0"/>
              <a:t>Complex Government Analysis:</a:t>
            </a:r>
            <a:r>
              <a:rPr lang="en-US" sz="1800" dirty="0"/>
              <a:t> Expand from identifying basic government principles to analyzing interactions between different forms of governance, including the tensions within democratic principles.</a:t>
            </a:r>
            <a:endParaRPr lang="en-US" strike="sngStrike" dirty="0"/>
          </a:p>
        </p:txBody>
      </p:sp>
      <p:sp>
        <p:nvSpPr>
          <p:cNvPr id="656" name="Google Shape;656;p12">
            <a:extLst>
              <a:ext uri="{FF2B5EF4-FFF2-40B4-BE49-F238E27FC236}">
                <a16:creationId xmlns:a16="http://schemas.microsoft.com/office/drawing/2014/main" id="{2F7685D8-45BA-1270-D887-975831F78057}"/>
              </a:ext>
            </a:extLst>
          </p:cNvPr>
          <p:cNvSpPr txBox="1">
            <a:spLocks noGrp="1"/>
          </p:cNvSpPr>
          <p:nvPr>
            <p:ph type="body" idx="2"/>
          </p:nvPr>
        </p:nvSpPr>
        <p:spPr>
          <a:xfrm>
            <a:off x="329183" y="3268461"/>
            <a:ext cx="5599616" cy="3289170"/>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7711" marR="83147" lvl="0" indent="-610" algn="l" rtl="0">
              <a:lnSpc>
                <a:spcPct val="114000"/>
              </a:lnSpc>
              <a:spcBef>
                <a:spcPts val="0"/>
              </a:spcBef>
              <a:spcAft>
                <a:spcPts val="0"/>
              </a:spcAft>
              <a:buNone/>
            </a:pPr>
            <a:r>
              <a:rPr lang="en-US" sz="2000" b="1" i="0" u="none" strike="noStrike" dirty="0">
                <a:solidFill>
                  <a:srgbClr val="000000"/>
                </a:solidFill>
              </a:rPr>
              <a:t>Sample Standards</a:t>
            </a:r>
            <a:endParaRPr sz="1800" dirty="0"/>
          </a:p>
          <a:p>
            <a:pPr marL="0" lvl="0" indent="0" algn="l" rtl="0">
              <a:lnSpc>
                <a:spcPct val="114000"/>
              </a:lnSpc>
              <a:spcBef>
                <a:spcPts val="1600"/>
              </a:spcBef>
              <a:spcAft>
                <a:spcPts val="0"/>
              </a:spcAft>
              <a:buNone/>
            </a:pPr>
            <a:r>
              <a:rPr lang="en-US" sz="1800" b="1" dirty="0"/>
              <a:t>5.C.PI.2 </a:t>
            </a:r>
            <a:r>
              <a:rPr lang="en-US" sz="1800" dirty="0"/>
              <a:t>Analyze the significance of the decisions and laws of the newly formed federal and state governments in establishing, expanding, limiting, and denying rights to individuals 1789-1865.</a:t>
            </a:r>
            <a:endParaRPr sz="1800" b="0" dirty="0"/>
          </a:p>
        </p:txBody>
      </p:sp>
      <p:pic>
        <p:nvPicPr>
          <p:cNvPr id="3" name="Picture 2">
            <a:extLst>
              <a:ext uri="{FF2B5EF4-FFF2-40B4-BE49-F238E27FC236}">
                <a16:creationId xmlns:a16="http://schemas.microsoft.com/office/drawing/2014/main" id="{6803C51F-366E-B964-A16A-D576DBA1DFC0}"/>
              </a:ext>
              <a:ext uri="{C183D7F6-B498-43B3-948B-1728B52AA6E4}">
                <adec:decorative xmlns:adec="http://schemas.microsoft.com/office/drawing/2017/decorative" val="1"/>
              </a:ext>
            </a:extLst>
          </p:cNvPr>
          <p:cNvPicPr>
            <a:picLocks noChangeAspect="1"/>
          </p:cNvPicPr>
          <p:nvPr/>
        </p:nvPicPr>
        <p:blipFill>
          <a:blip r:embed="rId3"/>
          <a:srcRect l="7407" r="33333" b="14629"/>
          <a:stretch/>
        </p:blipFill>
        <p:spPr>
          <a:xfrm>
            <a:off x="6096000" y="1003300"/>
            <a:ext cx="6096000" cy="5854700"/>
          </a:xfrm>
          <a:prstGeom prst="rect">
            <a:avLst/>
          </a:prstGeom>
        </p:spPr>
      </p:pic>
    </p:spTree>
    <p:extLst>
      <p:ext uri="{BB962C8B-B14F-4D97-AF65-F5344CB8AC3E}">
        <p14:creationId xmlns:p14="http://schemas.microsoft.com/office/powerpoint/2010/main" val="46436356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3" name="Picture 2">
            <a:extLst>
              <a:ext uri="{FF2B5EF4-FFF2-40B4-BE49-F238E27FC236}">
                <a16:creationId xmlns:a16="http://schemas.microsoft.com/office/drawing/2014/main" id="{738EB758-5722-CCF6-D518-7FEE68FE4507}"/>
              </a:ext>
              <a:ext uri="{C183D7F6-B498-43B3-948B-1728B52AA6E4}">
                <adec:decorative xmlns:adec="http://schemas.microsoft.com/office/drawing/2017/decorative" val="1"/>
              </a:ext>
            </a:extLst>
          </p:cNvPr>
          <p:cNvPicPr>
            <a:picLocks noChangeAspect="1"/>
          </p:cNvPicPr>
          <p:nvPr/>
        </p:nvPicPr>
        <p:blipFill>
          <a:blip r:embed="rId3"/>
          <a:srcRect t="3761" b="54630"/>
          <a:stretch/>
        </p:blipFill>
        <p:spPr>
          <a:xfrm>
            <a:off x="-1" y="3428999"/>
            <a:ext cx="12361435" cy="3429001"/>
          </a:xfrm>
          <a:prstGeom prst="rect">
            <a:avLst/>
          </a:prstGeom>
        </p:spPr>
      </p:pic>
      <p:sp>
        <p:nvSpPr>
          <p:cNvPr id="661" name="Google Shape;661;p1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5 Revision: Economic Understanding  </a:t>
            </a:r>
            <a:endParaRPr dirty="0"/>
          </a:p>
        </p:txBody>
      </p:sp>
      <p:sp>
        <p:nvSpPr>
          <p:cNvPr id="662" name="Google Shape;662;p13"/>
          <p:cNvSpPr txBox="1">
            <a:spLocks noGrp="1"/>
          </p:cNvSpPr>
          <p:nvPr>
            <p:ph type="body" idx="1"/>
          </p:nvPr>
        </p:nvSpPr>
        <p:spPr>
          <a:xfrm>
            <a:off x="0" y="1106424"/>
            <a:ext cx="5435400" cy="1927731"/>
          </a:xfrm>
          <a:prstGeom prst="rect">
            <a:avLst/>
          </a:prstGeom>
          <a:noFill/>
          <a:ln>
            <a:noFill/>
          </a:ln>
        </p:spPr>
        <p:txBody>
          <a:bodyPr spcFirstLastPara="1" wrap="square" lIns="91425" tIns="45700" rIns="91425" bIns="45700" anchor="t" anchorCtr="0">
            <a:spAutoFit/>
          </a:bodyPr>
          <a:lstStyle/>
          <a:p>
            <a:pPr marL="694944" marR="0" lvl="0" indent="-342900" algn="l" rtl="0">
              <a:lnSpc>
                <a:spcPct val="114000"/>
              </a:lnSpc>
              <a:spcBef>
                <a:spcPts val="2000"/>
              </a:spcBef>
              <a:spcAft>
                <a:spcPts val="0"/>
              </a:spcAft>
              <a:buSzPct val="100000"/>
              <a:buFont typeface="Calibri"/>
              <a:buAutoNum type="arabicPeriod" startAt="3"/>
            </a:pPr>
            <a:r>
              <a:rPr lang="en-US" sz="1800" b="1" dirty="0"/>
              <a:t>Economic Understanding:</a:t>
            </a:r>
            <a:r>
              <a:rPr lang="en-US" sz="1800" dirty="0"/>
              <a:t> Expand from basic career and tax concepts to examining complex economic systems, global trade networks and the economic dimensions of slavery and colonization.</a:t>
            </a:r>
            <a:endParaRPr dirty="0"/>
          </a:p>
        </p:txBody>
      </p:sp>
      <p:sp>
        <p:nvSpPr>
          <p:cNvPr id="663" name="Google Shape;663;p13"/>
          <p:cNvSpPr txBox="1">
            <a:spLocks noGrp="1"/>
          </p:cNvSpPr>
          <p:nvPr>
            <p:ph type="body" idx="2"/>
          </p:nvPr>
        </p:nvSpPr>
        <p:spPr>
          <a:xfrm>
            <a:off x="6263201" y="1137137"/>
            <a:ext cx="5599616" cy="2657587"/>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0" lvl="0" indent="0" algn="l" rtl="0">
              <a:lnSpc>
                <a:spcPct val="114000"/>
              </a:lnSpc>
              <a:spcBef>
                <a:spcPts val="1600"/>
              </a:spcBef>
              <a:spcAft>
                <a:spcPts val="0"/>
              </a:spcAft>
              <a:buNone/>
            </a:pPr>
            <a:r>
              <a:rPr lang="en-US" sz="1800" b="1" i="0" u="none" strike="noStrike" dirty="0">
                <a:solidFill>
                  <a:srgbClr val="000000"/>
                </a:solidFill>
              </a:rPr>
              <a:t>5.E.MI.5 </a:t>
            </a:r>
            <a:r>
              <a:rPr lang="en-US" sz="1800" i="0" u="none" strike="noStrike" dirty="0">
                <a:solidFill>
                  <a:srgbClr val="000000"/>
                </a:solidFill>
              </a:rPr>
              <a:t>Explain the United States' development from a mercantilist to a market economy.</a:t>
            </a:r>
            <a:endParaRPr dirty="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24BE88C7-1EA9-66E7-FC27-D038AD6E3E94}"/>
            </a:ext>
          </a:extLst>
        </p:cNvPr>
        <p:cNvGrpSpPr/>
        <p:nvPr/>
      </p:nvGrpSpPr>
      <p:grpSpPr>
        <a:xfrm>
          <a:off x="0" y="0"/>
          <a:ext cx="0" cy="0"/>
          <a:chOff x="0" y="0"/>
          <a:chExt cx="0" cy="0"/>
        </a:xfrm>
      </p:grpSpPr>
      <p:sp>
        <p:nvSpPr>
          <p:cNvPr id="661" name="Google Shape;661;p13">
            <a:extLst>
              <a:ext uri="{FF2B5EF4-FFF2-40B4-BE49-F238E27FC236}">
                <a16:creationId xmlns:a16="http://schemas.microsoft.com/office/drawing/2014/main" id="{FCFA4B40-39C7-D736-D345-223D4C26052F}"/>
              </a:ext>
            </a:extLst>
          </p:cNvPr>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5 Revision: Geographic Reasoning </a:t>
            </a:r>
            <a:endParaRPr dirty="0"/>
          </a:p>
        </p:txBody>
      </p:sp>
      <p:sp>
        <p:nvSpPr>
          <p:cNvPr id="662" name="Google Shape;662;p13">
            <a:extLst>
              <a:ext uri="{FF2B5EF4-FFF2-40B4-BE49-F238E27FC236}">
                <a16:creationId xmlns:a16="http://schemas.microsoft.com/office/drawing/2014/main" id="{AF155576-2D16-D5AD-F4C8-B64A5728A884}"/>
              </a:ext>
            </a:extLst>
          </p:cNvPr>
          <p:cNvSpPr txBox="1">
            <a:spLocks noGrp="1"/>
          </p:cNvSpPr>
          <p:nvPr>
            <p:ph type="body" idx="1"/>
          </p:nvPr>
        </p:nvSpPr>
        <p:spPr>
          <a:xfrm>
            <a:off x="0" y="1106424"/>
            <a:ext cx="5435400" cy="2243523"/>
          </a:xfrm>
          <a:prstGeom prst="rect">
            <a:avLst/>
          </a:prstGeom>
          <a:noFill/>
          <a:ln>
            <a:noFill/>
          </a:ln>
        </p:spPr>
        <p:txBody>
          <a:bodyPr spcFirstLastPara="1" wrap="square" lIns="91425" tIns="45700" rIns="91425" bIns="45700" anchor="t" anchorCtr="0">
            <a:spAutoFit/>
          </a:bodyPr>
          <a:lstStyle/>
          <a:p>
            <a:pPr marL="694944" marR="0" lvl="0" indent="-342900" algn="l" rtl="0">
              <a:lnSpc>
                <a:spcPct val="114000"/>
              </a:lnSpc>
              <a:spcBef>
                <a:spcPts val="2000"/>
              </a:spcBef>
              <a:spcAft>
                <a:spcPts val="0"/>
              </a:spcAft>
              <a:buSzPct val="100000"/>
              <a:buFont typeface="+mj-lt"/>
              <a:buAutoNum type="arabicPeriod" startAt="4"/>
            </a:pPr>
            <a:r>
              <a:rPr lang="en-US" sz="1800" b="1" dirty="0"/>
              <a:t>Geographic Reasoning:</a:t>
            </a:r>
            <a:r>
              <a:rPr lang="en-US" sz="1800" dirty="0"/>
              <a:t> Shift from general map skills to specific applications analyzing features that influenced colonial development with emphasis on how geography shapes cultural interactions and power dynamics.</a:t>
            </a:r>
            <a:endParaRPr dirty="0"/>
          </a:p>
        </p:txBody>
      </p:sp>
      <p:sp>
        <p:nvSpPr>
          <p:cNvPr id="663" name="Google Shape;663;p13">
            <a:extLst>
              <a:ext uri="{FF2B5EF4-FFF2-40B4-BE49-F238E27FC236}">
                <a16:creationId xmlns:a16="http://schemas.microsoft.com/office/drawing/2014/main" id="{98723E72-599F-69BA-2334-44976A6DA2DC}"/>
              </a:ext>
            </a:extLst>
          </p:cNvPr>
          <p:cNvSpPr txBox="1">
            <a:spLocks noGrp="1"/>
          </p:cNvSpPr>
          <p:nvPr>
            <p:ph type="body" idx="2"/>
          </p:nvPr>
        </p:nvSpPr>
        <p:spPr>
          <a:xfrm>
            <a:off x="6011606" y="1468623"/>
            <a:ext cx="5599616" cy="3920753"/>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0" lvl="0" indent="0" algn="l" rtl="0">
              <a:lnSpc>
                <a:spcPct val="114000"/>
              </a:lnSpc>
              <a:spcBef>
                <a:spcPts val="1600"/>
              </a:spcBef>
              <a:spcAft>
                <a:spcPts val="0"/>
              </a:spcAft>
              <a:buNone/>
            </a:pPr>
            <a:r>
              <a:rPr lang="en-US" sz="1800" b="1" i="0" u="none" strike="noStrike" dirty="0">
                <a:solidFill>
                  <a:srgbClr val="000000"/>
                </a:solidFill>
              </a:rPr>
              <a:t>5.H.CH.2 </a:t>
            </a:r>
            <a:r>
              <a:rPr lang="en-US" sz="1800" i="0" u="none" strike="noStrike" dirty="0">
                <a:solidFill>
                  <a:srgbClr val="000000"/>
                </a:solidFill>
              </a:rPr>
              <a:t>Use maps to trace European exploration, conquest, exploitation, and colonial settlement of North America and the Caribbean Islands in the 15th through 18th centuries, and identify the reasons and effects of the voyages, including on the Indigenous Tribes already living in the region.</a:t>
            </a:r>
            <a:endParaRPr dirty="0"/>
          </a:p>
        </p:txBody>
      </p:sp>
      <p:sp>
        <p:nvSpPr>
          <p:cNvPr id="2" name="Google Shape;693;p18">
            <a:extLst>
              <a:ext uri="{FF2B5EF4-FFF2-40B4-BE49-F238E27FC236}">
                <a16:creationId xmlns:a16="http://schemas.microsoft.com/office/drawing/2014/main" id="{FB47A8FB-1AF3-4122-703D-8F2CD6D18F44}"/>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17</a:t>
            </a:fld>
            <a:endParaRPr lang="en-US" dirty="0">
              <a:solidFill>
                <a:schemeClr val="dk1"/>
              </a:solidFill>
            </a:endParaRPr>
          </a:p>
        </p:txBody>
      </p:sp>
      <p:pic>
        <p:nvPicPr>
          <p:cNvPr id="4" name="Picture 3">
            <a:extLst>
              <a:ext uri="{FF2B5EF4-FFF2-40B4-BE49-F238E27FC236}">
                <a16:creationId xmlns:a16="http://schemas.microsoft.com/office/drawing/2014/main" id="{C1A9DCC9-2215-F2D2-9248-86BFD3F5E8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425198"/>
            <a:ext cx="5435400" cy="3622142"/>
          </a:xfrm>
          <a:prstGeom prst="rect">
            <a:avLst/>
          </a:prstGeom>
        </p:spPr>
      </p:pic>
    </p:spTree>
    <p:extLst>
      <p:ext uri="{BB962C8B-B14F-4D97-AF65-F5344CB8AC3E}">
        <p14:creationId xmlns:p14="http://schemas.microsoft.com/office/powerpoint/2010/main" val="403862673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5 Revision: Historical Thinking </a:t>
            </a:r>
            <a:endParaRPr dirty="0"/>
          </a:p>
        </p:txBody>
      </p:sp>
      <p:sp>
        <p:nvSpPr>
          <p:cNvPr id="669" name="Google Shape;669;p14"/>
          <p:cNvSpPr txBox="1">
            <a:spLocks noGrp="1"/>
          </p:cNvSpPr>
          <p:nvPr>
            <p:ph type="body" idx="1"/>
          </p:nvPr>
        </p:nvSpPr>
        <p:spPr>
          <a:xfrm>
            <a:off x="0" y="1106424"/>
            <a:ext cx="5435513" cy="1927731"/>
          </a:xfrm>
          <a:prstGeom prst="rect">
            <a:avLst/>
          </a:prstGeom>
          <a:noFill/>
          <a:ln>
            <a:noFill/>
          </a:ln>
        </p:spPr>
        <p:txBody>
          <a:bodyPr spcFirstLastPara="1" wrap="square" lIns="91425" tIns="45700" rIns="91425" bIns="45700" anchor="t" anchorCtr="0">
            <a:spAutoFit/>
          </a:bodyPr>
          <a:lstStyle/>
          <a:p>
            <a:pPr marL="694944" marR="0" lvl="0" indent="-342900" algn="l" rtl="0">
              <a:lnSpc>
                <a:spcPct val="114000"/>
              </a:lnSpc>
              <a:spcBef>
                <a:spcPts val="2000"/>
              </a:spcBef>
              <a:spcAft>
                <a:spcPts val="0"/>
              </a:spcAft>
              <a:buSzPct val="100000"/>
              <a:buFont typeface="Calibri"/>
              <a:buAutoNum type="arabicPeriod" startAt="5"/>
            </a:pPr>
            <a:r>
              <a:rPr lang="en-US" sz="1800" b="1" dirty="0"/>
              <a:t>Historical Thinking:</a:t>
            </a:r>
            <a:r>
              <a:rPr lang="en-US" sz="1800" dirty="0"/>
              <a:t> Shift from describing historical events to analyzing causes, effects and connections between past and present, particularly regarding systemic inequalities, resistance movements and social justice. </a:t>
            </a:r>
            <a:endParaRPr dirty="0"/>
          </a:p>
        </p:txBody>
      </p:sp>
      <p:sp>
        <p:nvSpPr>
          <p:cNvPr id="670" name="Google Shape;670;p14"/>
          <p:cNvSpPr txBox="1">
            <a:spLocks noGrp="1"/>
          </p:cNvSpPr>
          <p:nvPr>
            <p:ph type="body" idx="2"/>
          </p:nvPr>
        </p:nvSpPr>
        <p:spPr>
          <a:xfrm>
            <a:off x="411990" y="3429000"/>
            <a:ext cx="4845810" cy="297337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0" lvl="0" indent="0" algn="l" rtl="0">
              <a:lnSpc>
                <a:spcPct val="114000"/>
              </a:lnSpc>
              <a:spcBef>
                <a:spcPts val="1600"/>
              </a:spcBef>
              <a:spcAft>
                <a:spcPts val="0"/>
              </a:spcAft>
              <a:buNone/>
            </a:pPr>
            <a:r>
              <a:rPr lang="en-US" sz="1800" b="1" i="0" u="none" strike="noStrike" dirty="0">
                <a:solidFill>
                  <a:srgbClr val="000000"/>
                </a:solidFill>
              </a:rPr>
              <a:t>5.H.CE.7 </a:t>
            </a:r>
            <a:r>
              <a:rPr lang="en-US" sz="1800" i="0" u="none" strike="noStrike" dirty="0">
                <a:solidFill>
                  <a:srgbClr val="000000"/>
                </a:solidFill>
              </a:rPr>
              <a:t>Explain multiple perspectives and causes and effects of events leading to colonial independence from British Rule.</a:t>
            </a:r>
            <a:endParaRPr dirty="0"/>
          </a:p>
        </p:txBody>
      </p:sp>
      <p:pic>
        <p:nvPicPr>
          <p:cNvPr id="3" name="Picture 2">
            <a:extLst>
              <a:ext uri="{FF2B5EF4-FFF2-40B4-BE49-F238E27FC236}">
                <a16:creationId xmlns:a16="http://schemas.microsoft.com/office/drawing/2014/main" id="{5235497D-C4D8-A502-635F-EA1093AD4583}"/>
              </a:ext>
              <a:ext uri="{C183D7F6-B498-43B3-948B-1728B52AA6E4}">
                <adec:decorative xmlns:adec="http://schemas.microsoft.com/office/drawing/2017/decorative" val="1"/>
              </a:ext>
            </a:extLst>
          </p:cNvPr>
          <p:cNvPicPr>
            <a:picLocks noChangeAspect="1"/>
          </p:cNvPicPr>
          <p:nvPr/>
        </p:nvPicPr>
        <p:blipFill>
          <a:blip r:embed="rId3"/>
          <a:srcRect l="29654" t="1881" r="3990" b="-1881"/>
          <a:stretch/>
        </p:blipFill>
        <p:spPr>
          <a:xfrm>
            <a:off x="6096000" y="1001014"/>
            <a:ext cx="6096000" cy="6077712"/>
          </a:xfrm>
          <a:prstGeom prst="rect">
            <a:avLst/>
          </a:prstGeom>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p15"/>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dirty="0"/>
              <a:t>Questions for Consideration</a:t>
            </a:r>
            <a:endParaRPr dirty="0"/>
          </a:p>
        </p:txBody>
      </p:sp>
      <p:sp>
        <p:nvSpPr>
          <p:cNvPr id="675" name="Google Shape;675;p15"/>
          <p:cNvSpPr txBox="1">
            <a:spLocks noGrp="1"/>
          </p:cNvSpPr>
          <p:nvPr>
            <p:ph type="body" idx="1"/>
          </p:nvPr>
        </p:nvSpPr>
        <p:spPr>
          <a:xfrm>
            <a:off x="5676901" y="1324035"/>
            <a:ext cx="5657850" cy="3938258"/>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p>
            <a:pPr marL="342900" marR="0" lvl="0" indent="-342900" algn="l" rtl="0">
              <a:lnSpc>
                <a:spcPct val="107000"/>
              </a:lnSpc>
              <a:spcBef>
                <a:spcPts val="0"/>
              </a:spcBef>
              <a:spcAft>
                <a:spcPts val="0"/>
              </a:spcAft>
              <a:buSzPct val="100000"/>
              <a:buFont typeface="Arial" panose="020B0604020202020204" pitchFamily="34" charset="0"/>
              <a:buChar char="•"/>
            </a:pPr>
            <a:r>
              <a:rPr lang="en-US" sz="1800" b="0" dirty="0">
                <a:latin typeface="Arial" panose="020B0604020202020204" pitchFamily="34" charset="0"/>
                <a:ea typeface="Calibri"/>
                <a:cs typeface="Arial" panose="020B0604020202020204" pitchFamily="34" charset="0"/>
                <a:sym typeface="Calibri"/>
              </a:rPr>
              <a:t>How can leaders support teachers to address sensitive topics like </a:t>
            </a:r>
            <a:r>
              <a:rPr lang="en-US" sz="1800" b="0" dirty="0">
                <a:solidFill>
                  <a:srgbClr val="000000"/>
                </a:solidFill>
                <a:latin typeface="Arial" panose="020B0604020202020204" pitchFamily="34" charset="0"/>
                <a:ea typeface="Calibri"/>
                <a:cs typeface="Arial" panose="020B0604020202020204" pitchFamily="34" charset="0"/>
                <a:sym typeface="Calibri"/>
              </a:rPr>
              <a:t>colonialism, discrimination and Tribal sovereignty in age-appropriate ways while maintaining historical accuracy and cultural respect?</a:t>
            </a:r>
            <a:endParaRPr sz="1800" b="0" dirty="0">
              <a:latin typeface="Arial" panose="020B0604020202020204" pitchFamily="34" charset="0"/>
              <a:ea typeface="Calibri"/>
              <a:cs typeface="Arial" panose="020B0604020202020204" pitchFamily="34" charset="0"/>
              <a:sym typeface="Calibri"/>
            </a:endParaRPr>
          </a:p>
          <a:p>
            <a:pPr marL="342900" marR="0" lvl="0" indent="-342900" algn="l" rtl="0">
              <a:lnSpc>
                <a:spcPct val="107000"/>
              </a:lnSpc>
              <a:spcBef>
                <a:spcPts val="1600"/>
              </a:spcBef>
              <a:spcAft>
                <a:spcPts val="600"/>
              </a:spcAft>
              <a:buSzPct val="100000"/>
              <a:buFont typeface="Arial" panose="020B0604020202020204" pitchFamily="34" charset="0"/>
              <a:buChar char="•"/>
            </a:pPr>
            <a:r>
              <a:rPr lang="en-US" sz="1800" b="0" dirty="0">
                <a:latin typeface="Arial" panose="020B0604020202020204" pitchFamily="34" charset="0"/>
                <a:ea typeface="Calibri"/>
                <a:cs typeface="Arial" panose="020B0604020202020204" pitchFamily="34" charset="0"/>
                <a:sym typeface="Calibri"/>
              </a:rPr>
              <a:t>What additional supports do teachers need to </a:t>
            </a:r>
            <a:r>
              <a:rPr lang="en-US" sz="1800" b="0" dirty="0">
                <a:solidFill>
                  <a:srgbClr val="000000"/>
                </a:solidFill>
                <a:latin typeface="Arial" panose="020B0604020202020204" pitchFamily="34" charset="0"/>
                <a:ea typeface="Calibri"/>
                <a:cs typeface="Arial" panose="020B0604020202020204" pitchFamily="34" charset="0"/>
                <a:sym typeface="Calibri"/>
              </a:rPr>
              <a:t>integrate the ten Essential Disciplinary Practices across the content areas and to help students make connections between historical events and contemporary issues?</a:t>
            </a:r>
            <a:endParaRPr sz="1800" b="0" dirty="0">
              <a:latin typeface="Arial" panose="020B0604020202020204" pitchFamily="34" charset="0"/>
              <a:ea typeface="Calibri"/>
              <a:cs typeface="Arial" panose="020B0604020202020204" pitchFamily="34" charset="0"/>
              <a:sym typeface="Calibri"/>
            </a:endParaRPr>
          </a:p>
        </p:txBody>
      </p:sp>
      <p:sp>
        <p:nvSpPr>
          <p:cNvPr id="2" name="Google Shape;693;p18">
            <a:extLst>
              <a:ext uri="{FF2B5EF4-FFF2-40B4-BE49-F238E27FC236}">
                <a16:creationId xmlns:a16="http://schemas.microsoft.com/office/drawing/2014/main" id="{59FCDBA5-C851-9296-62DE-286EED46ED64}"/>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19</a:t>
            </a:fld>
            <a:endParaRPr lang="en-US" dirty="0">
              <a:solidFill>
                <a:schemeClr val="dk1"/>
              </a:solidFill>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
          <p:cNvSpPr txBox="1">
            <a:spLocks noGrp="1"/>
          </p:cNvSpPr>
          <p:nvPr>
            <p:ph type="title"/>
          </p:nvPr>
        </p:nvSpPr>
        <p:spPr>
          <a:noFill/>
          <a:ln>
            <a:noFill/>
          </a:ln>
        </p:spPr>
        <p:txBody>
          <a:bodyPr spcFirstLastPara="1" wrap="square" lIns="91425" tIns="45700" rIns="91425" bIns="45700" anchor="t" anchorCtr="0">
            <a:spAutoFit/>
          </a:bodyPr>
          <a:lstStyle/>
          <a:p>
            <a:pPr lvl="0"/>
            <a:r>
              <a:rPr lang="en-US" dirty="0"/>
              <a:t>Key Changes </a:t>
            </a:r>
          </a:p>
        </p:txBody>
      </p:sp>
      <p:sp>
        <p:nvSpPr>
          <p:cNvPr id="587" name="Google Shape;587;p2"/>
          <p:cNvSpPr txBox="1">
            <a:spLocks noGrp="1"/>
          </p:cNvSpPr>
          <p:nvPr>
            <p:ph type="body" idx="1"/>
          </p:nvPr>
        </p:nvSpPr>
        <p:spPr>
          <a:xfrm>
            <a:off x="329184" y="1353311"/>
            <a:ext cx="11364844" cy="4071095"/>
          </a:xfr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p>
            <a:pPr lvl="0">
              <a:spcAft>
                <a:spcPts val="1200"/>
              </a:spcAft>
            </a:pPr>
            <a:r>
              <a:rPr lang="en-US" sz="2800" dirty="0">
                <a:sym typeface="Helvetica Neue"/>
              </a:rPr>
              <a:t>Oregon’s 2024 revised Social Science Standards</a:t>
            </a:r>
          </a:p>
          <a:p>
            <a:pPr lvl="1">
              <a:spcAft>
                <a:spcPts val="600"/>
              </a:spcAft>
              <a:buClr>
                <a:schemeClr val="tx1"/>
              </a:buClr>
            </a:pPr>
            <a:r>
              <a:rPr lang="en-US" sz="2800" dirty="0">
                <a:sym typeface="Helvetica Neue"/>
              </a:rPr>
              <a:t>Prioritize critical analysis, cultural awareness and engaging in a diverse democracy and an interconnected world. </a:t>
            </a:r>
            <a:endParaRPr lang="en-US" sz="2800" dirty="0"/>
          </a:p>
          <a:p>
            <a:pPr lvl="1">
              <a:spcAft>
                <a:spcPts val="600"/>
              </a:spcAft>
              <a:buClr>
                <a:schemeClr val="tx1"/>
              </a:buClr>
            </a:pPr>
            <a:r>
              <a:rPr lang="en-US" sz="2800" dirty="0">
                <a:sym typeface="Helvetica Neue"/>
              </a:rPr>
              <a:t>Include the contributions, perspectives and histories of individuals and groups previously underrepresented. </a:t>
            </a:r>
            <a:endParaRPr lang="en-US" sz="2800" dirty="0"/>
          </a:p>
          <a:p>
            <a:pPr lvl="1">
              <a:spcAft>
                <a:spcPts val="600"/>
              </a:spcAft>
              <a:buClr>
                <a:schemeClr val="tx1"/>
              </a:buClr>
            </a:pPr>
            <a:r>
              <a:rPr lang="en-US" sz="2800" dirty="0">
                <a:sym typeface="Helvetica Neue"/>
              </a:rPr>
              <a:t>Address legislated requirements, including civics, ethnic studies, the Holocaust and other genocides. </a:t>
            </a:r>
          </a:p>
        </p:txBody>
      </p:sp>
      <p:sp>
        <p:nvSpPr>
          <p:cNvPr id="4" name="Google Shape;693;p18">
            <a:extLst>
              <a:ext uri="{FF2B5EF4-FFF2-40B4-BE49-F238E27FC236}">
                <a16:creationId xmlns:a16="http://schemas.microsoft.com/office/drawing/2014/main" id="{7BC3F2A7-2049-B293-52C9-0589CF48F1F1}"/>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2</a:t>
            </a:fld>
            <a:endParaRPr lang="en-US" dirty="0">
              <a:solidFill>
                <a:schemeClr val="dk1"/>
              </a:solidFil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6"/>
          <p:cNvSpPr txBox="1">
            <a:spLocks noGrp="1"/>
          </p:cNvSpPr>
          <p:nvPr>
            <p:ph type="title"/>
          </p:nvPr>
        </p:nvSpPr>
        <p:spPr>
          <a:xfrm>
            <a:off x="329184" y="375834"/>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Let’s Look at Our Standards</a:t>
            </a:r>
            <a:endParaRPr dirty="0"/>
          </a:p>
        </p:txBody>
      </p:sp>
      <p:sp>
        <p:nvSpPr>
          <p:cNvPr id="682" name="Google Shape;682;p16"/>
          <p:cNvSpPr txBox="1">
            <a:spLocks noGrp="1"/>
          </p:cNvSpPr>
          <p:nvPr>
            <p:ph type="body" idx="1"/>
          </p:nvPr>
        </p:nvSpPr>
        <p:spPr>
          <a:xfrm>
            <a:off x="329184" y="1143248"/>
            <a:ext cx="5766816" cy="4883219"/>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None/>
            </a:pPr>
            <a:r>
              <a:rPr lang="en-US" dirty="0">
                <a:solidFill>
                  <a:srgbClr val="000000"/>
                </a:solidFill>
                <a:latin typeface="+mn-lt"/>
                <a:ea typeface="Helvetica Neue"/>
                <a:cs typeface="Helvetica Neue"/>
                <a:sym typeface="Helvetica Neue"/>
              </a:rPr>
              <a:t>Read the content standards for your grade level and mark</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have firmly in place in your teaching,</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need additional materials or resources to teach, and</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have a question about.</a:t>
            </a:r>
            <a:endParaRPr dirty="0">
              <a:solidFill>
                <a:srgbClr val="000000"/>
              </a:solidFill>
              <a:latin typeface="+mn-lt"/>
            </a:endParaRPr>
          </a:p>
          <a:p>
            <a:pPr marL="0" lvl="0" indent="0" algn="l" rtl="0">
              <a:lnSpc>
                <a:spcPct val="114000"/>
              </a:lnSpc>
              <a:spcBef>
                <a:spcPts val="1600"/>
              </a:spcBef>
              <a:spcAft>
                <a:spcPts val="0"/>
              </a:spcAft>
              <a:buNone/>
            </a:pPr>
            <a:r>
              <a:rPr lang="en-US" dirty="0">
                <a:solidFill>
                  <a:srgbClr val="000000"/>
                </a:solidFill>
                <a:latin typeface="+mn-lt"/>
                <a:ea typeface="Helvetica Neue"/>
                <a:cs typeface="Helvetica Neue"/>
                <a:sym typeface="Helvetica Neue"/>
              </a:rPr>
              <a:t>Then, discuss with a partner. </a:t>
            </a:r>
            <a:endParaRPr dirty="0">
              <a:solidFill>
                <a:srgbClr val="000000"/>
              </a:solidFill>
              <a:latin typeface="+mn-lt"/>
              <a:ea typeface="Helvetica Neue"/>
              <a:cs typeface="Helvetica Neue"/>
              <a:sym typeface="Helvetica Neue"/>
            </a:endParaRPr>
          </a:p>
        </p:txBody>
      </p:sp>
      <p:pic>
        <p:nvPicPr>
          <p:cNvPr id="2" name="Picture 1">
            <a:extLst>
              <a:ext uri="{FF2B5EF4-FFF2-40B4-BE49-F238E27FC236}">
                <a16:creationId xmlns:a16="http://schemas.microsoft.com/office/drawing/2014/main" id="{B3AE28D2-0485-CC5E-24F7-3E6F0D667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0161" y="3447898"/>
            <a:ext cx="2527493" cy="1945768"/>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0BEC2A6-E2FE-E515-D505-6EA1B9829A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0874" y="1723065"/>
            <a:ext cx="2527493" cy="194576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7926AE2-0094-019E-0962-FA5801B291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42440" y="4895098"/>
            <a:ext cx="2527493" cy="182290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D68EAB2-3B69-BDD1-E80C-9BC73CAAF7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35323" y="3925591"/>
            <a:ext cx="2527493" cy="194576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AFA5466-1B2A-8559-F995-6984247524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20560" y="1241680"/>
            <a:ext cx="2783068" cy="3603218"/>
          </a:xfrm>
          <a:prstGeom prst="rect">
            <a:avLst/>
          </a:prstGeom>
          <a:effectLst>
            <a:outerShdw blurRad="50800" dist="38100" dir="2700000" algn="tl" rotWithShape="0">
              <a:prstClr val="black">
                <a:alpha val="40000"/>
              </a:prstClr>
            </a:outerShdw>
          </a:effectLst>
        </p:spPr>
      </p:pic>
      <p:sp>
        <p:nvSpPr>
          <p:cNvPr id="7" name="Google Shape;693;p18">
            <a:extLst>
              <a:ext uri="{FF2B5EF4-FFF2-40B4-BE49-F238E27FC236}">
                <a16:creationId xmlns:a16="http://schemas.microsoft.com/office/drawing/2014/main" id="{CE0FC496-05CD-9E81-CC9C-6D36B1C249EF}"/>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20</a:t>
            </a:fld>
            <a:endParaRPr lang="en-US" dirty="0">
              <a:solidFill>
                <a:schemeClr val="dk1"/>
              </a:solidFill>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7"/>
          <p:cNvSpPr txBox="1">
            <a:spLocks noGrp="1"/>
          </p:cNvSpPr>
          <p:nvPr>
            <p:ph type="title"/>
          </p:nvPr>
        </p:nvSpPr>
        <p:spPr>
          <a:xfrm>
            <a:off x="1805940" y="2071384"/>
            <a:ext cx="8580120" cy="1323399"/>
          </a:xfrm>
          <a:prstGeom prst="rect">
            <a:avLst/>
          </a:prstGeom>
          <a:noFill/>
          <a:ln>
            <a:noFill/>
          </a:ln>
        </p:spPr>
        <p:txBody>
          <a:bodyPr spcFirstLastPara="1" wrap="square" lIns="91425" tIns="45700" rIns="91425" bIns="45700" anchor="b" anchorCtr="0">
            <a:spAutoFit/>
          </a:bodyPr>
          <a:lstStyle/>
          <a:p>
            <a:pPr marL="0" lvl="0" indent="0" algn="ctr" rtl="0">
              <a:spcBef>
                <a:spcPts val="0"/>
              </a:spcBef>
              <a:spcAft>
                <a:spcPts val="0"/>
              </a:spcAft>
              <a:buNone/>
            </a:pPr>
            <a:r>
              <a:rPr lang="en-US" dirty="0"/>
              <a:t>Read more about the </a:t>
            </a:r>
            <a:r>
              <a:rPr lang="en-US"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Oregon Social Science Standards</a:t>
            </a:r>
            <a:r>
              <a:rPr lang="en-US" dirty="0"/>
              <a:t>. </a:t>
            </a:r>
            <a:endParaRPr dirty="0"/>
          </a:p>
        </p:txBody>
      </p:sp>
      <p:sp>
        <p:nvSpPr>
          <p:cNvPr id="2" name="Google Shape;693;p18">
            <a:extLst>
              <a:ext uri="{FF2B5EF4-FFF2-40B4-BE49-F238E27FC236}">
                <a16:creationId xmlns:a16="http://schemas.microsoft.com/office/drawing/2014/main" id="{64897D0C-2201-74C8-5691-F33B7E94AFBA}"/>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21</a:t>
            </a:fld>
            <a:endParaRPr lang="en-US" dirty="0">
              <a:solidFill>
                <a:schemeClr val="dk1"/>
              </a:solidFill>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2" name="Title 1">
            <a:extLst>
              <a:ext uri="{FF2B5EF4-FFF2-40B4-BE49-F238E27FC236}">
                <a16:creationId xmlns:a16="http://schemas.microsoft.com/office/drawing/2014/main" id="{0CE618CC-37A9-5AB5-CC7C-4F09DB604758}"/>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Social Sciences</a:t>
            </a:r>
          </a:p>
        </p:txBody>
      </p:sp>
      <p:sp>
        <p:nvSpPr>
          <p:cNvPr id="735" name="Google Shape;735;p97"/>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22</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84420A-284F-0E5D-3D0C-54F7C2EC1AA6}"/>
              </a:ext>
            </a:extLst>
          </p:cNvPr>
          <p:cNvSpPr>
            <a:spLocks noGrp="1"/>
          </p:cNvSpPr>
          <p:nvPr>
            <p:ph type="title"/>
          </p:nvPr>
        </p:nvSpPr>
        <p:spPr/>
        <p:txBody>
          <a:bodyPr/>
          <a:lstStyle/>
          <a:p>
            <a:r>
              <a:rPr lang="en-US" dirty="0"/>
              <a:t>Content Domains and Concepts </a:t>
            </a:r>
          </a:p>
        </p:txBody>
      </p:sp>
      <p:sp>
        <p:nvSpPr>
          <p:cNvPr id="12" name="Text Placeholder 11">
            <a:extLst>
              <a:ext uri="{FF2B5EF4-FFF2-40B4-BE49-F238E27FC236}">
                <a16:creationId xmlns:a16="http://schemas.microsoft.com/office/drawing/2014/main" id="{1314443F-6CBD-3002-E2C5-297FB562D55E}"/>
              </a:ext>
            </a:extLst>
          </p:cNvPr>
          <p:cNvSpPr>
            <a:spLocks noGrp="1"/>
          </p:cNvSpPr>
          <p:nvPr>
            <p:ph type="body" idx="10"/>
          </p:nvPr>
        </p:nvSpPr>
        <p:spPr>
          <a:xfrm>
            <a:off x="329184" y="1294406"/>
            <a:ext cx="2743200" cy="1188720"/>
          </a:xfrm>
          <a:solidFill>
            <a:srgbClr val="C55A11"/>
          </a:solidFill>
          <a:ln w="57150">
            <a:solidFill>
              <a:srgbClr val="C55A11"/>
            </a:solidFill>
          </a:ln>
        </p:spPr>
        <p:txBody>
          <a:bodyPr/>
          <a:lstStyle/>
          <a:p>
            <a:pPr marL="0" indent="0"/>
            <a:r>
              <a:rPr lang="en-US" b="1" dirty="0">
                <a:solidFill>
                  <a:schemeClr val="bg1"/>
                </a:solidFill>
              </a:rPr>
              <a:t>Civics</a:t>
            </a:r>
          </a:p>
        </p:txBody>
      </p:sp>
      <p:sp>
        <p:nvSpPr>
          <p:cNvPr id="8" name="Text Placeholder 7">
            <a:extLst>
              <a:ext uri="{FF2B5EF4-FFF2-40B4-BE49-F238E27FC236}">
                <a16:creationId xmlns:a16="http://schemas.microsoft.com/office/drawing/2014/main" id="{2C2D2B73-8BB8-5B76-AB7B-7E74F89C8739}"/>
              </a:ext>
            </a:extLst>
          </p:cNvPr>
          <p:cNvSpPr>
            <a:spLocks noGrp="1"/>
          </p:cNvSpPr>
          <p:nvPr>
            <p:ph type="body" idx="1"/>
          </p:nvPr>
        </p:nvSpPr>
        <p:spPr>
          <a:xfrm>
            <a:off x="329184" y="2391686"/>
            <a:ext cx="2743200" cy="3407984"/>
          </a:xfrm>
          <a:ln w="57150">
            <a:solidFill>
              <a:srgbClr val="C55A11"/>
            </a:solidFill>
          </a:ln>
        </p:spPr>
        <p:txBody>
          <a:bodyPr/>
          <a:lstStyle/>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Political Institutions</a:t>
            </a:r>
            <a:endParaRPr lang="en-US" sz="1800" dirty="0">
              <a:latin typeface="+mn-lt"/>
              <a:ea typeface="Calibri"/>
              <a:cs typeface="Calibri"/>
              <a:sym typeface="Calibri"/>
            </a:endParaRPr>
          </a:p>
          <a:p>
            <a:pPr marL="182880" indent="-182880">
              <a:spcBef>
                <a:spcPts val="1600"/>
              </a:spcBef>
              <a:buSzPct val="100000"/>
              <a:buFont typeface="Arial" panose="020B0604020202020204" pitchFamily="34" charset="0"/>
              <a:buChar char="•"/>
            </a:pPr>
            <a:r>
              <a:rPr lang="en-US" sz="1800" dirty="0">
                <a:solidFill>
                  <a:srgbClr val="000000"/>
                </a:solidFill>
                <a:latin typeface="+mn-lt"/>
                <a:ea typeface="Calibri"/>
                <a:cs typeface="Calibri"/>
                <a:sym typeface="Calibri"/>
              </a:rPr>
              <a:t>Identity, Roles, Responsibilities </a:t>
            </a:r>
            <a:endParaRPr lang="en-US" sz="1800" dirty="0">
              <a:latin typeface="+mn-lt"/>
              <a:ea typeface="Calibri"/>
              <a:cs typeface="Calibri"/>
              <a:sym typeface="Calibri"/>
            </a:endParaRPr>
          </a:p>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Democratic Principles </a:t>
            </a:r>
            <a:endParaRPr lang="en-US" sz="1800" dirty="0">
              <a:latin typeface="+mn-lt"/>
              <a:ea typeface="Calibri"/>
              <a:cs typeface="Calibri"/>
              <a:sym typeface="Calibri"/>
            </a:endParaRPr>
          </a:p>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Civic Engagement </a:t>
            </a:r>
            <a:endParaRPr lang="en-US" sz="1800" dirty="0">
              <a:latin typeface="+mn-lt"/>
              <a:ea typeface="Calibri"/>
              <a:cs typeface="Calibri"/>
              <a:sym typeface="Calibri"/>
            </a:endParaRPr>
          </a:p>
        </p:txBody>
      </p:sp>
      <p:sp>
        <p:nvSpPr>
          <p:cNvPr id="13" name="Text Placeholder 12">
            <a:extLst>
              <a:ext uri="{FF2B5EF4-FFF2-40B4-BE49-F238E27FC236}">
                <a16:creationId xmlns:a16="http://schemas.microsoft.com/office/drawing/2014/main" id="{7A16A69C-BE99-8E30-AAF5-4B55C206D530}"/>
              </a:ext>
            </a:extLst>
          </p:cNvPr>
          <p:cNvSpPr>
            <a:spLocks noGrp="1"/>
          </p:cNvSpPr>
          <p:nvPr>
            <p:ph type="body" idx="11"/>
          </p:nvPr>
        </p:nvSpPr>
        <p:spPr>
          <a:xfrm>
            <a:off x="3276291" y="1294406"/>
            <a:ext cx="2743200" cy="1188720"/>
          </a:xfrm>
          <a:solidFill>
            <a:srgbClr val="4162D1"/>
          </a:solidFill>
          <a:ln w="57150">
            <a:solidFill>
              <a:schemeClr val="accent1"/>
            </a:solidFill>
          </a:ln>
        </p:spPr>
        <p:txBody>
          <a:bodyPr/>
          <a:lstStyle/>
          <a:p>
            <a:pPr marL="0" indent="0"/>
            <a:r>
              <a:rPr lang="en-US" b="1" dirty="0">
                <a:solidFill>
                  <a:schemeClr val="bg1"/>
                </a:solidFill>
              </a:rPr>
              <a:t>Georgraphy</a:t>
            </a:r>
          </a:p>
        </p:txBody>
      </p:sp>
      <p:sp>
        <p:nvSpPr>
          <p:cNvPr id="9" name="Text Placeholder 8">
            <a:extLst>
              <a:ext uri="{FF2B5EF4-FFF2-40B4-BE49-F238E27FC236}">
                <a16:creationId xmlns:a16="http://schemas.microsoft.com/office/drawing/2014/main" id="{7685DB9D-2E43-E609-23D8-81A06AACE6C8}"/>
              </a:ext>
            </a:extLst>
          </p:cNvPr>
          <p:cNvSpPr>
            <a:spLocks noGrp="1"/>
          </p:cNvSpPr>
          <p:nvPr>
            <p:ph type="body" idx="2"/>
          </p:nvPr>
        </p:nvSpPr>
        <p:spPr>
          <a:xfrm>
            <a:off x="3276291" y="2391686"/>
            <a:ext cx="2743200" cy="4260782"/>
          </a:xfrm>
          <a:solidFill>
            <a:schemeClr val="bg1"/>
          </a:solidFill>
          <a:ln w="57150">
            <a:solidFill>
              <a:srgbClr val="4162D1"/>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Geographic Reasoning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Migration and Movement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Human Interaction and Interconnections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Human Environmental Interaction</a:t>
            </a:r>
            <a:endParaRPr lang="en-US" sz="1800" dirty="0">
              <a:latin typeface="+mn-lt"/>
            </a:endParaRPr>
          </a:p>
        </p:txBody>
      </p:sp>
      <p:sp>
        <p:nvSpPr>
          <p:cNvPr id="14" name="Text Placeholder 13">
            <a:extLst>
              <a:ext uri="{FF2B5EF4-FFF2-40B4-BE49-F238E27FC236}">
                <a16:creationId xmlns:a16="http://schemas.microsoft.com/office/drawing/2014/main" id="{648E8713-D8A1-0388-E64C-3E093AEA4961}"/>
              </a:ext>
            </a:extLst>
          </p:cNvPr>
          <p:cNvSpPr>
            <a:spLocks noGrp="1"/>
          </p:cNvSpPr>
          <p:nvPr>
            <p:ph type="body" idx="12"/>
          </p:nvPr>
        </p:nvSpPr>
        <p:spPr>
          <a:xfrm>
            <a:off x="6223398" y="1294406"/>
            <a:ext cx="2743200" cy="1188720"/>
          </a:xfrm>
          <a:solidFill>
            <a:srgbClr val="963739"/>
          </a:solidFill>
          <a:ln w="57150">
            <a:solidFill>
              <a:srgbClr val="963739"/>
            </a:solidFill>
          </a:ln>
        </p:spPr>
        <p:txBody>
          <a:bodyPr/>
          <a:lstStyle/>
          <a:p>
            <a:pPr marL="0" indent="0"/>
            <a:r>
              <a:rPr lang="en-US" b="1" dirty="0">
                <a:solidFill>
                  <a:schemeClr val="bg1"/>
                </a:solidFill>
              </a:rPr>
              <a:t>Economics</a:t>
            </a:r>
          </a:p>
        </p:txBody>
      </p:sp>
      <p:sp>
        <p:nvSpPr>
          <p:cNvPr id="10" name="Text Placeholder 9">
            <a:extLst>
              <a:ext uri="{FF2B5EF4-FFF2-40B4-BE49-F238E27FC236}">
                <a16:creationId xmlns:a16="http://schemas.microsoft.com/office/drawing/2014/main" id="{45F67DD0-3BBD-4DD8-B3AE-6C67A67ECED1}"/>
              </a:ext>
            </a:extLst>
          </p:cNvPr>
          <p:cNvSpPr>
            <a:spLocks noGrp="1"/>
          </p:cNvSpPr>
          <p:nvPr>
            <p:ph type="body" idx="3"/>
          </p:nvPr>
        </p:nvSpPr>
        <p:spPr>
          <a:xfrm>
            <a:off x="6223398" y="2391686"/>
            <a:ext cx="2743200" cy="4260782"/>
          </a:xfrm>
          <a:ln w="57150">
            <a:solidFill>
              <a:srgbClr val="963739"/>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Earning, Saving, and Spending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Micro and Macro Economics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Incentives, Choice, and Consumer Behavior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Specialization, Trade, Interdependence </a:t>
            </a:r>
            <a:r>
              <a:rPr lang="en-US" sz="1800" dirty="0">
                <a:latin typeface="+mn-lt"/>
              </a:rPr>
              <a:t> </a:t>
            </a:r>
          </a:p>
        </p:txBody>
      </p:sp>
      <p:sp>
        <p:nvSpPr>
          <p:cNvPr id="15" name="Text Placeholder 14">
            <a:extLst>
              <a:ext uri="{FF2B5EF4-FFF2-40B4-BE49-F238E27FC236}">
                <a16:creationId xmlns:a16="http://schemas.microsoft.com/office/drawing/2014/main" id="{48F76D0D-1437-7494-8828-92BAB878BA0F}"/>
              </a:ext>
            </a:extLst>
          </p:cNvPr>
          <p:cNvSpPr>
            <a:spLocks noGrp="1"/>
          </p:cNvSpPr>
          <p:nvPr>
            <p:ph type="body" idx="13"/>
          </p:nvPr>
        </p:nvSpPr>
        <p:spPr>
          <a:xfrm>
            <a:off x="9170504" y="1294406"/>
            <a:ext cx="2743200" cy="1188720"/>
          </a:xfrm>
          <a:solidFill>
            <a:srgbClr val="548235"/>
          </a:solidFill>
          <a:ln w="57150">
            <a:solidFill>
              <a:srgbClr val="548235"/>
            </a:solidFill>
          </a:ln>
        </p:spPr>
        <p:txBody>
          <a:bodyPr/>
          <a:lstStyle/>
          <a:p>
            <a:pPr marL="0" indent="0"/>
            <a:r>
              <a:rPr lang="en-US" b="1" dirty="0">
                <a:solidFill>
                  <a:schemeClr val="bg1"/>
                </a:solidFill>
              </a:rPr>
              <a:t>History</a:t>
            </a:r>
          </a:p>
        </p:txBody>
      </p:sp>
      <p:sp>
        <p:nvSpPr>
          <p:cNvPr id="11" name="Text Placeholder 10">
            <a:extLst>
              <a:ext uri="{FF2B5EF4-FFF2-40B4-BE49-F238E27FC236}">
                <a16:creationId xmlns:a16="http://schemas.microsoft.com/office/drawing/2014/main" id="{5B91A54C-7125-1D3F-9A03-CAFA8712DFD3}"/>
              </a:ext>
            </a:extLst>
          </p:cNvPr>
          <p:cNvSpPr>
            <a:spLocks noGrp="1"/>
          </p:cNvSpPr>
          <p:nvPr>
            <p:ph type="body" idx="4"/>
          </p:nvPr>
        </p:nvSpPr>
        <p:spPr>
          <a:xfrm>
            <a:off x="9170504" y="2391686"/>
            <a:ext cx="2743200" cy="3313408"/>
          </a:xfrm>
          <a:ln w="57150">
            <a:solidFill>
              <a:srgbClr val="548235"/>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Continuity and Change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Conflict and Cooperation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Cause and Effect</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Communities and Pluralism  </a:t>
            </a:r>
            <a:r>
              <a:rPr lang="en-US" sz="1800" dirty="0">
                <a:latin typeface="+mn-lt"/>
              </a:rPr>
              <a:t> </a:t>
            </a:r>
          </a:p>
        </p:txBody>
      </p:sp>
      <p:pic>
        <p:nvPicPr>
          <p:cNvPr id="16" name="Graphic 15">
            <a:extLst>
              <a:ext uri="{FF2B5EF4-FFF2-40B4-BE49-F238E27FC236}">
                <a16:creationId xmlns:a16="http://schemas.microsoft.com/office/drawing/2014/main" id="{059B16DF-1D4A-AA44-65DB-85296BBC689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1370" y="1593285"/>
            <a:ext cx="571500" cy="571500"/>
          </a:xfrm>
          <a:prstGeom prst="rect">
            <a:avLst/>
          </a:prstGeom>
        </p:spPr>
      </p:pic>
      <p:pic>
        <p:nvPicPr>
          <p:cNvPr id="17" name="Graphic 16">
            <a:extLst>
              <a:ext uri="{FF2B5EF4-FFF2-40B4-BE49-F238E27FC236}">
                <a16:creationId xmlns:a16="http://schemas.microsoft.com/office/drawing/2014/main" id="{30A32315-74E7-0346-393E-BED0B531CE9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0175" y="1583760"/>
            <a:ext cx="590550" cy="590550"/>
          </a:xfrm>
          <a:prstGeom prst="rect">
            <a:avLst/>
          </a:prstGeom>
        </p:spPr>
      </p:pic>
      <p:pic>
        <p:nvPicPr>
          <p:cNvPr id="18" name="Graphic 17">
            <a:extLst>
              <a:ext uri="{FF2B5EF4-FFF2-40B4-BE49-F238E27FC236}">
                <a16:creationId xmlns:a16="http://schemas.microsoft.com/office/drawing/2014/main" id="{A528DAF6-82A4-72D5-80D3-7F93EE38854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883" y="1583760"/>
            <a:ext cx="590550" cy="590550"/>
          </a:xfrm>
          <a:prstGeom prst="rect">
            <a:avLst/>
          </a:prstGeom>
        </p:spPr>
      </p:pic>
      <p:pic>
        <p:nvPicPr>
          <p:cNvPr id="19" name="Graphic 18">
            <a:extLst>
              <a:ext uri="{FF2B5EF4-FFF2-40B4-BE49-F238E27FC236}">
                <a16:creationId xmlns:a16="http://schemas.microsoft.com/office/drawing/2014/main" id="{708B0685-EC70-02D9-BC37-E99AA5B2705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41050" y="1593285"/>
            <a:ext cx="571500" cy="571500"/>
          </a:xfrm>
          <a:prstGeom prst="rect">
            <a:avLst/>
          </a:prstGeom>
        </p:spPr>
      </p:pic>
      <p:sp>
        <p:nvSpPr>
          <p:cNvPr id="20" name="Google Shape;693;p18">
            <a:extLst>
              <a:ext uri="{FF2B5EF4-FFF2-40B4-BE49-F238E27FC236}">
                <a16:creationId xmlns:a16="http://schemas.microsoft.com/office/drawing/2014/main" id="{F68F81CF-A1D0-5C14-BE76-4BDB01F5433C}"/>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3</a:t>
            </a:fld>
            <a:endParaRPr lang="en-US" dirty="0">
              <a:solidFill>
                <a:schemeClr val="dk1"/>
              </a:solidFill>
            </a:endParaRPr>
          </a:p>
        </p:txBody>
      </p:sp>
    </p:spTree>
    <p:extLst>
      <p:ext uri="{BB962C8B-B14F-4D97-AF65-F5344CB8AC3E}">
        <p14:creationId xmlns:p14="http://schemas.microsoft.com/office/powerpoint/2010/main" val="369557161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
          <p:cNvSpPr txBox="1">
            <a:spLocks noGrp="1"/>
          </p:cNvSpPr>
          <p:nvPr>
            <p:ph type="title"/>
          </p:nvPr>
        </p:nvSpPr>
        <p:spPr>
          <a:noFill/>
          <a:ln>
            <a:noFill/>
          </a:ln>
        </p:spPr>
        <p:txBody>
          <a:bodyPr spcFirstLastPara="1" wrap="square" lIns="91425" tIns="45700" rIns="91425" bIns="45700" anchor="t" anchorCtr="0">
            <a:spAutoFit/>
          </a:bodyPr>
          <a:lstStyle/>
          <a:p>
            <a:pPr lvl="0"/>
            <a:r>
              <a:rPr lang="en-US" dirty="0"/>
              <a:t>Essential Disciplinary Practices </a:t>
            </a:r>
          </a:p>
        </p:txBody>
      </p:sp>
      <p:sp>
        <p:nvSpPr>
          <p:cNvPr id="603" name="Google Shape;603;p4"/>
          <p:cNvSpPr txBox="1">
            <a:spLocks noGrp="1"/>
          </p:cNvSpPr>
          <p:nvPr>
            <p:ph type="body" idx="1"/>
          </p:nvPr>
        </p:nvSpPr>
        <p:spPr>
          <a:xfrm>
            <a:off x="329183" y="1353311"/>
            <a:ext cx="11526485" cy="4054261"/>
          </a:xfr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p>
            <a:pPr marL="0" indent="0"/>
            <a:r>
              <a:rPr lang="en-US" dirty="0">
                <a:sym typeface="Arial"/>
              </a:rPr>
              <a:t>The 2024 Social Science Standards integrate ten </a:t>
            </a:r>
            <a:r>
              <a:rPr lang="en-US" dirty="0"/>
              <a:t>Essential Disciplinary</a:t>
            </a:r>
            <a:r>
              <a:rPr lang="en-US" dirty="0">
                <a:sym typeface="Arial"/>
              </a:rPr>
              <a:t> </a:t>
            </a:r>
            <a:r>
              <a:rPr lang="en-US" dirty="0"/>
              <a:t>Practices</a:t>
            </a:r>
            <a:r>
              <a:rPr lang="en-US" dirty="0">
                <a:sym typeface="Arial"/>
              </a:rPr>
              <a:t> with grade-level content standards.</a:t>
            </a:r>
            <a:endParaRPr lang="en-US" dirty="0"/>
          </a:p>
          <a:p>
            <a:r>
              <a:rPr lang="en-US" dirty="0">
                <a:sym typeface="Helvetica Neue"/>
              </a:rPr>
              <a:t>These Essential Disciplinary Practices support students to</a:t>
            </a:r>
            <a:endParaRPr lang="en-US" dirty="0"/>
          </a:p>
          <a:p>
            <a:pPr lvl="1">
              <a:buClr>
                <a:schemeClr val="tx1"/>
              </a:buClr>
              <a:buSzPct val="100000"/>
            </a:pPr>
            <a:r>
              <a:rPr lang="en-US" sz="2400" dirty="0">
                <a:sym typeface="Helvetica Neue"/>
              </a:rPr>
              <a:t>Strengthen chronological reasoning </a:t>
            </a:r>
          </a:p>
          <a:p>
            <a:pPr lvl="1">
              <a:buClr>
                <a:schemeClr val="tx1"/>
              </a:buClr>
              <a:buSzPct val="100000"/>
            </a:pPr>
            <a:r>
              <a:rPr lang="en-US" sz="2400" dirty="0">
                <a:sym typeface="Helvetica Neue"/>
              </a:rPr>
              <a:t>Incorporate diverse perspectives </a:t>
            </a:r>
            <a:endParaRPr lang="en-US" sz="2400" dirty="0"/>
          </a:p>
          <a:p>
            <a:pPr lvl="1">
              <a:buClr>
                <a:schemeClr val="tx1"/>
              </a:buClr>
              <a:buSzPct val="100000"/>
            </a:pPr>
            <a:r>
              <a:rPr lang="en-US" sz="2400" dirty="0">
                <a:sym typeface="Helvetica Neue"/>
              </a:rPr>
              <a:t>Combat digital misinformation</a:t>
            </a:r>
            <a:endParaRPr lang="en-US" sz="2400" dirty="0"/>
          </a:p>
          <a:p>
            <a:pPr lvl="1">
              <a:buClr>
                <a:schemeClr val="tx1"/>
              </a:buClr>
              <a:buSzPct val="100000"/>
            </a:pPr>
            <a:r>
              <a:rPr lang="en-US" sz="2400" dirty="0">
                <a:sym typeface="Helvetica Neue"/>
              </a:rPr>
              <a:t>Build empathy across identities and groups </a:t>
            </a:r>
            <a:endParaRPr lang="en-US" sz="2400" dirty="0"/>
          </a:p>
          <a:p>
            <a:pPr lvl="1">
              <a:buClr>
                <a:schemeClr val="tx1"/>
              </a:buClr>
              <a:buSzPct val="100000"/>
            </a:pPr>
            <a:r>
              <a:rPr lang="en-US" sz="2400" dirty="0"/>
              <a:t>Become informed and empowered agents of change</a:t>
            </a:r>
            <a:endParaRPr lang="en-US" dirty="0"/>
          </a:p>
        </p:txBody>
      </p:sp>
      <p:sp>
        <p:nvSpPr>
          <p:cNvPr id="4" name="Google Shape;693;p18">
            <a:extLst>
              <a:ext uri="{FF2B5EF4-FFF2-40B4-BE49-F238E27FC236}">
                <a16:creationId xmlns:a16="http://schemas.microsoft.com/office/drawing/2014/main" id="{B2D82114-044C-ED38-58E2-B0FA81F6AA63}"/>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4</a:t>
            </a:fld>
            <a:endParaRPr lang="en-US" dirty="0">
              <a:solidFill>
                <a:schemeClr val="dk1"/>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tabLst>
                <a:tab pos="2057400" algn="l"/>
              </a:tabLst>
            </a:pPr>
            <a:r>
              <a:rPr lang="en-US" dirty="0"/>
              <a:t>Ten Essential Disciplinary Practices </a:t>
            </a:r>
            <a:endParaRPr dirty="0"/>
          </a:p>
        </p:txBody>
      </p:sp>
      <p:sp>
        <p:nvSpPr>
          <p:cNvPr id="610" name="Google Shape;610;p5"/>
          <p:cNvSpPr txBox="1">
            <a:spLocks noGrp="1"/>
          </p:cNvSpPr>
          <p:nvPr>
            <p:ph type="body" idx="1"/>
          </p:nvPr>
        </p:nvSpPr>
        <p:spPr>
          <a:xfrm>
            <a:off x="417443" y="1353312"/>
            <a:ext cx="5602357" cy="4720498"/>
          </a:xfrm>
          <a:prstGeom prst="rect">
            <a:avLst/>
          </a:prstGeom>
          <a:solidFill>
            <a:schemeClr val="lt1"/>
          </a:solidFill>
          <a:ln>
            <a:noFill/>
          </a:ln>
        </p:spPr>
        <p:txBody>
          <a:bodyPr spcFirstLastPara="1" wrap="square" lIns="274300" tIns="182875" rIns="274300" bIns="274300" anchor="t" anchorCtr="0">
            <a:spAutoFit/>
          </a:bodyPr>
          <a:lstStyle/>
          <a:p>
            <a:pPr marL="400050" marR="0" lvl="0" indent="-400050" algn="l" rtl="0">
              <a:lnSpc>
                <a:spcPct val="114000"/>
              </a:lnSpc>
              <a:spcBef>
                <a:spcPts val="0"/>
              </a:spcBef>
              <a:spcAft>
                <a:spcPts val="0"/>
              </a:spcAft>
              <a:buSzPct val="100000"/>
              <a:buFont typeface="Calibri"/>
              <a:buAutoNum type="romanUcPeriod"/>
            </a:pPr>
            <a:r>
              <a:rPr lang="en-US" sz="1400" b="1" dirty="0">
                <a:solidFill>
                  <a:srgbClr val="000000"/>
                </a:solidFill>
              </a:rPr>
              <a:t>Develop questions</a:t>
            </a:r>
            <a:r>
              <a:rPr lang="en-US" sz="1400" dirty="0">
                <a:solidFill>
                  <a:srgbClr val="000000"/>
                </a:solidFill>
              </a:rPr>
              <a:t> for social science inquiry.</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Use chronological thinking skills</a:t>
            </a:r>
            <a:r>
              <a:rPr lang="en-US" sz="1400" dirty="0">
                <a:solidFill>
                  <a:srgbClr val="000000"/>
                </a:solidFill>
              </a:rPr>
              <a:t>, connecting the past with the present to recognize continuity and change in human history.</a:t>
            </a:r>
            <a:endParaRPr sz="1400" dirty="0"/>
          </a:p>
          <a:p>
            <a:pPr marL="400050" indent="-400050">
              <a:spcBef>
                <a:spcPts val="1600"/>
              </a:spcBef>
              <a:buSzPct val="100000"/>
              <a:buFont typeface="Calibri"/>
              <a:buAutoNum type="romanUcPeriod"/>
            </a:pPr>
            <a:r>
              <a:rPr lang="en-US" sz="1400" b="1" dirty="0">
                <a:solidFill>
                  <a:srgbClr val="000000"/>
                </a:solidFill>
              </a:rPr>
              <a:t>Collect, interpret, evaluate, and apply information from primary and secondary sources</a:t>
            </a:r>
            <a:r>
              <a:rPr lang="en-US" sz="1400" dirty="0">
                <a:solidFill>
                  <a:srgbClr val="000000"/>
                </a:solidFill>
              </a:rPr>
              <a:t> to better understand and create historical narratives, distinguishing between fact and opinion.</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Seek and analyze diverse perspectives</a:t>
            </a:r>
            <a:r>
              <a:rPr lang="en-US" sz="1400" dirty="0">
                <a:solidFill>
                  <a:srgbClr val="000000"/>
                </a:solidFill>
              </a:rPr>
              <a:t> to develop a more complete understanding of past and current events.</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Evaluate and assess how discrimination, racism, and inequality</a:t>
            </a:r>
            <a:r>
              <a:rPr lang="en-US" sz="1400" dirty="0">
                <a:solidFill>
                  <a:srgbClr val="000000"/>
                </a:solidFill>
              </a:rPr>
              <a:t> shape historical narratives, individual perspectives, intersecting identities, and diverse understandings of the past and present.</a:t>
            </a:r>
            <a:endParaRPr sz="1400" dirty="0"/>
          </a:p>
        </p:txBody>
      </p:sp>
      <p:sp>
        <p:nvSpPr>
          <p:cNvPr id="611" name="Google Shape;611;p5"/>
          <p:cNvSpPr txBox="1">
            <a:spLocks noGrp="1"/>
          </p:cNvSpPr>
          <p:nvPr>
            <p:ph type="body" idx="2"/>
          </p:nvPr>
        </p:nvSpPr>
        <p:spPr>
          <a:xfrm>
            <a:off x="6172199" y="1353312"/>
            <a:ext cx="5635487" cy="5211658"/>
          </a:xfrm>
          <a:prstGeom prst="rect">
            <a:avLst/>
          </a:prstGeom>
          <a:solidFill>
            <a:schemeClr val="lt1"/>
          </a:solidFill>
          <a:ln>
            <a:noFill/>
          </a:ln>
        </p:spPr>
        <p:txBody>
          <a:bodyPr spcFirstLastPara="1" wrap="square" lIns="274300" tIns="182875" rIns="274300" bIns="274300" anchor="t" anchorCtr="0">
            <a:spAutoFit/>
          </a:bodyPr>
          <a:lstStyle/>
          <a:p>
            <a:pPr marL="400050" marR="0" lvl="0" indent="-400050" algn="l" rtl="0">
              <a:lnSpc>
                <a:spcPct val="114000"/>
              </a:lnSpc>
              <a:spcBef>
                <a:spcPts val="0"/>
              </a:spcBef>
              <a:spcAft>
                <a:spcPts val="0"/>
              </a:spcAft>
              <a:buSzPct val="100000"/>
              <a:buFont typeface="+mj-lt"/>
              <a:buAutoNum type="romanUcPeriod" startAt="6"/>
            </a:pPr>
            <a:r>
              <a:rPr lang="en-US" sz="1400" b="1" dirty="0">
                <a:solidFill>
                  <a:srgbClr val="000000"/>
                </a:solidFill>
              </a:rPr>
              <a:t>Construct well-reasoned and logically coherent explanations, arguments, and solutions</a:t>
            </a:r>
            <a:r>
              <a:rPr lang="en-US" sz="1400" dirty="0">
                <a:solidFill>
                  <a:srgbClr val="000000"/>
                </a:solidFill>
              </a:rPr>
              <a:t> related to complex societal issues.</a:t>
            </a:r>
            <a:endParaRPr lang="en-US"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Cultivate global awareness and cultural understanding</a:t>
            </a:r>
            <a:r>
              <a:rPr lang="en-US" sz="1400" dirty="0">
                <a:solidFill>
                  <a:srgbClr val="000000"/>
                </a:solidFill>
              </a:rPr>
              <a:t> to effectively engage with the interconnected world, diverse cultures, and perspectives.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Demonstrate empathy</a:t>
            </a:r>
            <a:r>
              <a:rPr lang="en-US" sz="1400" dirty="0">
                <a:solidFill>
                  <a:srgbClr val="000000"/>
                </a:solidFill>
              </a:rPr>
              <a:t> to understand how identities shape actions of resistance and resilience among individuals and communities.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Develop the necessary skills to critically analyze and evaluate digital and social media content</a:t>
            </a:r>
            <a:r>
              <a:rPr lang="en-US" sz="1400" dirty="0">
                <a:solidFill>
                  <a:srgbClr val="000000"/>
                </a:solidFill>
              </a:rPr>
              <a:t>, identify reliable sources, and become more informed and responsible digital citizens.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Apply the practices and knowledge of social science</a:t>
            </a:r>
            <a:r>
              <a:rPr lang="en-US" sz="1400" dirty="0">
                <a:solidFill>
                  <a:srgbClr val="000000"/>
                </a:solidFill>
              </a:rPr>
              <a:t> to determine the most effective ways to take informed civic action.</a:t>
            </a:r>
            <a:endParaRPr sz="1400" dirty="0"/>
          </a:p>
        </p:txBody>
      </p:sp>
      <p:sp>
        <p:nvSpPr>
          <p:cNvPr id="2" name="Google Shape;693;p18">
            <a:extLst>
              <a:ext uri="{FF2B5EF4-FFF2-40B4-BE49-F238E27FC236}">
                <a16:creationId xmlns:a16="http://schemas.microsoft.com/office/drawing/2014/main" id="{F09C4486-FB59-5419-E8EF-E1E2F2F58BCD}"/>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5</a:t>
            </a:fld>
            <a:endParaRPr lang="en-US" dirty="0">
              <a:solidFill>
                <a:schemeClr val="dk1"/>
              </a:solidFil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Google Shape;617;p6"/>
          <p:cNvSpPr txBox="1">
            <a:spLocks noGrp="1"/>
          </p:cNvSpPr>
          <p:nvPr>
            <p:ph type="title"/>
          </p:nvPr>
        </p:nvSpPr>
        <p:spPr>
          <a:xfrm>
            <a:off x="329183" y="2238286"/>
            <a:ext cx="4069080" cy="1200329"/>
          </a:xfrm>
          <a:noFill/>
          <a:ln>
            <a:noFill/>
          </a:ln>
        </p:spPr>
        <p:txBody>
          <a:bodyPr spcFirstLastPara="1" wrap="square" lIns="91425" tIns="45700" rIns="91425" bIns="45700" anchor="ctr" anchorCtr="0">
            <a:spAutoFit/>
          </a:bodyPr>
          <a:lstStyle/>
          <a:p>
            <a:pPr lvl="0"/>
            <a:r>
              <a:rPr lang="en-US" dirty="0"/>
              <a:t>Let’s Take a Moment to Reflect</a:t>
            </a:r>
          </a:p>
        </p:txBody>
      </p:sp>
      <p:sp>
        <p:nvSpPr>
          <p:cNvPr id="616" name="Google Shape;616;p6"/>
          <p:cNvSpPr txBox="1">
            <a:spLocks noGrp="1"/>
          </p:cNvSpPr>
          <p:nvPr>
            <p:ph type="body" idx="1"/>
          </p:nvPr>
        </p:nvSpPr>
        <p:spPr>
          <a:xfrm>
            <a:off x="5676900" y="1104110"/>
            <a:ext cx="5657850" cy="4024307"/>
          </a:xfr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p>
            <a:pPr marL="342900" lvl="0" indent="-342900">
              <a:buSzPct val="100000"/>
              <a:buFont typeface="Arial" panose="020B0604020202020204" pitchFamily="34" charset="0"/>
              <a:buChar char="•"/>
            </a:pPr>
            <a:r>
              <a:rPr lang="en-US" b="0" dirty="0"/>
              <a:t>Which Essential Disciplinary Practices are you curious about?</a:t>
            </a:r>
          </a:p>
          <a:p>
            <a:pPr marL="342900" lvl="0" indent="-342900">
              <a:buSzPct val="100000"/>
              <a:buFont typeface="Arial" panose="020B0604020202020204" pitchFamily="34" charset="0"/>
              <a:buChar char="•"/>
            </a:pPr>
            <a:r>
              <a:rPr lang="en-US" b="0" dirty="0"/>
              <a:t>Which Essential Disciplinary Practices are currently utilized in your classroom?</a:t>
            </a:r>
          </a:p>
          <a:p>
            <a:pPr marL="342900" lvl="0" indent="-342900">
              <a:buSzPct val="100000"/>
              <a:buFont typeface="Arial" panose="020B0604020202020204" pitchFamily="34" charset="0"/>
              <a:buChar char="•"/>
            </a:pPr>
            <a:r>
              <a:rPr lang="en-US" b="0" dirty="0"/>
              <a:t> Which are areas for growth? </a:t>
            </a:r>
          </a:p>
        </p:txBody>
      </p:sp>
      <p:sp>
        <p:nvSpPr>
          <p:cNvPr id="4" name="Google Shape;693;p18">
            <a:extLst>
              <a:ext uri="{FF2B5EF4-FFF2-40B4-BE49-F238E27FC236}">
                <a16:creationId xmlns:a16="http://schemas.microsoft.com/office/drawing/2014/main" id="{17BAC446-3366-DB83-2357-20948425E577}"/>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6</a:t>
            </a:fld>
            <a:endParaRPr lang="en-US" dirty="0">
              <a:solidFill>
                <a:schemeClr val="dk1"/>
              </a:solidFil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Key Revisions in Grades 4–5</a:t>
            </a:r>
            <a:endParaRPr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Grades 4–5</a:t>
            </a:r>
            <a:endParaRPr dirty="0"/>
          </a:p>
        </p:txBody>
      </p:sp>
      <p:sp>
        <p:nvSpPr>
          <p:cNvPr id="628" name="Google Shape;628;p8"/>
          <p:cNvSpPr txBox="1">
            <a:spLocks noGrp="1"/>
          </p:cNvSpPr>
          <p:nvPr>
            <p:ph type="body" idx="1"/>
          </p:nvPr>
        </p:nvSpPr>
        <p:spPr>
          <a:xfrm>
            <a:off x="329184" y="1353312"/>
            <a:ext cx="11027664" cy="362223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None/>
            </a:pPr>
            <a:r>
              <a:rPr lang="en-US" dirty="0">
                <a:solidFill>
                  <a:schemeClr val="dk1"/>
                </a:solidFill>
                <a:latin typeface="Arial"/>
                <a:ea typeface="Arial"/>
                <a:cs typeface="Arial"/>
                <a:sym typeface="Arial"/>
              </a:rPr>
              <a:t>The revised standards for students in grades 4–5 include content domains that emphasize</a:t>
            </a:r>
            <a:endParaRPr dirty="0">
              <a:solidFill>
                <a:schemeClr val="dk1"/>
              </a:solidFill>
            </a:endParaRPr>
          </a:p>
          <a:p>
            <a:pPr marL="803275" lvl="1" indent="-342900" algn="l" rtl="0">
              <a:lnSpc>
                <a:spcPct val="90000"/>
              </a:lnSpc>
              <a:spcBef>
                <a:spcPts val="1100"/>
              </a:spcBef>
              <a:spcAft>
                <a:spcPts val="0"/>
              </a:spcAft>
              <a:buClr>
                <a:schemeClr val="tx1"/>
              </a:buClr>
              <a:buSzPct val="100000"/>
              <a:buChar char="•"/>
            </a:pPr>
            <a:r>
              <a:rPr lang="en-US" sz="2400" dirty="0">
                <a:solidFill>
                  <a:schemeClr val="dk1"/>
                </a:solidFill>
              </a:rPr>
              <a:t>New approaches to geography and economics </a:t>
            </a:r>
            <a:endParaRPr sz="2400" dirty="0"/>
          </a:p>
          <a:p>
            <a:pPr marL="803275" lvl="1" indent="-342900" algn="l" rtl="0">
              <a:lnSpc>
                <a:spcPct val="90000"/>
              </a:lnSpc>
              <a:spcBef>
                <a:spcPts val="1100"/>
              </a:spcBef>
              <a:spcAft>
                <a:spcPts val="0"/>
              </a:spcAft>
              <a:buClr>
                <a:schemeClr val="tx1"/>
              </a:buClr>
              <a:buSzPct val="100000"/>
              <a:buChar char="•"/>
            </a:pPr>
            <a:r>
              <a:rPr lang="en-US" sz="2400" dirty="0">
                <a:solidFill>
                  <a:schemeClr val="dk1"/>
                </a:solidFill>
              </a:rPr>
              <a:t>Increased focus on Indigenous history and perspectives</a:t>
            </a:r>
            <a:endParaRPr sz="2400" dirty="0">
              <a:solidFill>
                <a:schemeClr val="dk1"/>
              </a:solidFill>
            </a:endParaRPr>
          </a:p>
          <a:p>
            <a:pPr marL="803275" lvl="1" indent="-342900" algn="l" rtl="0">
              <a:lnSpc>
                <a:spcPct val="90000"/>
              </a:lnSpc>
              <a:spcBef>
                <a:spcPts val="1100"/>
              </a:spcBef>
              <a:spcAft>
                <a:spcPts val="0"/>
              </a:spcAft>
              <a:buClr>
                <a:schemeClr val="tx1"/>
              </a:buClr>
              <a:buSzPct val="100000"/>
              <a:buChar char="•"/>
            </a:pPr>
            <a:r>
              <a:rPr lang="en-US" sz="2400" dirty="0">
                <a:solidFill>
                  <a:schemeClr val="dk1"/>
                </a:solidFill>
              </a:rPr>
              <a:t>Expanded understanding of civic engagement and government systems</a:t>
            </a:r>
            <a:endParaRPr sz="2400" dirty="0"/>
          </a:p>
          <a:p>
            <a:pPr marL="803275" lvl="1" indent="-342900" algn="l" rtl="0">
              <a:lnSpc>
                <a:spcPct val="90000"/>
              </a:lnSpc>
              <a:spcBef>
                <a:spcPts val="1100"/>
              </a:spcBef>
              <a:spcAft>
                <a:spcPts val="0"/>
              </a:spcAft>
              <a:buClr>
                <a:schemeClr val="tx1"/>
              </a:buClr>
              <a:buSzPct val="100000"/>
              <a:buChar char="•"/>
            </a:pPr>
            <a:r>
              <a:rPr lang="en-US" sz="2400" dirty="0">
                <a:solidFill>
                  <a:schemeClr val="dk1"/>
                </a:solidFill>
              </a:rPr>
              <a:t>Deeper analysis of systems and structures of power</a:t>
            </a:r>
            <a:endParaRPr sz="2400" dirty="0"/>
          </a:p>
        </p:txBody>
      </p:sp>
      <p:sp>
        <p:nvSpPr>
          <p:cNvPr id="2" name="Google Shape;693;p18">
            <a:extLst>
              <a:ext uri="{FF2B5EF4-FFF2-40B4-BE49-F238E27FC236}">
                <a16:creationId xmlns:a16="http://schemas.microsoft.com/office/drawing/2014/main" id="{CA0944F2-23C0-6042-44C4-2BEA5CC8C287}"/>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solidFill>
                  <a:schemeClr val="dk1"/>
                </a:solidFill>
              </a:rPr>
              <a:pPr algn="r">
                <a:buSzPts val="1400"/>
              </a:pPr>
              <a:t>8</a:t>
            </a:fld>
            <a:endParaRPr lang="en-US" dirty="0">
              <a:solidFill>
                <a:schemeClr val="dk1"/>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 4 Revision: Indigenous Understanding </a:t>
            </a:r>
            <a:endParaRPr dirty="0"/>
          </a:p>
        </p:txBody>
      </p:sp>
      <p:sp>
        <p:nvSpPr>
          <p:cNvPr id="634" name="Google Shape;634;p9"/>
          <p:cNvSpPr txBox="1">
            <a:spLocks noGrp="1"/>
          </p:cNvSpPr>
          <p:nvPr>
            <p:ph type="body" idx="1"/>
          </p:nvPr>
        </p:nvSpPr>
        <p:spPr>
          <a:xfrm>
            <a:off x="0" y="1106424"/>
            <a:ext cx="5120700" cy="1611939"/>
          </a:xfrm>
          <a:prstGeom prst="rect">
            <a:avLst/>
          </a:prstGeom>
          <a:noFill/>
          <a:ln>
            <a:noFill/>
          </a:ln>
        </p:spPr>
        <p:txBody>
          <a:bodyPr spcFirstLastPara="1" wrap="square" lIns="91425" tIns="45700" rIns="91425" bIns="45700" anchor="t" anchorCtr="0">
            <a:spAutoFit/>
          </a:bodyPr>
          <a:lstStyle/>
          <a:p>
            <a:pPr marL="694690" indent="-342900">
              <a:spcBef>
                <a:spcPts val="2000"/>
              </a:spcBef>
              <a:buSzPct val="100000"/>
              <a:buFont typeface="Calibri"/>
              <a:buAutoNum type="arabicPeriod"/>
            </a:pPr>
            <a:r>
              <a:rPr lang="en-US" sz="1800" b="1" dirty="0"/>
              <a:t>Indigenous Understanding:</a:t>
            </a:r>
            <a:r>
              <a:rPr lang="en-US" sz="1800" dirty="0"/>
              <a:t> Shift from general Tribal history to a specific focus on sovereignty, resistance, Indigenous governance and cultural practices.</a:t>
            </a:r>
            <a:endParaRPr lang="en-US" sz="1800" strike="sngStrike" dirty="0"/>
          </a:p>
        </p:txBody>
      </p:sp>
      <p:sp>
        <p:nvSpPr>
          <p:cNvPr id="635" name="Google Shape;635;p9"/>
          <p:cNvSpPr txBox="1">
            <a:spLocks noGrp="1"/>
          </p:cNvSpPr>
          <p:nvPr>
            <p:ph type="body" idx="2"/>
          </p:nvPr>
        </p:nvSpPr>
        <p:spPr>
          <a:xfrm>
            <a:off x="477334" y="3019712"/>
            <a:ext cx="5282116" cy="3640035"/>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9540" lvl="0" indent="0" algn="l" rtl="0">
              <a:lnSpc>
                <a:spcPct val="114000"/>
              </a:lnSpc>
              <a:spcBef>
                <a:spcPts val="0"/>
              </a:spcBef>
              <a:spcAft>
                <a:spcPts val="0"/>
              </a:spcAft>
              <a:buNone/>
            </a:pPr>
            <a:r>
              <a:rPr lang="en-US" sz="2000" b="1" i="0" u="none" strike="noStrike" dirty="0">
                <a:solidFill>
                  <a:srgbClr val="000000"/>
                </a:solidFill>
              </a:rPr>
              <a:t>Sample Standards</a:t>
            </a:r>
            <a:endParaRPr dirty="0"/>
          </a:p>
          <a:p>
            <a:pPr marL="79540" lvl="0" indent="0" algn="l" rtl="0">
              <a:lnSpc>
                <a:spcPct val="114000"/>
              </a:lnSpc>
              <a:spcBef>
                <a:spcPts val="1600"/>
              </a:spcBef>
              <a:spcAft>
                <a:spcPts val="0"/>
              </a:spcAft>
              <a:buNone/>
            </a:pPr>
            <a:r>
              <a:rPr lang="en-US" sz="1800" b="1" i="0" u="none" strike="noStrike" dirty="0">
                <a:solidFill>
                  <a:srgbClr val="000000"/>
                </a:solidFill>
              </a:rPr>
              <a:t>4.H.CC.3 </a:t>
            </a:r>
            <a:r>
              <a:rPr lang="en-US" sz="1800" i="0" u="none" strike="noStrike" dirty="0">
                <a:solidFill>
                  <a:srgbClr val="000000"/>
                </a:solidFill>
              </a:rPr>
              <a:t>Identify examples of Indigenous resistance to the expansion of non-Indigenous settlers into Oregon lands in the causes and results of the battles and wars in Oregon Territory and 19th century Oregon</a:t>
            </a:r>
            <a:r>
              <a:rPr lang="en-US" sz="2000" i="0" u="none" strike="noStrike" dirty="0">
                <a:solidFill>
                  <a:srgbClr val="000000"/>
                </a:solidFill>
                <a:latin typeface="Calibri"/>
                <a:ea typeface="Calibri"/>
                <a:cs typeface="Calibri"/>
                <a:sym typeface="Calibri"/>
              </a:rPr>
              <a:t>.</a:t>
            </a:r>
            <a:endParaRPr dirty="0"/>
          </a:p>
        </p:txBody>
      </p:sp>
      <p:pic>
        <p:nvPicPr>
          <p:cNvPr id="3" name="Picture 2">
            <a:extLst>
              <a:ext uri="{FF2B5EF4-FFF2-40B4-BE49-F238E27FC236}">
                <a16:creationId xmlns:a16="http://schemas.microsoft.com/office/drawing/2014/main" id="{E2C2F02F-0EC2-0EE1-7C15-8ED11CC8DDCF}"/>
              </a:ext>
              <a:ext uri="{C183D7F6-B498-43B3-948B-1728B52AA6E4}">
                <adec:decorative xmlns:adec="http://schemas.microsoft.com/office/drawing/2017/decorative" val="1"/>
              </a:ext>
            </a:extLst>
          </p:cNvPr>
          <p:cNvPicPr>
            <a:picLocks noChangeAspect="1"/>
          </p:cNvPicPr>
          <p:nvPr/>
        </p:nvPicPr>
        <p:blipFill>
          <a:blip r:embed="rId3"/>
          <a:srcRect l="23333" r="16543" b="14370"/>
          <a:stretch/>
        </p:blipFill>
        <p:spPr>
          <a:xfrm>
            <a:off x="6096000" y="1008380"/>
            <a:ext cx="6184900" cy="5872480"/>
          </a:xfrm>
          <a:prstGeom prst="rect">
            <a:avLst/>
          </a:prstGeom>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TotalTime>
  <Words>1314</Words>
  <Application>Microsoft Office PowerPoint</Application>
  <PresentationFormat>Widescreen</PresentationFormat>
  <Paragraphs>125</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 Rounded</vt:lpstr>
      <vt:lpstr>Arial</vt:lpstr>
      <vt:lpstr>Calibri</vt:lpstr>
      <vt:lpstr>Helvetica Neue</vt:lpstr>
      <vt:lpstr>Office Theme</vt:lpstr>
      <vt:lpstr>Introducing Oregon’s 2024  Social Science Standards </vt:lpstr>
      <vt:lpstr>Key Changes </vt:lpstr>
      <vt:lpstr>Content Domains and Concepts </vt:lpstr>
      <vt:lpstr>Essential Disciplinary Practices </vt:lpstr>
      <vt:lpstr>Ten Essential Disciplinary Practices </vt:lpstr>
      <vt:lpstr>Let’s Take a Moment to Reflect</vt:lpstr>
      <vt:lpstr>Key Revisions in Grades 4–5</vt:lpstr>
      <vt:lpstr>Grades 4–5</vt:lpstr>
      <vt:lpstr>Grade 4 Revision: Indigenous Understanding </vt:lpstr>
      <vt:lpstr>Grade 4 Revision: Historical Analysis </vt:lpstr>
      <vt:lpstr>Grades 4 Revision: Economic Literacy </vt:lpstr>
      <vt:lpstr>Grades 4 Revision: Geographic Thinking </vt:lpstr>
      <vt:lpstr>Grades 4 Revision: Constitutional and Civic Engagement </vt:lpstr>
      <vt:lpstr>Grade 5 Revision: Enhanced Indigenous Perspectives </vt:lpstr>
      <vt:lpstr>Grade 5 Revision: Complex Government Analysis </vt:lpstr>
      <vt:lpstr>Grade 5 Revision: Economic Understanding  </vt:lpstr>
      <vt:lpstr>Grade 5 Revision: Geographic Reasoning </vt:lpstr>
      <vt:lpstr>Grade 5 Revision: Historical Thinking </vt:lpstr>
      <vt:lpstr>Questions for Consideration</vt:lpstr>
      <vt:lpstr>Let’s Look at Our Standards</vt:lpstr>
      <vt:lpstr>Read more about the Oregon Social Science Standards. </vt:lpstr>
      <vt:lpstr>Oregon’s Instructional Frameworks: Social Sciences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Oregon’s 2024 Social Science Standards Grades 4-5</dc:title>
  <dc:creator>Oregon Department of Education</dc:creator>
  <cp:lastModifiedBy>Christina Johnson</cp:lastModifiedBy>
  <cp:revision>73</cp:revision>
  <dcterms:created xsi:type="dcterms:W3CDTF">2025-01-03T22:03:42Z</dcterms:created>
  <dcterms:modified xsi:type="dcterms:W3CDTF">2025-05-22T13:52:05Z</dcterms:modified>
</cp:coreProperties>
</file>