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3" r:id="rId2"/>
    <p:sldId id="356" r:id="rId3"/>
    <p:sldId id="379" r:id="rId4"/>
    <p:sldId id="357" r:id="rId5"/>
    <p:sldId id="380" r:id="rId6"/>
    <p:sldId id="381" r:id="rId7"/>
    <p:sldId id="382" r:id="rId8"/>
    <p:sldId id="376" r:id="rId9"/>
    <p:sldId id="383" r:id="rId10"/>
    <p:sldId id="377" r:id="rId11"/>
    <p:sldId id="384" r:id="rId12"/>
    <p:sldId id="368" r:id="rId13"/>
    <p:sldId id="385" r:id="rId14"/>
    <p:sldId id="386" r:id="rId15"/>
    <p:sldId id="378" r:id="rId16"/>
    <p:sldId id="373" r:id="rId17"/>
    <p:sldId id="387" r:id="rId18"/>
    <p:sldId id="374" r:id="rId19"/>
    <p:sldId id="375" r:id="rId20"/>
    <p:sldId id="388" r:id="rId21"/>
    <p:sldId id="341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C9CB1F-0E65-BDF2-9959-F5E8A71BC8F1}" name="Christina Johnson" initials="CJ" userId="S::cjohnso2@wested.org::25489c12-e334-44ac-9e5c-f96f7032691a" providerId="AD"/>
  <p188:author id="{199476AF-D6C9-71B1-7C59-55C25258ACFA}" name="Kim Austin" initials="KA" userId="S::kaustin@wested.org::0c9f4bc9-f02b-4588-b845-d5ea20de6d3e" providerId="AD"/>
  <p188:author id="{13652BB1-951B-2557-0C46-736B029C800F}" name="Nancy Tien" initials="" userId="S::ntien@wested.org::1f529d2c-026c-457d-852d-7fe05b707d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6C2"/>
    <a:srgbClr val="9844BF"/>
    <a:srgbClr val="EEDEBB"/>
    <a:srgbClr val="548235"/>
    <a:srgbClr val="F6F3EC"/>
    <a:srgbClr val="D3EA8B"/>
    <a:srgbClr val="4B6D23"/>
    <a:srgbClr val="762F84"/>
    <a:srgbClr val="025E86"/>
    <a:srgbClr val="026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2" autoAdjust="0"/>
    <p:restoredTop sz="86443"/>
  </p:normalViewPr>
  <p:slideViewPr>
    <p:cSldViewPr snapToGrid="0" snapToObjects="1">
      <p:cViewPr varScale="1">
        <p:scale>
          <a:sx n="46" d="100"/>
          <a:sy n="46" d="100"/>
        </p:scale>
        <p:origin x="64" y="156"/>
      </p:cViewPr>
      <p:guideLst/>
    </p:cSldViewPr>
  </p:slideViewPr>
  <p:outlineViewPr>
    <p:cViewPr>
      <p:scale>
        <a:sx n="33" d="100"/>
        <a:sy n="33" d="100"/>
      </p:scale>
      <p:origin x="0" y="-1696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5D5F7F-EDEF-F41D-B715-99905C44F6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31B0F-4EE1-21F4-8B90-E197470B7E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6E3434A-C42F-C241-BBBB-9BB24729FC0E}" type="datetimeFigureOut">
              <a:rPr lang="en-US"/>
              <a:pPr>
                <a:defRPr/>
              </a:pPr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C7C01-F890-0806-D301-8089D8A86D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B4566-0F3F-BA9A-3FC6-C6794598C3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D23F5B3-8696-D743-BF27-1B5A45F5C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C5A60D-1441-FDA2-6EEE-C5994D0A88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7DAD3-54B1-6E25-76CA-765F7ACE151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71DF334-F979-5549-81B3-1CBAECFA9E4E}" type="datetimeFigureOut">
              <a:rPr lang="en-US"/>
              <a:pPr>
                <a:defRPr/>
              </a:pPr>
              <a:t>5/29/2025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0CD764-5019-D830-C337-BA795A29F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D9C25A-1079-0A55-4D49-93B5F28EA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AC909-14F4-ECFE-A6ED-7C532007C9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79F03-B575-964F-F8AE-D128F0D46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A88F034-55D3-4C47-BCFD-98903CE42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42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ECF63-781B-DEF0-C4AF-8B700C59B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00C57-EC25-BC1C-841C-64B88E7AA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F1EDE-8679-F1CA-5C71-A2EB46DDE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 Instructional Frameworks Website Resource Library: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/social-science-standards/resources/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EBC6D-0B40-165F-8984-E159E166F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47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EB2-CEFB-7E83-506D-D15B34EF9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8CE8E1-2E1D-B4A9-B962-1B30F4D63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BA05C-1456-3132-C4A3-801E2CFC3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Curriculum Analysis Framework: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/F1T2tZK8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Instructional Review Tool: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/E7sLD3RZ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79740-4778-0553-A5EC-5DE06AFB96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63790-F2CB-B046-F009-4C985169A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7FE5E-9E2A-8696-B900-B66CB5A83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590DC-2DB2-5877-C086-68C777D61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 Sheets: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LmJDRhIa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CC46A-FFE9-CF2F-06E0-E15E71272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4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47CEF-811C-443F-78A4-1ADB51C26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BCA58-53D8-A773-6643-0D0DCA5B5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664D0-5B93-D8E9-347F-3A6858FFB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Sheets and Slide Decks: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UEglPivB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1D8CD-7BB8-41B7-6287-708C572D2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99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7D71A-2A9E-F3CE-FFF9-A4DF4EE6B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98EF17-5BF8-39ED-911A-B3275F783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77D86-C3F5-CE70-9115-416AC228A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FAQ: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/vxT3yisS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B50CF-AF7D-E5BA-B827-37F10FEF8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9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CDD7A-F5AB-9B07-4321-ACA7A6AE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73240-0FF5-7376-767B-50C806C92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9B15F-C5B2-E3C5-0EA3-F6515515B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 and Caregivers Communication: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/NUr3LrhH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 for Families and Caregivers: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/6UiZEZmj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6DCCF-44F3-EDA9-9B62-2AD0CBBE0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55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DE8B-3EFC-184E-624C-A8AC0A775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6D04B-08D6-5965-3BAB-2B710FB23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74DDE-1AAB-751A-6BF9-216A4C803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Oregon Instructional Frameworks Website: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/social-science-standards/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FA70C-BBAD-EEF1-E5A0-053ECE0DE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98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020ed1c89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020ed1c899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2" name="Google Shape;732;g3020ed1c899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4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Oregon Instructional Frameworks Website: https://</a:t>
            </a:r>
            <a:r>
              <a:rPr lang="en-US" dirty="0" err="1"/>
              <a:t>oregoninstructionalframeworks.org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891FD-F593-7C1D-1E6C-BB6F7E9D2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489BF-BDE8-8292-496F-265D0CC09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70766-B754-8D5A-51DB-7870FEAE0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Sciences Canvas Courses: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/eZAiN6tT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E4F4C-08BE-F49E-B184-821F93AB1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1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B909-5A9D-C7E4-DDED-EB20C0604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201EE-B28C-AF53-CC65-42D6D6568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4AD63-7434-343D-07D6-6E7A688BD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Library: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/social-science-standards/resources/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9369-C3D9-EB8E-AF07-CDA08250B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5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2C551-9D9B-7632-B356-F73624F4A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635687-111A-38B6-C751-8876F8BC5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B55B2-E17A-D1BB-70DE-9BE3EAC5F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 Sheets: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LmJDRhIa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Sheets and Slide Decks: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UEglPivB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67000-9E2E-5BBA-9A2D-3F9413893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18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426AA-0986-9069-C5FE-9FCB6965E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4B4C7-B7E8-B383-9029-ED7EE46B0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3DD14-BA70-1EAB-E232-BE0F42C45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Sciences Canvas Courses: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/eZAiN6tT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F144D-5557-37A1-B5B5-CBA5ACC08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48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2CDFD-8DC5-9968-7972-9872820A9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C3477-401D-1E12-FA72-02F64A32D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66739-C290-DC9A-EBE8-2248DC7D9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Spotlights and Slide Decks: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NxfWMXtd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094C-3EF5-E8AB-01AB-B1D224213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0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Learning Guides: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oregoninstructionalframeworks.org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/qQ2JEykH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88F034-55D3-4C47-BCFD-98903CE426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5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446328C6-B724-0018-D3E3-5E843338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53206" y="579706"/>
            <a:ext cx="4091293" cy="822960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839301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rgbClr val="4D7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05940" y="3647200"/>
            <a:ext cx="8580120" cy="413896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4D71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AD5276D-C9D1-6750-B187-31D0CD9050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11C258D-0D0E-FED8-A4ED-5E950EC8DF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9031" r="14193" b="6517"/>
          <a:stretch/>
        </p:blipFill>
        <p:spPr>
          <a:xfrm flipH="1">
            <a:off x="0" y="0"/>
            <a:ext cx="4327684" cy="2585303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98523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Section Fuschia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094" b="1094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04472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2E2949-829B-D0C5-959B-825CBE6E17CD}"/>
              </a:ext>
            </a:extLst>
          </p:cNvPr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535C53-F1C9-C575-DEE4-D627627DF005}"/>
              </a:ext>
            </a:extLst>
          </p:cNvPr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16802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9_1 column, ochre halfWidth, fullBleed img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6E9E7C-289C-702A-64FE-3FBD5DB974F3}"/>
              </a:ext>
            </a:extLst>
          </p:cNvPr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DFAF3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375844-23DE-358B-9260-959988DCC64D}"/>
              </a:ext>
            </a:extLst>
          </p:cNvPr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Google Shape;35;p14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75307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10_1 column, green halfWidth, fullBleed img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C3A0F0-F3A9-143A-B6B5-CCBB23709C44}"/>
              </a:ext>
            </a:extLst>
          </p:cNvPr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0F7F7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0D49B9-007D-52E2-4532-C05275DA3BA4}"/>
              </a:ext>
            </a:extLst>
          </p:cNvPr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Google Shape;35;p14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46332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CD1ED5-7268-4556-11AF-5E6661496BC0}"/>
              </a:ext>
            </a:extLst>
          </p:cNvPr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0979F2-4191-2FA1-CD0B-8AACFFE75F4D}"/>
              </a:ext>
            </a:extLst>
          </p:cNvPr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29184" y="1331209"/>
            <a:ext cx="7107936" cy="478144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955060"/>
            <a:ext cx="7107936" cy="2098780"/>
          </a:xfrm>
        </p:spPr>
        <p:txBody>
          <a:bodyPr/>
          <a:lstStyle>
            <a:lvl1pPr>
              <a:lnSpc>
                <a:spcPct val="114000"/>
              </a:lnSpc>
              <a:defRPr sz="22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82125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E7001119-A161-8AAD-76FD-995B733E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2358217" y="2513816"/>
            <a:ext cx="4549775" cy="91518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6B3CA3A-F434-D3BF-1D8E-C1824047B3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7341" y="2217209"/>
            <a:ext cx="1697053" cy="17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5046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Purple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 descr="A purple and grey striped background&#10;&#10;Description automatically generated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760"/>
          <a:stretch/>
        </p:blipFill>
        <p:spPr>
          <a:xfrm>
            <a:off x="-2" y="1"/>
            <a:ext cx="12216384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764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ubSection OSS Brand Ol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0307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ubSection Civ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0273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ubSection Civ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9841C-DE40-7E66-49F6-0A566B3A07F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89" y="3706372"/>
            <a:ext cx="4702855" cy="253523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A964C15-75C7-E01D-2BC3-D4357A182D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38257" y="3739558"/>
            <a:ext cx="4702855" cy="253523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688569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ubSection Econom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3782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ubSection Ge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1970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ubSection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703" b="1703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9039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ubSection Och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192374"/>
            <a:ext cx="11557416" cy="65132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403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ubSection Fus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8713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b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317292" y="344775"/>
            <a:ext cx="11557416" cy="620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rgbClr val="4B6D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9797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ub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6723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ubSection Te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A6779F-DD67-D416-47E9-0EE10B4A5C1A}"/>
              </a:ext>
            </a:extLst>
          </p:cNvPr>
          <p:cNvSpPr/>
          <p:nvPr userDrawn="1"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1EFBDC69-B341-CF37-3845-EE570B86B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4219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A38FC-B222-3EC4-44C4-F669BB92C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743" b="1743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noFill/>
          <a:effectLst/>
        </p:spPr>
        <p:txBody>
          <a:bodyPr anchor="b"/>
          <a:lstStyle>
            <a:lvl1pPr algn="ctr">
              <a:defRPr sz="4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1575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2968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D69A9C-8CD0-A076-D6BA-BC7E39FF38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4790" y="4604657"/>
            <a:ext cx="5766816" cy="1883229"/>
          </a:xfrm>
          <a:prstGeom prst="roundRect">
            <a:avLst/>
          </a:prstGeom>
          <a:solidFill>
            <a:srgbClr val="EEDEBB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9160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149583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790" y="1162890"/>
            <a:ext cx="5766816" cy="1123110"/>
          </a:xfrm>
          <a:solidFill>
            <a:schemeClr val="bg1"/>
          </a:solidFill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D63522-22D2-A49B-16B4-21120183DF4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4790" y="2610110"/>
            <a:ext cx="5766816" cy="1123111"/>
          </a:xfrm>
          <a:solidFill>
            <a:schemeClr val="bg1"/>
          </a:solidFill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9D3FF1-7EB4-E3A2-DB22-4848E964F01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4790" y="4023023"/>
            <a:ext cx="5766816" cy="1124712"/>
          </a:xfrm>
          <a:solidFill>
            <a:schemeClr val="bg1"/>
          </a:solidFill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4028A4-4A8A-4B2A-BECC-32E6CB9DD16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4790" y="5446665"/>
            <a:ext cx="5766816" cy="1124712"/>
          </a:xfrm>
          <a:solidFill>
            <a:schemeClr val="bg1"/>
          </a:solidFill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65169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6591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2099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96" y="1163742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0B967E-148F-57B0-E85E-8BC8581506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596" y="2445721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919584-9D8E-76DD-7051-6886B9CAC1F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4749" y="3727700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B7DBD9-3785-83D8-3894-46EA5BDD89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7596" y="5009679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0388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96" y="1163742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0B967E-148F-57B0-E85E-8BC8581506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596" y="2445721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919584-9D8E-76DD-7051-6886B9CAC1F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4749" y="3727700"/>
            <a:ext cx="5766816" cy="2867594"/>
          </a:xfrm>
          <a:prstGeom prst="roundRect">
            <a:avLst/>
          </a:prstGeom>
          <a:solidFill>
            <a:srgbClr val="EEDEBB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744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Civics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12D15-5F07-4057-2917-2623E837C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788" y="561975"/>
            <a:ext cx="2649537" cy="349583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CIVICS</a:t>
            </a:r>
          </a:p>
        </p:txBody>
      </p:sp>
    </p:spTree>
    <p:extLst>
      <p:ext uri="{BB962C8B-B14F-4D97-AF65-F5344CB8AC3E}">
        <p14:creationId xmlns:p14="http://schemas.microsoft.com/office/powerpoint/2010/main" val="405494236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21" b="42621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6903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9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130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3705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9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130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0179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39279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185ED0-9E34-4888-621D-76C08E18AF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596" y="2662614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176C66-DEA2-E8AF-10BB-7E93B06C4B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29184" y="3999794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4E3345-1DF8-E236-1560-3DB3000F89C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68466" y="5336974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00022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185ED0-9E34-4888-621D-76C08E18AF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596" y="2662614"/>
            <a:ext cx="5766816" cy="1124712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176C66-DEA2-E8AF-10BB-7E93B06C4B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4790" y="4159510"/>
            <a:ext cx="5766816" cy="2867594"/>
          </a:xfrm>
          <a:prstGeom prst="roundRect">
            <a:avLst/>
          </a:prstGeom>
          <a:solidFill>
            <a:srgbClr val="EEDEBB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3607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27" b="42627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591863"/>
          </a:xfrm>
          <a:solidFill>
            <a:schemeClr val="bg1"/>
          </a:solidFill>
          <a:ln>
            <a:noFill/>
          </a:ln>
          <a:effectLst>
            <a:outerShdw blurRad="203200" dist="63500" dir="5400000" algn="t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/>
            </a:lvl1pPr>
            <a:lvl2pPr>
              <a:defRPr lang="en-US" sz="2000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896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61BA81-ADC3-B9EE-9490-C8567F06B82D}"/>
              </a:ext>
            </a:extLst>
          </p:cNvPr>
          <p:cNvSpPr/>
          <p:nvPr userDrawn="1"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and black background&#10;&#10;Description automatically generated">
            <a:extLst>
              <a:ext uri="{FF2B5EF4-FFF2-40B4-BE49-F238E27FC236}">
                <a16:creationId xmlns:a16="http://schemas.microsoft.com/office/drawing/2014/main" id="{118CB6C7-1B22-E125-9ADE-C94AE3E1A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443" y="1353312"/>
            <a:ext cx="5602357" cy="2471831"/>
          </a:xfrm>
          <a:solidFill>
            <a:schemeClr val="bg1"/>
          </a:solidFill>
        </p:spPr>
        <p:txBody>
          <a:bodyPr lIns="274320" tIns="182880" rIns="274320" bIns="274320"/>
          <a:lstStyle>
            <a:lvl1pPr>
              <a:lnSpc>
                <a:spcPct val="114000"/>
              </a:lnSpc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53312"/>
            <a:ext cx="5635487" cy="2471831"/>
          </a:xfrm>
          <a:solidFill>
            <a:schemeClr val="bg1"/>
          </a:solidFill>
        </p:spPr>
        <p:txBody>
          <a:bodyPr lIns="274320" tIns="182880" rIns="274320" bIns="27432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943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B8658-7EF6-BBBF-0C33-280FC46C36C9}"/>
              </a:ext>
            </a:extLst>
          </p:cNvPr>
          <p:cNvSpPr/>
          <p:nvPr userDrawn="1"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and black background&#10;&#10;Description automatically generated">
            <a:extLst>
              <a:ext uri="{FF2B5EF4-FFF2-40B4-BE49-F238E27FC236}">
                <a16:creationId xmlns:a16="http://schemas.microsoft.com/office/drawing/2014/main" id="{E6481E9A-D7FF-2BB1-854A-3B74A4FD60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443" y="1631247"/>
            <a:ext cx="3352800" cy="2523511"/>
          </a:xfrm>
        </p:spPr>
        <p:txBody>
          <a:bodyPr/>
          <a:lstStyle>
            <a:lvl1pPr marL="22225" indent="0">
              <a:tabLst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4520" y="1631247"/>
            <a:ext cx="3352800" cy="2523511"/>
          </a:xfrm>
        </p:spPr>
        <p:txBody>
          <a:bodyPr/>
          <a:lstStyle>
            <a:lvl1pPr marL="22225" indent="0">
              <a:tabLst/>
              <a:defRPr lang="en-US" sz="2400" kern="120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8411597" y="1631247"/>
            <a:ext cx="3352800" cy="2523511"/>
          </a:xfrm>
        </p:spPr>
        <p:txBody>
          <a:bodyPr/>
          <a:lstStyle>
            <a:lvl1pPr marL="22225" indent="0">
              <a:tabLst/>
              <a:defRPr lang="en-US" sz="2400" kern="120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0268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column,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ack background&#10;&#10;Description automatically generated">
            <a:extLst>
              <a:ext uri="{FF2B5EF4-FFF2-40B4-BE49-F238E27FC236}">
                <a16:creationId xmlns:a16="http://schemas.microsoft.com/office/drawing/2014/main" id="{190DEF3A-C201-6EAD-8B69-B7EB580AE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665114"/>
            <a:ext cx="3749173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1413" y="1665114"/>
            <a:ext cx="3749173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8113643" y="1665114"/>
            <a:ext cx="3749173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1690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ection Economics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CBF46A6-BC3B-A713-C9CB-2D09EE7FB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788" y="561975"/>
            <a:ext cx="2649537" cy="349583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ECONOMICS</a:t>
            </a:r>
          </a:p>
        </p:txBody>
      </p:sp>
    </p:spTree>
    <p:extLst>
      <p:ext uri="{BB962C8B-B14F-4D97-AF65-F5344CB8AC3E}">
        <p14:creationId xmlns:p14="http://schemas.microsoft.com/office/powerpoint/2010/main" val="765672467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column,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ack background&#10;&#10;Description automatically generated">
            <a:extLst>
              <a:ext uri="{FF2B5EF4-FFF2-40B4-BE49-F238E27FC236}">
                <a16:creationId xmlns:a16="http://schemas.microsoft.com/office/drawing/2014/main" id="{190DEF3A-C201-6EAD-8B69-B7EB580AE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291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6223398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9D82144-1B72-721A-CC17-2232A444923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170504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60276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3column,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DEF3A-C201-6EAD-8B69-B7EB580AE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25795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291" y="25795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6223398" y="25795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9D82144-1B72-721A-CC17-2232A444923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170504" y="25795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EF01AD-7A47-7FFB-BE9F-DF7F7C6EB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613" y="1422400"/>
            <a:ext cx="11585575" cy="88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35593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2545F-9721-0FC4-0E2E-5C509A55C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568" b="42568"/>
          <a:stretch/>
        </p:blipFill>
        <p:spPr>
          <a:xfrm>
            <a:off x="0" y="0"/>
            <a:ext cx="12188825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35E940-6FD2-37F9-98C7-837D75F5FE8B}"/>
              </a:ext>
            </a:extLst>
          </p:cNvPr>
          <p:cNvSpPr/>
          <p:nvPr userDrawn="1"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530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170143-9380-BC9E-D817-6CCC1F5BF881}"/>
              </a:ext>
            </a:extLst>
          </p:cNvPr>
          <p:cNvSpPr/>
          <p:nvPr userDrawn="1"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E8219-6179-D477-0DFE-C8C27E8B0D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258" b="39258"/>
          <a:stretch/>
        </p:blipFill>
        <p:spPr>
          <a:xfrm>
            <a:off x="0" y="0"/>
            <a:ext cx="12263130" cy="1463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770147"/>
            <a:ext cx="5766816" cy="2130199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AF6DC-B648-49C3-F35F-94EAEB4EFD22}"/>
              </a:ext>
            </a:extLst>
          </p:cNvPr>
          <p:cNvSpPr/>
          <p:nvPr userDrawn="1"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C9A8D-7873-CB2A-4950-B4D9696B3680}"/>
              </a:ext>
            </a:extLst>
          </p:cNvPr>
          <p:cNvSpPr/>
          <p:nvPr userDrawn="1"/>
        </p:nvSpPr>
        <p:spPr>
          <a:xfrm>
            <a:off x="152400" y="15240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7987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9AF5A0-EAA6-6737-A335-6024EEEC940A}"/>
              </a:ext>
            </a:extLst>
          </p:cNvPr>
          <p:cNvSpPr/>
          <p:nvPr userDrawn="1"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E8219-6179-D477-0DFE-C8C27E8B0D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258" b="39258"/>
          <a:stretch/>
        </p:blipFill>
        <p:spPr>
          <a:xfrm>
            <a:off x="0" y="0"/>
            <a:ext cx="12263130" cy="1463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770147"/>
            <a:ext cx="11364844" cy="2499530"/>
          </a:xfrm>
          <a:solidFill>
            <a:schemeClr val="bg1"/>
          </a:solidFill>
          <a:effectLst>
            <a:outerShdw blurRad="159154" dist="38100" dir="5400000" algn="t" rotWithShape="0">
              <a:prstClr val="black">
                <a:alpha val="21867"/>
              </a:prstClr>
            </a:outerShdw>
          </a:effectLst>
        </p:spPr>
        <p:txBody>
          <a:bodyPr wrap="square" lIns="274320" tIns="182880" rIns="365760" bIns="274320"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AF6DC-B648-49C3-F35F-94EAEB4EFD22}"/>
              </a:ext>
            </a:extLst>
          </p:cNvPr>
          <p:cNvSpPr/>
          <p:nvPr userDrawn="1"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C9A8D-7873-CB2A-4950-B4D9696B3680}"/>
              </a:ext>
            </a:extLst>
          </p:cNvPr>
          <p:cNvSpPr/>
          <p:nvPr userDrawn="1"/>
        </p:nvSpPr>
        <p:spPr>
          <a:xfrm>
            <a:off x="152400" y="15240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9868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CA7D9D-4CFA-F49E-7A0B-7E68E636AB00}"/>
              </a:ext>
            </a:extLst>
          </p:cNvPr>
          <p:cNvSpPr/>
          <p:nvPr userDrawn="1"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B0E82-13F9-766F-C725-61861DA5C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92026"/>
            <a:ext cx="5120640" cy="2130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AD52D4-DFE4-9597-5CF9-4CA2C43C90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4412" y="797310"/>
            <a:ext cx="5599616" cy="3219728"/>
          </a:xfrm>
          <a:solidFill>
            <a:srgbClr val="EEDEBB"/>
          </a:solidFill>
          <a:ln>
            <a:noFill/>
          </a:ln>
          <a:effectLst>
            <a:outerShdw blurRad="342900" dist="1016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457200" tIns="457200" rIns="457200" bIns="6858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7854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CA7D9D-4CFA-F49E-7A0B-7E68E636AB00}"/>
              </a:ext>
            </a:extLst>
          </p:cNvPr>
          <p:cNvSpPr/>
          <p:nvPr userDrawn="1"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B0E82-13F9-766F-C725-61861DA5C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9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92026"/>
            <a:ext cx="5120640" cy="2130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AD52D4-DFE4-9597-5CF9-4CA2C43C90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4412" y="797310"/>
            <a:ext cx="5599616" cy="3219728"/>
          </a:xfrm>
          <a:solidFill>
            <a:srgbClr val="DFD1E6"/>
          </a:solidFill>
          <a:ln>
            <a:noFill/>
          </a:ln>
          <a:effectLst>
            <a:outerShdw blurRad="342900" dist="1016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0" rIns="457200" bIns="6858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90072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3column,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DEF3A-C201-6EAD-8B69-B7EB580AE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9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1639" y="2408064"/>
            <a:ext cx="4572000" cy="2510624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301752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8362" y="2408064"/>
            <a:ext cx="4572000" cy="2556790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347472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3723A6-D088-F6AB-5E40-5C910C6067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1640" y="1396408"/>
            <a:ext cx="9928474" cy="2193036"/>
          </a:xfrm>
        </p:spPr>
        <p:txBody>
          <a:bodyPr/>
          <a:lstStyle>
            <a:lvl1pPr algn="ctr">
              <a:defRPr sz="2600" b="1">
                <a:solidFill>
                  <a:srgbClr val="843A1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7346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3column,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DEF3A-C201-6EAD-8B69-B7EB580AE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9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291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6223398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9D82144-1B72-721A-CC17-2232A444923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170504" y="1665114"/>
            <a:ext cx="2743200" cy="3053528"/>
          </a:xfrm>
          <a:solidFill>
            <a:schemeClr val="bg1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228600" tIns="228600" rIns="228600" bIns="457200"/>
          <a:lstStyle>
            <a:lvl1pPr marL="0" indent="0">
              <a:buFont typeface="Arial" panose="020B0604020202020204" pitchFamily="34" charset="0"/>
              <a:buNone/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2995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D7E9F0-3657-B2AF-4D31-4CEF0AEE58BA}"/>
              </a:ext>
            </a:extLst>
          </p:cNvPr>
          <p:cNvSpPr/>
          <p:nvPr userDrawn="1"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CB6C7-1B22-E125-9ADE-C94AE3E1A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19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443" y="1353312"/>
            <a:ext cx="5602357" cy="2471831"/>
          </a:xfrm>
          <a:solidFill>
            <a:schemeClr val="bg1"/>
          </a:solidFill>
        </p:spPr>
        <p:txBody>
          <a:bodyPr lIns="274320" tIns="182880" rIns="274320" bIns="274320"/>
          <a:lstStyle>
            <a:lvl1pPr>
              <a:lnSpc>
                <a:spcPct val="114000"/>
              </a:lnSpc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53312"/>
            <a:ext cx="5635487" cy="2471831"/>
          </a:xfrm>
          <a:solidFill>
            <a:schemeClr val="bg1"/>
          </a:solidFill>
        </p:spPr>
        <p:txBody>
          <a:bodyPr lIns="274320" tIns="182880" rIns="274320" bIns="2743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2389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ection Geography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2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2BD6790-EFDA-2AFE-4EBE-A96BEE993C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788" y="561975"/>
            <a:ext cx="2649537" cy="349583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1813049010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8E85C3-744D-8856-164B-1B66D4136977}"/>
              </a:ext>
            </a:extLst>
          </p:cNvPr>
          <p:cNvSpPr/>
          <p:nvPr userDrawn="1"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50D49-45E5-4D1D-557F-A9F101416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20" b="35913"/>
          <a:stretch/>
        </p:blipFill>
        <p:spPr>
          <a:xfrm>
            <a:off x="0" y="0"/>
            <a:ext cx="12263130" cy="1463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443" y="1707382"/>
            <a:ext cx="5602357" cy="1949252"/>
          </a:xfrm>
        </p:spPr>
        <p:txBody>
          <a:bodyPr/>
          <a:lstStyle>
            <a:lvl1pPr>
              <a:lnSpc>
                <a:spcPct val="114000"/>
              </a:lnSpc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707382"/>
            <a:ext cx="5635487" cy="194925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344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C4D0BA-B2FC-3EE1-4CAF-ED080E99EA10}"/>
              </a:ext>
            </a:extLst>
          </p:cNvPr>
          <p:cNvSpPr/>
          <p:nvPr userDrawn="1"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4C2B4F-FFC4-17FA-4F7E-4D672B7CE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620" b="35913"/>
          <a:stretch/>
        </p:blipFill>
        <p:spPr>
          <a:xfrm>
            <a:off x="0" y="0"/>
            <a:ext cx="12263130" cy="1463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  <a:effectLst>
            <a:innerShdw blurRad="120854" dist="74997" dir="5400000">
              <a:prstClr val="black">
                <a:alpha val="2383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706986"/>
            <a:ext cx="5120640" cy="2130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AD52D4-DFE4-9597-5CF9-4CA2C43C90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4412" y="1706986"/>
            <a:ext cx="5599616" cy="2730363"/>
          </a:xfrm>
          <a:solidFill>
            <a:schemeClr val="bg1"/>
          </a:solidFill>
          <a:effectLst>
            <a:outerShdw blurRad="254000" dist="139700" dir="5400000" algn="t" rotWithShape="0">
              <a:prstClr val="black">
                <a:alpha val="14000"/>
              </a:prstClr>
            </a:outerShdw>
          </a:effectLst>
        </p:spPr>
        <p:txBody>
          <a:bodyPr lIns="228600" tIns="228600" rIns="228600" bIns="45720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98867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97A67D-CCA6-A823-720F-61AA4F68A243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1404B1-6DF7-EA8F-84D0-7FB41AC8D5A1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52120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2130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4535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1 column full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CA96AF-D61A-0284-C780-8BB74C631ABB}"/>
              </a:ext>
            </a:extLst>
          </p:cNvPr>
          <p:cNvSpPr/>
          <p:nvPr userDrawn="1"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313E6B-2D6E-277E-1985-D05AC32C44FC}"/>
              </a:ext>
            </a:extLst>
          </p:cNvPr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312"/>
            <a:ext cx="11364844" cy="10156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770147"/>
            <a:ext cx="5766816" cy="2130199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2942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, halfWidth wHeader, fullBlee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72CF1D-A270-8146-65FD-0C75534B62C9}"/>
              </a:ext>
            </a:extLst>
          </p:cNvPr>
          <p:cNvSpPr/>
          <p:nvPr userDrawn="1"/>
        </p:nvSpPr>
        <p:spPr>
          <a:xfrm>
            <a:off x="0" y="1128156"/>
            <a:ext cx="6556375" cy="57298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6B4A00-F4D9-3962-19E8-A913326859ED}"/>
              </a:ext>
            </a:extLst>
          </p:cNvPr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3DD9C-2B72-0B45-8346-644FE25D1AFD}"/>
              </a:ext>
            </a:extLst>
          </p:cNvPr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29184" y="1331209"/>
            <a:ext cx="5897880" cy="478144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955060"/>
            <a:ext cx="5897880" cy="2098780"/>
          </a:xfrm>
        </p:spPr>
        <p:txBody>
          <a:bodyPr/>
          <a:lstStyle>
            <a:lvl1pPr>
              <a:lnSpc>
                <a:spcPct val="114000"/>
              </a:lnSpc>
              <a:defRPr sz="22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556916" y="0"/>
            <a:ext cx="5635083" cy="6858000"/>
          </a:xfrm>
        </p:spPr>
        <p:txBody>
          <a:bodyPr rtlCol="0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494123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column, longTitle, halfWidth, fullBlee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E5F616-ACD5-9D03-7FC6-0EB96226F245}"/>
              </a:ext>
            </a:extLst>
          </p:cNvPr>
          <p:cNvSpPr/>
          <p:nvPr userDrawn="1"/>
        </p:nvSpPr>
        <p:spPr>
          <a:xfrm>
            <a:off x="1" y="1536700"/>
            <a:ext cx="6555834" cy="53213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65C6E-196E-114B-CD12-04AF77C21081}"/>
              </a:ext>
            </a:extLst>
          </p:cNvPr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D57A95-0A9E-90B4-6296-D45BFE266DC0}"/>
              </a:ext>
            </a:extLst>
          </p:cNvPr>
          <p:cNvSpPr/>
          <p:nvPr/>
        </p:nvSpPr>
        <p:spPr>
          <a:xfrm>
            <a:off x="0" y="0"/>
            <a:ext cx="6556375" cy="1536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5897880" cy="602473"/>
          </a:xfrm>
        </p:spPr>
        <p:txBody>
          <a:bodyPr/>
          <a:lstStyle>
            <a:lvl1pPr>
              <a:lnSpc>
                <a:spcPct val="114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29184" y="1817094"/>
            <a:ext cx="5897880" cy="478144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2440945"/>
            <a:ext cx="5897880" cy="2130199"/>
          </a:xfrm>
        </p:spPr>
        <p:txBody>
          <a:bodyPr/>
          <a:lstStyle>
            <a:lvl1pPr>
              <a:lnSpc>
                <a:spcPct val="114000"/>
              </a:lnSpc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556916" y="0"/>
            <a:ext cx="5635083" cy="6858000"/>
          </a:xfrm>
        </p:spPr>
        <p:txBody>
          <a:bodyPr rtlCol="0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657848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FF4C4A-3EA2-66F5-8BB7-8795B15F228D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053CA-8EA1-6D09-D57E-B29E027AE9C5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443" y="1353312"/>
            <a:ext cx="5602357" cy="1794722"/>
          </a:xfrm>
        </p:spPr>
        <p:txBody>
          <a:bodyPr/>
          <a:lstStyle>
            <a:lvl1pPr>
              <a:lnSpc>
                <a:spcPct val="114000"/>
              </a:lnSpc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53312"/>
            <a:ext cx="5635487" cy="1794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139170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C30197-EDD0-4512-DBA5-1C82CB3F28EA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A13EA8-8C69-9861-2C27-60A8FF8F4C63}"/>
              </a:ext>
            </a:extLst>
          </p:cNvPr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695851"/>
            <a:ext cx="4782312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2273117"/>
            <a:ext cx="4782312" cy="1794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695851"/>
            <a:ext cx="5029200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273117"/>
            <a:ext cx="5029200" cy="1794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20037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DB8F8B-6EBE-C9B4-D5A2-8CA851D956D4}"/>
              </a:ext>
            </a:extLst>
          </p:cNvPr>
          <p:cNvSpPr/>
          <p:nvPr userDrawn="1"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2C330-A4AC-9FAC-5EA6-1CC57277F3C0}"/>
              </a:ext>
            </a:extLst>
          </p:cNvPr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915980"/>
            <a:ext cx="4782312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2493246"/>
            <a:ext cx="4782312" cy="1794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915980"/>
            <a:ext cx="5029200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493246"/>
            <a:ext cx="5029200" cy="1794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10156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70540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4E567F-866E-4687-35CD-D839839121CD}"/>
              </a:ext>
            </a:extLst>
          </p:cNvPr>
          <p:cNvSpPr/>
          <p:nvPr userDrawn="1"/>
        </p:nvSpPr>
        <p:spPr>
          <a:xfrm>
            <a:off x="0" y="1920874"/>
            <a:ext cx="12188825" cy="49371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128BFA-8393-636A-7BA2-37EA469A596C}"/>
              </a:ext>
            </a:extLst>
          </p:cNvPr>
          <p:cNvSpPr/>
          <p:nvPr/>
        </p:nvSpPr>
        <p:spPr>
          <a:xfrm>
            <a:off x="0" y="0"/>
            <a:ext cx="12188825" cy="1920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2254645"/>
            <a:ext cx="4782080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2831911"/>
            <a:ext cx="4782312" cy="2102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2254645"/>
            <a:ext cx="5029200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831911"/>
            <a:ext cx="5029200" cy="1794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147732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774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ection History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3FFA512-4B1E-E39D-AF9D-496B06103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788" y="561975"/>
            <a:ext cx="2649537" cy="349583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53094186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column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7EA3F-EF52-252C-2F61-D16EF1A8B432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0A396A-6CA1-8C2A-9634-04A02AFD7D3F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Placeholder"/>
          <p:cNvSpPr>
            <a:spLocks noGrp="1"/>
          </p:cNvSpPr>
          <p:nvPr>
            <p:ph sz="half" idx="12"/>
          </p:nvPr>
        </p:nvSpPr>
        <p:spPr>
          <a:xfrm>
            <a:off x="914400" y="1463163"/>
            <a:ext cx="10353040" cy="478144"/>
          </a:xfrm>
        </p:spPr>
        <p:txBody>
          <a:bodyPr/>
          <a:lstStyle>
            <a:lvl1pPr marL="0" indent="0" algn="ctr">
              <a:buNone/>
              <a:tabLst/>
              <a:defRPr sz="2400" b="1">
                <a:solidFill>
                  <a:srgbClr val="026CAA"/>
                </a:solidFill>
              </a:defRPr>
            </a:lvl1pPr>
            <a:lvl2pPr marL="457188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5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914400" y="2123399"/>
            <a:ext cx="3352800" cy="2453364"/>
          </a:xfrm>
        </p:spPr>
        <p:txBody>
          <a:bodyPr/>
          <a:lstStyle>
            <a:lvl1pPr marL="15875" indent="-15875"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414520" y="2123399"/>
            <a:ext cx="3352800" cy="2453364"/>
          </a:xfrm>
        </p:spPr>
        <p:txBody>
          <a:bodyPr/>
          <a:lstStyle>
            <a:lvl1pPr marL="0" indent="0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7914640" y="2123399"/>
            <a:ext cx="3352800" cy="2453364"/>
          </a:xfrm>
        </p:spPr>
        <p:txBody>
          <a:bodyPr/>
          <a:lstStyle>
            <a:lvl1pPr marL="0" indent="0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60726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column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8CF2F1-5221-31AF-506D-E41162760179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0A396A-6CA1-8C2A-9634-04A02AFD7D3F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329184" y="1513799"/>
            <a:ext cx="3352800" cy="2453364"/>
          </a:xfrm>
        </p:spPr>
        <p:txBody>
          <a:bodyPr/>
          <a:lstStyle>
            <a:lvl1pPr marL="15875" indent="-15875"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414520" y="1513799"/>
            <a:ext cx="3352800" cy="2453364"/>
          </a:xfrm>
        </p:spPr>
        <p:txBody>
          <a:bodyPr/>
          <a:lstStyle>
            <a:lvl1pPr marL="0" indent="0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8510016" y="1513799"/>
            <a:ext cx="3352800" cy="2453364"/>
          </a:xfrm>
        </p:spPr>
        <p:txBody>
          <a:bodyPr/>
          <a:lstStyle>
            <a:lvl1pPr marL="0" indent="0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9452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column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2AD74C-1264-9B88-2306-3B097860BB33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C29702-F0BA-96F3-D95D-17BF06767DAF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Placeholder"/>
          <p:cNvSpPr>
            <a:spLocks noGrp="1"/>
          </p:cNvSpPr>
          <p:nvPr>
            <p:ph sz="half" idx="12"/>
          </p:nvPr>
        </p:nvSpPr>
        <p:spPr>
          <a:xfrm>
            <a:off x="914400" y="1463163"/>
            <a:ext cx="10353040" cy="478144"/>
          </a:xfrm>
        </p:spPr>
        <p:txBody>
          <a:bodyPr/>
          <a:lstStyle>
            <a:lvl1pPr marL="0" indent="0" algn="ctr">
              <a:buNone/>
              <a:tabLst/>
              <a:defRPr sz="2400" b="0">
                <a:solidFill>
                  <a:srgbClr val="1E1E2D"/>
                </a:solidFill>
              </a:defRPr>
            </a:lvl1pPr>
            <a:lvl2pPr marL="457188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5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914400" y="2123399"/>
            <a:ext cx="3352800" cy="2453364"/>
          </a:xfrm>
        </p:spPr>
        <p:txBody>
          <a:bodyPr/>
          <a:lstStyle>
            <a:lvl1pPr marL="15875" indent="-15875"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414520" y="2123399"/>
            <a:ext cx="3352800" cy="2453364"/>
          </a:xfrm>
        </p:spPr>
        <p:txBody>
          <a:bodyPr/>
          <a:lstStyle>
            <a:lvl1pPr marL="0" indent="0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7914640" y="2123399"/>
            <a:ext cx="3352800" cy="2453364"/>
          </a:xfrm>
        </p:spPr>
        <p:txBody>
          <a:bodyPr/>
          <a:lstStyle>
            <a:lvl1pPr marL="0" indent="0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18023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column,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A64B82-A380-9130-27E8-9687EC93E99E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1E812-5C52-42A2-783C-ED40383E3044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43" y="1584315"/>
            <a:ext cx="3352800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443" y="2186199"/>
            <a:ext cx="3352800" cy="2215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4520" y="1584315"/>
            <a:ext cx="3352800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4520" y="2186199"/>
            <a:ext cx="3352800" cy="2215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11596" y="1584315"/>
            <a:ext cx="3362917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8411596" y="2186199"/>
            <a:ext cx="3362917" cy="2215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94445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column,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126D0E-FA88-F5D1-1DF1-2B52CBA436E6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ontent Placeholder 3"/>
          <p:cNvSpPr>
            <a:spLocks noGrp="1"/>
          </p:cNvSpPr>
          <p:nvPr>
            <p:ph sz="half" idx="12"/>
          </p:nvPr>
        </p:nvSpPr>
        <p:spPr>
          <a:xfrm>
            <a:off x="417443" y="1297190"/>
            <a:ext cx="11390244" cy="2379498"/>
          </a:xfrm>
          <a:noFill/>
          <a:effectLst/>
        </p:spPr>
        <p:txBody>
          <a:bodyPr lIns="182880" tIns="182880" rIns="182880" bIns="182880"/>
          <a:lstStyle>
            <a:lvl1pPr marL="293688" indent="-293688" algn="ctr">
              <a:tabLst/>
              <a:defRPr sz="2400" b="1">
                <a:solidFill>
                  <a:srgbClr val="026CAA"/>
                </a:solidFill>
              </a:defRPr>
            </a:lvl1pPr>
            <a:lvl2pPr algn="ctr">
              <a:defRPr sz="2000"/>
            </a:lvl2pPr>
            <a:lvl3pPr algn="ctr">
              <a:defRPr sz="18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505" y="2093057"/>
            <a:ext cx="3352800" cy="2730363"/>
          </a:xfrm>
          <a:solidFill>
            <a:srgbClr val="FBF4F8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182880" tIns="182880" rIns="182880" bIns="182880"/>
          <a:lstStyle>
            <a:lvl1pPr marL="15875" indent="0"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2093057"/>
            <a:ext cx="3352800" cy="2730363"/>
          </a:xfrm>
          <a:solidFill>
            <a:srgbClr val="FEF7EA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182880" tIns="182880" rIns="182880" bIns="182880"/>
          <a:lstStyle>
            <a:lvl1pPr marL="293688" indent="-293688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8200892" y="2093057"/>
            <a:ext cx="3352800" cy="2730363"/>
          </a:xfrm>
          <a:solidFill>
            <a:srgbClr val="F3FAFE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182880" tIns="182880" rIns="182880" bIns="182880"/>
          <a:lstStyle>
            <a:lvl1pPr marL="293688" indent="-293688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13294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column,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3B6216-96F1-DAB1-08F0-BBADF1EFE4B0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ontent Placeholder 3"/>
          <p:cNvSpPr>
            <a:spLocks noGrp="1"/>
          </p:cNvSpPr>
          <p:nvPr>
            <p:ph sz="half" idx="12"/>
          </p:nvPr>
        </p:nvSpPr>
        <p:spPr>
          <a:xfrm>
            <a:off x="417443" y="1297190"/>
            <a:ext cx="11390244" cy="2379498"/>
          </a:xfrm>
          <a:noFill/>
          <a:effectLst/>
        </p:spPr>
        <p:txBody>
          <a:bodyPr lIns="182880" tIns="182880" rIns="182880" bIns="182880"/>
          <a:lstStyle>
            <a:lvl1pPr marL="293688" indent="-293688" algn="ctr">
              <a:tabLst/>
              <a:defRPr sz="2400" b="0">
                <a:solidFill>
                  <a:srgbClr val="1E1E2D"/>
                </a:solidFill>
              </a:defRPr>
            </a:lvl1pPr>
            <a:lvl2pPr algn="ctr">
              <a:defRPr sz="2000"/>
            </a:lvl2pPr>
            <a:lvl3pPr algn="ctr">
              <a:defRPr sz="18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505" y="2093057"/>
            <a:ext cx="3352800" cy="2730363"/>
          </a:xfrm>
          <a:solidFill>
            <a:srgbClr val="FBF4F8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182880" tIns="182880" rIns="182880" bIns="182880"/>
          <a:lstStyle>
            <a:lvl1pPr marL="15875" indent="0">
              <a:tabLst/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2093057"/>
            <a:ext cx="3352800" cy="2730363"/>
          </a:xfrm>
          <a:solidFill>
            <a:srgbClr val="FEF7EA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182880" tIns="182880" rIns="182880" bIns="182880"/>
          <a:lstStyle>
            <a:lvl1pPr marL="293688" indent="-293688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8200892" y="2093057"/>
            <a:ext cx="3352800" cy="2730363"/>
          </a:xfrm>
          <a:solidFill>
            <a:srgbClr val="F3FAFE"/>
          </a:solidFill>
          <a:effectLst>
            <a:outerShdw blurRad="165100" dist="76200" dir="5400000" algn="t" rotWithShape="0">
              <a:prstClr val="black">
                <a:alpha val="30000"/>
              </a:prstClr>
            </a:outerShdw>
          </a:effectLst>
        </p:spPr>
        <p:txBody>
          <a:bodyPr lIns="182880" tIns="182880" rIns="182880" bIns="182880"/>
          <a:lstStyle>
            <a:lvl1pPr marL="293688" indent="-293688">
              <a:tabLst/>
              <a:defRPr lang="en-US" sz="22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67148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44CEF-FBC8-3EDC-E826-B3F9F6CFE0C1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9687F2-DEAA-EF4B-10DC-2B7AF97A6FD3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443" y="1484490"/>
            <a:ext cx="2596896" cy="2352439"/>
          </a:xfrm>
        </p:spPr>
        <p:txBody>
          <a:bodyPr/>
          <a:lstStyle>
            <a:lvl1pPr marL="233363" indent="-233363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7516" y="1484490"/>
            <a:ext cx="2596896" cy="2352439"/>
          </a:xfrm>
        </p:spPr>
        <p:txBody>
          <a:bodyPr/>
          <a:lstStyle>
            <a:lvl1pPr marL="233363" indent="-233363">
              <a:tabLst/>
              <a:defRPr sz="2000" i="0"/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6257589" y="1484490"/>
            <a:ext cx="2596896" cy="2352439"/>
          </a:xfrm>
        </p:spPr>
        <p:txBody>
          <a:bodyPr/>
          <a:lstStyle>
            <a:lvl1pPr marL="233363" indent="-233363">
              <a:tabLst/>
              <a:defRPr sz="2000" i="0"/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2"/>
          </p:nvPr>
        </p:nvSpPr>
        <p:spPr>
          <a:xfrm>
            <a:off x="9177661" y="1484490"/>
            <a:ext cx="2596896" cy="2352439"/>
          </a:xfrm>
        </p:spPr>
        <p:txBody>
          <a:bodyPr/>
          <a:lstStyle>
            <a:lvl1pPr marL="233363" indent="-233363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0275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C86CC2-2396-F6F4-581E-E3249039C322}"/>
              </a:ext>
            </a:extLst>
          </p:cNvPr>
          <p:cNvSpPr/>
          <p:nvPr userDrawn="1"/>
        </p:nvSpPr>
        <p:spPr>
          <a:xfrm>
            <a:off x="4706938" y="0"/>
            <a:ext cx="7481887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06407D-D0F5-725F-40E7-5BA56A988E40}"/>
              </a:ext>
            </a:extLst>
          </p:cNvPr>
          <p:cNvSpPr/>
          <p:nvPr/>
        </p:nvSpPr>
        <p:spPr>
          <a:xfrm>
            <a:off x="0" y="0"/>
            <a:ext cx="47069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0" y="350161"/>
            <a:ext cx="6739466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0" y="932452"/>
            <a:ext cx="6739467" cy="210249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350161"/>
            <a:ext cx="4069080" cy="193852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5074920" y="4026154"/>
            <a:ext cx="4409710" cy="899157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5074920" y="4608445"/>
            <a:ext cx="4409711" cy="210249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4055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34EFDB-D7D2-6259-AB92-FDC6D3173463}"/>
              </a:ext>
            </a:extLst>
          </p:cNvPr>
          <p:cNvSpPr/>
          <p:nvPr userDrawn="1"/>
        </p:nvSpPr>
        <p:spPr>
          <a:xfrm>
            <a:off x="0" y="2101850"/>
            <a:ext cx="12188825" cy="475615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63562-5D5D-993A-D1C2-58F1DE4998F0}"/>
              </a:ext>
            </a:extLst>
          </p:cNvPr>
          <p:cNvSpPr/>
          <p:nvPr/>
        </p:nvSpPr>
        <p:spPr>
          <a:xfrm>
            <a:off x="0" y="0"/>
            <a:ext cx="12192000" cy="2101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184" y="2431796"/>
            <a:ext cx="6212292" cy="478144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E6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83" y="2920303"/>
            <a:ext cx="6212293" cy="2102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3"/>
          <p:cNvSpPr>
            <a:spLocks noGrp="1"/>
          </p:cNvSpPr>
          <p:nvPr>
            <p:ph sz="half" idx="10"/>
          </p:nvPr>
        </p:nvSpPr>
        <p:spPr>
          <a:xfrm>
            <a:off x="6963508" y="2431797"/>
            <a:ext cx="4501660" cy="2985176"/>
          </a:xfrm>
          <a:solidFill>
            <a:srgbClr val="EEDEBB"/>
          </a:solidFill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25506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2 column Ochr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B20910-8DF9-00D2-2E60-F295A5B4D782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AE7706-2A11-B94A-5C2D-B8B39BFF8927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313" y="1444543"/>
            <a:ext cx="5602357" cy="2797048"/>
          </a:xfrm>
          <a:solidFill>
            <a:srgbClr val="EEDEBB"/>
          </a:solidFill>
          <a:ln>
            <a:noFill/>
          </a:ln>
          <a:effectLst>
            <a:outerShdw blurRad="165100" dist="88900" dir="5400000" algn="t" rotWithShape="0">
              <a:prstClr val="black">
                <a:alpha val="20000"/>
              </a:prstClr>
            </a:outerShdw>
          </a:effectLst>
        </p:spPr>
        <p:txBody>
          <a:bodyPr spcFirstLastPara="1" lIns="274320" tIns="182880" rIns="274320" bIns="274320" rtlCol="0"/>
          <a:lstStyle>
            <a:lvl1pPr>
              <a:defRPr lang="en-US" sz="2400" b="0">
                <a:solidFill>
                  <a:srgbClr val="454545"/>
                </a:solidFill>
              </a:defRPr>
            </a:lvl1pPr>
            <a:lvl2pPr>
              <a:defRPr lang="en-US" sz="2200"/>
            </a:lvl2pPr>
            <a:lvl3pPr>
              <a:defRPr lang="en-US" sz="1800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961" y="1779562"/>
            <a:ext cx="5396726" cy="1794722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7528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Section OSS Brand Olive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40575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8_1 column, blue halfWidth, fullBleed img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5DECB5-EB34-21CF-A69B-B6C285DF8366}"/>
              </a:ext>
            </a:extLst>
          </p:cNvPr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66500">
                <a:srgbClr val="F6F6F4"/>
              </a:gs>
              <a:gs pos="4000">
                <a:srgbClr val="EBDFC2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A154C-06E3-254B-EA7C-F57D83C513EC}"/>
              </a:ext>
            </a:extLst>
          </p:cNvPr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5381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EA0A56-150B-8A14-F1ED-929F90DE9CAC}"/>
              </a:ext>
            </a:extLst>
          </p:cNvPr>
          <p:cNvSpPr/>
          <p:nvPr userDrawn="1"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66500">
                <a:srgbClr val="F6F6F4"/>
              </a:gs>
              <a:gs pos="4000">
                <a:srgbClr val="EBDFC2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2F29BD-9728-08C6-13B3-130CB766CACF}"/>
              </a:ext>
            </a:extLst>
          </p:cNvPr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4768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0EB883-74AB-3432-A010-0892124C8343}"/>
              </a:ext>
            </a:extLst>
          </p:cNvPr>
          <p:cNvSpPr/>
          <p:nvPr userDrawn="1"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66500">
                <a:srgbClr val="F6F6F4"/>
              </a:gs>
              <a:gs pos="4000">
                <a:srgbClr val="EBDFC2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BD442-F243-BBBA-1055-5DB56F71003A}"/>
              </a:ext>
            </a:extLst>
          </p:cNvPr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81988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76E9AD-596B-65AE-96D9-E13997447D2E}"/>
              </a:ext>
            </a:extLst>
          </p:cNvPr>
          <p:cNvSpPr/>
          <p:nvPr userDrawn="1"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66500">
                <a:srgbClr val="F6F6F4"/>
              </a:gs>
              <a:gs pos="4000">
                <a:srgbClr val="EBDFC2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CCF69-3BF3-6428-142C-BD198096CF41}"/>
              </a:ext>
            </a:extLst>
          </p:cNvPr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29184" y="1331209"/>
            <a:ext cx="7107936" cy="478144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955060"/>
            <a:ext cx="7107936" cy="2098780"/>
          </a:xfrm>
        </p:spPr>
        <p:txBody>
          <a:bodyPr/>
          <a:lstStyle>
            <a:lvl1pPr>
              <a:lnSpc>
                <a:spcPct val="114000"/>
              </a:lnSpc>
              <a:defRPr sz="22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93186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12" r="31212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13292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27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90263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27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30274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27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7166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08" r="31208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33749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12" r="31212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9782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Section Ochre Dark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23" t="1" b="5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50085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12" r="31212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50400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12" r="31212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384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2column w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C989A-5AD0-BACF-7EF6-F99A34943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212" r="31212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68082"/>
              </a:prst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1" y="1576980"/>
            <a:ext cx="5657850" cy="3078839"/>
          </a:xfrm>
          <a:solidFill>
            <a:schemeClr val="bg1"/>
          </a:solidFill>
          <a:ln>
            <a:noFill/>
          </a:ln>
          <a:effectLst>
            <a:outerShdw blurRad="146428" dist="127000" dir="5400000" algn="t" rotWithShape="0">
              <a:prstClr val="black">
                <a:alpha val="1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457200" tIns="228600" rIns="457200" bIns="45720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US" b="1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</p:spPr>
        <p:txBody>
          <a:bodyPr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53162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9687F2-DEAA-EF4B-10DC-2B7AF97A6FD3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217790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0" indent="0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217790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 i="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8256104" y="1217790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2"/>
          </p:nvPr>
        </p:nvSpPr>
        <p:spPr>
          <a:xfrm>
            <a:off x="329184" y="4029975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3D260D-8D14-CD8C-CFEB-D659566096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2644" y="4037188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D1618B-3E18-AF82-CA4A-5620A0D072C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56104" y="4029975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16631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background&#10;&#10;Description automatically generated">
            <a:extLst>
              <a:ext uri="{FF2B5EF4-FFF2-40B4-BE49-F238E27FC236}">
                <a16:creationId xmlns:a16="http://schemas.microsoft.com/office/drawing/2014/main" id="{82EFBCBF-79C7-E0E8-C024-478A0071A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217790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0" indent="0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217790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 i="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1"/>
          </p:nvPr>
        </p:nvSpPr>
        <p:spPr>
          <a:xfrm>
            <a:off x="8256104" y="1217790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2"/>
          </p:nvPr>
        </p:nvSpPr>
        <p:spPr>
          <a:xfrm>
            <a:off x="329184" y="4029975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3D260D-8D14-CD8C-CFEB-D659566096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2644" y="4037188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D1618B-3E18-AF82-CA4A-5620A0D072C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56104" y="4029975"/>
            <a:ext cx="3657600" cy="2669449"/>
          </a:xfrm>
          <a:solidFill>
            <a:srgbClr val="C2D2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28600" tIns="118872" rIns="228600" bIns="228600"/>
          <a:lstStyle>
            <a:lvl1pPr marL="233363" indent="-233363">
              <a:tabLst/>
              <a:defRPr lang="en-US" sz="2000" kern="1200" dirty="0">
                <a:solidFill>
                  <a:srgbClr val="1E1E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marL="0" lvl="0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Second level</a:t>
            </a:r>
          </a:p>
          <a:p>
            <a:pPr marL="0" lvl="2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Third level</a:t>
            </a:r>
          </a:p>
          <a:p>
            <a:pPr marL="0" lvl="3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Fourth level</a:t>
            </a:r>
          </a:p>
          <a:p>
            <a:pPr marL="0" lvl="4" indent="0" algn="l" rtl="0" eaLnBrk="1" fontAlgn="base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8909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4 column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DD376-746B-866B-5442-94F192570C8D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7A47E8-FAE0-CD97-79C4-92F1767E2122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3"/>
          </p:nvPr>
        </p:nvSpPr>
        <p:spPr>
          <a:xfrm>
            <a:off x="914400" y="1371600"/>
            <a:ext cx="10363200" cy="47814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26CAA"/>
                </a:solidFill>
              </a:defRPr>
            </a:lvl1pPr>
            <a:lvl2pPr marL="457188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5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914400" y="2143120"/>
            <a:ext cx="2596896" cy="2352439"/>
          </a:xfrm>
        </p:spPr>
        <p:txBody>
          <a:bodyPr/>
          <a:lstStyle>
            <a:lvl1pPr marL="233363" indent="-233363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3508700" y="2143120"/>
            <a:ext cx="2596896" cy="2352439"/>
          </a:xfrm>
        </p:spPr>
        <p:txBody>
          <a:bodyPr/>
          <a:lstStyle>
            <a:lvl1pPr marL="233363" indent="-233363">
              <a:tabLst/>
              <a:defRPr sz="2000" i="0"/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103000" y="2143120"/>
            <a:ext cx="2596896" cy="2352439"/>
          </a:xfrm>
        </p:spPr>
        <p:txBody>
          <a:bodyPr/>
          <a:lstStyle>
            <a:lvl1pPr marL="233363" indent="-233363">
              <a:tabLst/>
              <a:defRPr sz="2000" i="0"/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2"/>
          </p:nvPr>
        </p:nvSpPr>
        <p:spPr>
          <a:xfrm>
            <a:off x="8697299" y="2143120"/>
            <a:ext cx="2596896" cy="2352439"/>
          </a:xfrm>
        </p:spPr>
        <p:txBody>
          <a:bodyPr/>
          <a:lstStyle>
            <a:lvl1pPr marL="233363" indent="-233363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78204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4 column,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B3C36F-64C7-E2A7-523B-946086BFC16C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ED1751-35DB-0637-E265-78AA82EB0F82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3"/>
          </p:nvPr>
        </p:nvSpPr>
        <p:spPr>
          <a:xfrm>
            <a:off x="914400" y="1371600"/>
            <a:ext cx="10363200" cy="478144"/>
          </a:xfrm>
        </p:spPr>
        <p:txBody>
          <a:bodyPr/>
          <a:lstStyle>
            <a:lvl1pPr marL="0" indent="0" algn="ctr">
              <a:buNone/>
              <a:defRPr b="0">
                <a:solidFill>
                  <a:srgbClr val="1E1E2D"/>
                </a:solidFill>
              </a:defRPr>
            </a:lvl1pPr>
            <a:lvl2pPr marL="457188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5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914400" y="2143120"/>
            <a:ext cx="2596896" cy="2352439"/>
          </a:xfrm>
        </p:spPr>
        <p:txBody>
          <a:bodyPr/>
          <a:lstStyle>
            <a:lvl1pPr marL="233363" indent="-233363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3508700" y="2143120"/>
            <a:ext cx="2596896" cy="2352439"/>
          </a:xfrm>
        </p:spPr>
        <p:txBody>
          <a:bodyPr/>
          <a:lstStyle>
            <a:lvl1pPr marL="233363" indent="-233363">
              <a:tabLst/>
              <a:defRPr sz="2000" i="0"/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3375" indent="-276225">
              <a:tabLst/>
              <a:defRPr sz="180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103000" y="2143120"/>
            <a:ext cx="2596896" cy="2352439"/>
          </a:xfrm>
        </p:spPr>
        <p:txBody>
          <a:bodyPr/>
          <a:lstStyle>
            <a:lvl1pPr marL="233363" indent="-233363">
              <a:tabLst/>
              <a:defRPr sz="2000" i="0"/>
            </a:lvl1pPr>
            <a:lvl2pPr marL="577850" indent="-263525">
              <a:tabLst/>
              <a:defRPr sz="2000" i="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2"/>
          </p:nvPr>
        </p:nvSpPr>
        <p:spPr>
          <a:xfrm>
            <a:off x="8697299" y="2143120"/>
            <a:ext cx="2596896" cy="2352439"/>
          </a:xfrm>
        </p:spPr>
        <p:txBody>
          <a:bodyPr/>
          <a:lstStyle>
            <a:lvl1pPr marL="233363" indent="-233363">
              <a:tabLst/>
              <a:defRPr sz="2000"/>
            </a:lvl1pPr>
            <a:lvl2pPr marL="577850" indent="-263525">
              <a:tabLst/>
              <a:defRPr sz="2000"/>
            </a:lvl2pPr>
            <a:lvl3pPr marL="863600" indent="-203200">
              <a:tabLst/>
              <a:defRPr/>
            </a:lvl3pPr>
            <a:lvl4pPr marL="1208088" indent="-203200">
              <a:tabLst/>
              <a:defRPr sz="1800"/>
            </a:lvl4pPr>
            <a:lvl5pPr marL="1604963" indent="-254000">
              <a:tabLst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727692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4 Column,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153648-0FA3-7AE5-5758-ACBF5E7E7544}"/>
              </a:ext>
            </a:extLst>
          </p:cNvPr>
          <p:cNvSpPr/>
          <p:nvPr userDrawn="1"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117EA0-859B-0C4B-3A52-81ECE184CABC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43" y="1550449"/>
            <a:ext cx="2596896" cy="12003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26C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443" y="2152333"/>
            <a:ext cx="2596896" cy="36339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47054" y="1550449"/>
            <a:ext cx="2588223" cy="12003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26C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47054" y="2152333"/>
            <a:ext cx="2588223" cy="36339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55380" y="1550449"/>
            <a:ext cx="2596896" cy="12003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26C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255380" y="2152333"/>
            <a:ext cx="2596896" cy="36339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174849" y="1550449"/>
            <a:ext cx="2596896" cy="12003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26C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8"/>
          </p:nvPr>
        </p:nvSpPr>
        <p:spPr>
          <a:xfrm>
            <a:off x="9174849" y="2152333"/>
            <a:ext cx="2596896" cy="36339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108713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5_Title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41737"/>
            <a:ext cx="3932237" cy="1015663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60600"/>
            <a:ext cx="3932237" cy="89915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606833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4491840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half-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5621A9-4D62-ECFD-A17C-7B7B58430622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83464"/>
            <a:ext cx="5602357" cy="5212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243584"/>
            <a:ext cx="5602357" cy="1794722"/>
          </a:xfrm>
        </p:spPr>
        <p:txBody>
          <a:bodyPr/>
          <a:lstStyle>
            <a:lvl1pPr>
              <a:lnSpc>
                <a:spcPct val="114000"/>
              </a:lnSpc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5651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Section Teal Blue">
    <p:bg>
      <p:bgPr>
        <a:solidFill>
          <a:srgbClr val="4E7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AD567864-5453-3D5E-070F-487B6D42B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475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D85CED-2A59-B063-70C3-35B2E3BC7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2A8D5A-CF28-0F19-44B6-6DCFA027E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effectLst>
            <a:outerShdw blurRad="50800" dist="77078" dir="5400000" algn="t" rotWithShape="0">
              <a:prstClr val="black">
                <a:alpha val="16196"/>
              </a:prst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noFill/>
          <a:effectLst/>
        </p:spPr>
        <p:txBody>
          <a:bodyPr anchor="ctr" anchorCtr="0">
            <a:normAutofit/>
          </a:bodyPr>
          <a:lstStyle>
            <a:lvl1pPr algn="l">
              <a:defRPr sz="48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52798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1C1CD-0484-F4E6-7FE5-B136042A9152}"/>
              </a:ext>
            </a:extLst>
          </p:cNvPr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07014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8_title only, no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11435154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12671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96470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0341B9-E327-BA28-6B57-EBA2AD4A4AF3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58BFE5E-2173-11E1-103D-961F72353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5000">
                <a:solidFill>
                  <a:srgbClr val="1C8C91"/>
                </a:solidFill>
                <a:latin typeface="Arial Rounded MT Bold" panose="020F0704030504030204" pitchFamily="34" charset="77"/>
              </a:rPr>
              <a:t>“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53342" y="768350"/>
            <a:ext cx="8349343" cy="212648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rgbClr val="2E6AA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16352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99D2AA-A5AB-EA45-2D1F-2AF9620EA37F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6160E9F-FEA8-BE89-AE7F-CE276AD79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5000">
                <a:solidFill>
                  <a:srgbClr val="BF478A"/>
                </a:solidFill>
                <a:latin typeface="Arial Rounded MT Bold" panose="020F0704030504030204" pitchFamily="34" charset="77"/>
              </a:rPr>
              <a:t>“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53342" y="768350"/>
            <a:ext cx="8349343" cy="212648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rgbClr val="2E6AA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80910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7F8656-7CF3-03DD-5014-71FB9D48D3E8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541" y="780744"/>
            <a:ext cx="8842918" cy="77694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686000"/>
            <a:ext cx="10515600" cy="49609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E6AA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74832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586672-531F-4C6E-BA12-42D494DDF077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541" y="1314760"/>
            <a:ext cx="8842918" cy="3794125"/>
          </a:xfrm>
        </p:spPr>
        <p:txBody>
          <a:bodyPr>
            <a:normAutofit/>
          </a:bodyPr>
          <a:lstStyle>
            <a:lvl1pPr algn="ctr">
              <a:defRPr sz="3000" b="0" i="0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543240"/>
            <a:ext cx="10515600" cy="428772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2E6A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2933097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Half-Width 2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A420D3-D8C2-5B23-B1E4-48B33AE9755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83464"/>
            <a:ext cx="5602357" cy="10895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4" y="1645920"/>
            <a:ext cx="5602357" cy="1794722"/>
          </a:xfrm>
        </p:spPr>
        <p:txBody>
          <a:bodyPr/>
          <a:lstStyle>
            <a:lvl1pPr>
              <a:lnSpc>
                <a:spcPct val="114000"/>
              </a:lnSpc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61242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27A721-3CEB-C27A-D38B-C965B72AFC2C}"/>
              </a:ext>
            </a:extLst>
          </p:cNvPr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8A07E-0C9A-0CB4-4CF8-7199BF382184}"/>
              </a:ext>
            </a:extLst>
          </p:cNvPr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09683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preserve="1" userDrawn="1">
  <p:cSld name="2_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8B87A0-E0A1-4360-A85E-11B2C17D99A1}"/>
              </a:ext>
            </a:extLst>
          </p:cNvPr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C6E8F-D961-D834-944B-1A763A8E34CC}"/>
              </a:ext>
            </a:extLst>
          </p:cNvPr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142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290513" lvl="0" indent="-214313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tabLst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1737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0">
              <a:srgbClr val="F6F3EC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multicolored lines&#10;&#10;Description automatically generated">
            <a:extLst>
              <a:ext uri="{FF2B5EF4-FFF2-40B4-BE49-F238E27FC236}">
                <a16:creationId xmlns:a16="http://schemas.microsoft.com/office/drawing/2014/main" id="{CEB9665F-ADC6-CBDC-FA0A-AC3AB8BDCCA6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alphaModFix amt="68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FD6631E-8048-8570-35EC-D91669359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303213"/>
            <a:ext cx="113903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436420-057B-4904-92E8-DD57D56E0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195388"/>
            <a:ext cx="113903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43" r:id="rId2"/>
    <p:sldLayoutId id="2147484040" r:id="rId3"/>
    <p:sldLayoutId id="2147484042" r:id="rId4"/>
    <p:sldLayoutId id="2147484039" r:id="rId5"/>
    <p:sldLayoutId id="2147484041" r:id="rId6"/>
    <p:sldLayoutId id="2147484014" r:id="rId7"/>
    <p:sldLayoutId id="2147484012" r:id="rId8"/>
    <p:sldLayoutId id="2147484013" r:id="rId9"/>
    <p:sldLayoutId id="2147484015" r:id="rId10"/>
    <p:sldLayoutId id="2147483991" r:id="rId11"/>
    <p:sldLayoutId id="2147484051" r:id="rId12"/>
    <p:sldLayoutId id="2147484047" r:id="rId13"/>
    <p:sldLayoutId id="2147484069" r:id="rId14"/>
    <p:sldLayoutId id="2147484048" r:id="rId15"/>
    <p:sldLayoutId id="2147484049" r:id="rId16"/>
    <p:sldLayoutId id="2147484050" r:id="rId17"/>
    <p:sldLayoutId id="2147484031" r:id="rId18"/>
    <p:sldLayoutId id="2147484044" r:id="rId19"/>
    <p:sldLayoutId id="2147484045" r:id="rId20"/>
    <p:sldLayoutId id="2147484046" r:id="rId21"/>
    <p:sldLayoutId id="2147484016" r:id="rId22"/>
    <p:sldLayoutId id="2147484066" r:id="rId23"/>
    <p:sldLayoutId id="2147484055" r:id="rId24"/>
    <p:sldLayoutId id="2147484063" r:id="rId25"/>
    <p:sldLayoutId id="2147484056" r:id="rId26"/>
    <p:sldLayoutId id="2147484057" r:id="rId27"/>
    <p:sldLayoutId id="2147484064" r:id="rId28"/>
    <p:sldLayoutId id="2147484068" r:id="rId29"/>
    <p:sldLayoutId id="2147484002" r:id="rId30"/>
    <p:sldLayoutId id="2147484017" r:id="rId31"/>
    <p:sldLayoutId id="2147484018" r:id="rId32"/>
    <p:sldLayoutId id="2147484053" r:id="rId33"/>
    <p:sldLayoutId id="2147484065" r:id="rId34"/>
    <p:sldLayoutId id="2147484067" r:id="rId35"/>
    <p:sldLayoutId id="2147484054" r:id="rId36"/>
    <p:sldLayoutId id="2147483928" r:id="rId37"/>
    <p:sldLayoutId id="2147483940" r:id="rId38"/>
    <p:sldLayoutId id="2147484010" r:id="rId39"/>
    <p:sldLayoutId id="2147484003" r:id="rId40"/>
    <p:sldLayoutId id="2147484028" r:id="rId41"/>
    <p:sldLayoutId id="2147484029" r:id="rId42"/>
    <p:sldLayoutId id="2147483915" r:id="rId43"/>
    <p:sldLayoutId id="2147484036" r:id="rId44"/>
    <p:sldLayoutId id="2147484058" r:id="rId45"/>
    <p:sldLayoutId id="2147484035" r:id="rId46"/>
    <p:sldLayoutId id="2147484032" r:id="rId47"/>
    <p:sldLayoutId id="2147484027" r:id="rId48"/>
    <p:sldLayoutId id="2147484037" r:id="rId49"/>
    <p:sldLayoutId id="2147484038" r:id="rId50"/>
    <p:sldLayoutId id="2147484006" r:id="rId51"/>
    <p:sldLayoutId id="2147484001" r:id="rId52"/>
    <p:sldLayoutId id="2147484019" r:id="rId53"/>
    <p:sldLayoutId id="2147483916" r:id="rId54"/>
    <p:sldLayoutId id="2147483917" r:id="rId55"/>
    <p:sldLayoutId id="2147484011" r:id="rId56"/>
    <p:sldLayoutId id="2147483929" r:id="rId57"/>
    <p:sldLayoutId id="2147483930" r:id="rId58"/>
    <p:sldLayoutId id="2147483931" r:id="rId59"/>
    <p:sldLayoutId id="2147483941" r:id="rId60"/>
    <p:sldLayoutId id="2147484007" r:id="rId61"/>
    <p:sldLayoutId id="2147483942" r:id="rId62"/>
    <p:sldLayoutId id="2147483943" r:id="rId63"/>
    <p:sldLayoutId id="2147483945" r:id="rId64"/>
    <p:sldLayoutId id="2147483946" r:id="rId65"/>
    <p:sldLayoutId id="2147483947" r:id="rId66"/>
    <p:sldLayoutId id="2147483937" r:id="rId67"/>
    <p:sldLayoutId id="2147483932" r:id="rId68"/>
    <p:sldLayoutId id="2147483938" r:id="rId69"/>
    <p:sldLayoutId id="2147483918" r:id="rId70"/>
    <p:sldLayoutId id="2147483919" r:id="rId71"/>
    <p:sldLayoutId id="2147483920" r:id="rId72"/>
    <p:sldLayoutId id="2147483926" r:id="rId73"/>
    <p:sldLayoutId id="2147484000" r:id="rId74"/>
    <p:sldLayoutId id="2147484020" r:id="rId75"/>
    <p:sldLayoutId id="2147484021" r:id="rId76"/>
    <p:sldLayoutId id="2147484022" r:id="rId77"/>
    <p:sldLayoutId id="2147484023" r:id="rId78"/>
    <p:sldLayoutId id="2147484059" r:id="rId79"/>
    <p:sldLayoutId id="2147484060" r:id="rId80"/>
    <p:sldLayoutId id="2147484061" r:id="rId81"/>
    <p:sldLayoutId id="2147484062" r:id="rId82"/>
    <p:sldLayoutId id="2147484009" r:id="rId83"/>
    <p:sldLayoutId id="2147484033" r:id="rId84"/>
    <p:sldLayoutId id="2147483948" r:id="rId85"/>
    <p:sldLayoutId id="2147483949" r:id="rId86"/>
    <p:sldLayoutId id="2147483950" r:id="rId87"/>
    <p:sldLayoutId id="2147483905" r:id="rId88"/>
    <p:sldLayoutId id="2147483909" r:id="rId89"/>
    <p:sldLayoutId id="2147483952" r:id="rId90"/>
    <p:sldLayoutId id="2147483906" r:id="rId91"/>
    <p:sldLayoutId id="2147483907" r:id="rId92"/>
    <p:sldLayoutId id="2147483953" r:id="rId93"/>
    <p:sldLayoutId id="2147483954" r:id="rId94"/>
    <p:sldLayoutId id="2147483908" r:id="rId95"/>
    <p:sldLayoutId id="2147483955" r:id="rId96"/>
    <p:sldLayoutId id="2147483910" r:id="rId97"/>
    <p:sldLayoutId id="2147483921" r:id="rId98"/>
    <p:sldLayoutId id="2147483922" r:id="rId99"/>
    <p:sldLayoutId id="2147483923" r:id="rId100"/>
    <p:sldLayoutId id="2147483924" r:id="rId101"/>
    <p:sldLayoutId id="2147483925" r:id="rId102"/>
    <p:sldLayoutId id="2147483927" r:id="rId103"/>
    <p:sldLayoutId id="2147483966" r:id="rId104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4B6D2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D14F97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1" fontAlgn="base" hangingPunct="1">
        <a:lnSpc>
          <a:spcPct val="114000"/>
        </a:lnSpc>
        <a:spcBef>
          <a:spcPts val="1000"/>
        </a:spcBef>
        <a:spcAft>
          <a:spcPts val="600"/>
        </a:spcAft>
        <a:buClr>
          <a:srgbClr val="4B6D23"/>
        </a:buClr>
        <a:buSzPct val="140000"/>
        <a:buFont typeface="Arial" panose="020B0604020202020204" pitchFamily="34" charset="0"/>
        <a:defRPr sz="2400" kern="1200">
          <a:solidFill>
            <a:srgbClr val="1E1E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4B6D23"/>
        </a:buClr>
        <a:buSzPct val="140000"/>
        <a:buFont typeface="Arial" panose="020B0604020202020204" pitchFamily="34" charset="0"/>
        <a:buChar char="•"/>
        <a:defRPr sz="2200" kern="1200">
          <a:solidFill>
            <a:srgbClr val="1E1E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2150" indent="-231775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4B6D23"/>
        </a:buClr>
        <a:buSzPct val="140000"/>
        <a:buFont typeface="Arial" panose="020B0604020202020204" pitchFamily="34" charset="0"/>
        <a:buChar char="•"/>
        <a:defRPr sz="2000" kern="1200">
          <a:solidFill>
            <a:srgbClr val="1E1E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38225" indent="-230188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4B6D23"/>
        </a:buClr>
        <a:buSzPct val="140000"/>
        <a:buFont typeface="Arial" panose="020B0604020202020204" pitchFamily="34" charset="0"/>
        <a:buChar char="•"/>
        <a:defRPr kern="1200">
          <a:solidFill>
            <a:srgbClr val="1E1E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00188" indent="-346075" algn="l" rtl="0" eaLnBrk="1" fontAlgn="base" hangingPunct="1">
        <a:lnSpc>
          <a:spcPct val="90000"/>
        </a:lnSpc>
        <a:spcBef>
          <a:spcPts val="500"/>
        </a:spcBef>
        <a:spcAft>
          <a:spcPts val="600"/>
        </a:spcAft>
        <a:buClr>
          <a:srgbClr val="4B6D23"/>
        </a:buClr>
        <a:buSzPct val="140000"/>
        <a:buFont typeface="Arial" panose="020B0604020202020204" pitchFamily="34" charset="0"/>
        <a:buChar char="•"/>
        <a:defRPr kern="1200">
          <a:solidFill>
            <a:srgbClr val="1E1E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ode/educator-resources/standards/socialsciences/Documents/Final2024SocialScienceStandardsACCESSIBL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regoninstructionalframeworks.org/social-science-standard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9583-CD20-6365-B360-DE6109445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B57C-3916-6C11-C5E4-9E9B811C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Oregon Social Science Resources: A Guided Tour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AA678-A168-18DF-1F27-DEAF73E73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02007"/>
            <a:ext cx="589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7406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5E1AFC-F430-F417-5FD0-2E6BD1C79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940" y="1455791"/>
            <a:ext cx="8580120" cy="1938992"/>
          </a:xfrm>
        </p:spPr>
        <p:txBody>
          <a:bodyPr/>
          <a:lstStyle/>
          <a:p>
            <a:r>
              <a:rPr lang="en-US" sz="4000" dirty="0"/>
              <a:t>Activities and Professional </a:t>
            </a:r>
            <a:r>
              <a:rPr lang="en-US" dirty="0"/>
              <a:t>L</a:t>
            </a:r>
            <a:r>
              <a:rPr lang="en-US" sz="4000" dirty="0"/>
              <a:t>earning </a:t>
            </a:r>
            <a:r>
              <a:rPr lang="en-US" dirty="0"/>
              <a:t>R</a:t>
            </a:r>
            <a:r>
              <a:rPr lang="en-US" sz="4000" dirty="0"/>
              <a:t>esources to Help </a:t>
            </a:r>
            <a:r>
              <a:rPr lang="en-US" dirty="0"/>
              <a:t>P</a:t>
            </a:r>
            <a:r>
              <a:rPr lang="en-US" sz="4000" dirty="0"/>
              <a:t>lan and Deliver Powerful Instruction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036A6-12BB-7FFB-6A8B-4056CFC850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007"/>
            <a:ext cx="589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0360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1C59-8898-ADD2-73B0-AA9BC02C3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E6A2-E38F-92F3-F815-CEBEC926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18052"/>
            <a:ext cx="11364844" cy="55399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Activities and Professional Learning Resources to Help Plan and Deliver Powerful Instruction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61458-A827-3940-1A08-660EA18AD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professional learning resources can help leaders support groups of teachers learning together.</a:t>
            </a:r>
            <a:endParaRPr lang="en-US" sz="1600" dirty="0">
              <a:ea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CD7129-4F12-48D8-7310-88787C9ECF3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9298" y="2693060"/>
            <a:ext cx="5257800" cy="1091966"/>
          </a:xfrm>
          <a:solidFill>
            <a:srgbClr val="9844BF"/>
          </a:solidFill>
        </p:spPr>
        <p:txBody>
          <a:bodyPr/>
          <a:lstStyle/>
          <a:p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Spotlights and slide decks </a:t>
            </a: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</a:rPr>
              <a:t>illustrate the Essential Disciplinary Practices in action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E13142-2DEE-9B28-D9F3-0362D40426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3692" y="4164293"/>
            <a:ext cx="5257800" cy="2485219"/>
          </a:xfrm>
        </p:spPr>
        <p:txBody>
          <a:bodyPr/>
          <a:lstStyle/>
          <a:p>
            <a:pPr marL="230187" marR="0" lvl="1" indent="0"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230187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instructional coach wants to provide professional learning for a group of teachers on civic engagement. He presents the civic engagement slide deck in a 45-minute teacher meeting and prints copies of the spotlight as handouts for the group.</a:t>
            </a:r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2497C-5FB9-B26C-EABA-A3F2F351E1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Snapshots group">
            <a:extLst>
              <a:ext uri="{FF2B5EF4-FFF2-40B4-BE49-F238E27FC236}">
                <a16:creationId xmlns:a16="http://schemas.microsoft.com/office/drawing/2014/main" id="{26856B87-772D-BB35-8BA9-93D21D9A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30421" y="1149310"/>
            <a:ext cx="5356703" cy="5669280"/>
            <a:chOff x="6197096" y="1073110"/>
            <a:chExt cx="5356703" cy="56692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0C497FB-7EC6-2B6A-45A9-10C7CAD3D0FF}"/>
                </a:ext>
              </a:extLst>
            </p:cNvPr>
            <p:cNvGrpSpPr/>
            <p:nvPr/>
          </p:nvGrpSpPr>
          <p:grpSpPr>
            <a:xfrm>
              <a:off x="6197096" y="1073110"/>
              <a:ext cx="5356703" cy="5669280"/>
              <a:chOff x="6272744" y="1087120"/>
              <a:chExt cx="4728669" cy="566928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9BBC9A1-1695-E6C3-3A70-A6C861F0EED2}"/>
                  </a:ext>
                </a:extLst>
              </p:cNvPr>
              <p:cNvSpPr/>
              <p:nvPr/>
            </p:nvSpPr>
            <p:spPr>
              <a:xfrm>
                <a:off x="6756400" y="1087120"/>
                <a:ext cx="4245013" cy="5669280"/>
              </a:xfrm>
              <a:prstGeom prst="rect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3EACCA60-87A3-20BE-22E2-808218BA3863}"/>
                  </a:ext>
                </a:extLst>
              </p:cNvPr>
              <p:cNvSpPr/>
              <p:nvPr/>
            </p:nvSpPr>
            <p:spPr>
              <a:xfrm rot="16200000">
                <a:off x="6247730" y="2668433"/>
                <a:ext cx="558028" cy="508000"/>
              </a:xfrm>
              <a:prstGeom prst="triangle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8A80440-7D20-E0D4-E34C-F0C96069D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14830" y="1218096"/>
              <a:ext cx="2643495" cy="34225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7472A80-88C1-1F6A-A043-10B68AB2E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2" r="682"/>
            <a:stretch/>
          </p:blipFill>
          <p:spPr>
            <a:xfrm>
              <a:off x="8086725" y="4605776"/>
              <a:ext cx="3337985" cy="18999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9934011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6D45E-7BAF-F922-1DE7-2C29A445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5A40-1E21-9965-F603-CD1801A25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43104"/>
            <a:ext cx="11364844" cy="55399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Activities and Professional Learning Resources to Help Plan and Deliver Powerful Instruction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924A-B9AC-D133-D507-3B6F02CEB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professional learning resources can help leaders support groups of teachers learning together.</a:t>
            </a:r>
            <a:endParaRPr lang="en-US" sz="1600" dirty="0">
              <a:ea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11343A-6545-EDA0-061B-579253F1E6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6590" y="2627016"/>
            <a:ext cx="5257800" cy="1372683"/>
          </a:xfrm>
          <a:solidFill>
            <a:srgbClr val="9844BF"/>
          </a:solidFill>
        </p:spPr>
        <p:txBody>
          <a:bodyPr/>
          <a:lstStyle/>
          <a:p>
            <a:r>
              <a:rPr lang="en-US" sz="1600" b="1" dirty="0">
                <a:solidFill>
                  <a:schemeClr val="bg1"/>
                </a:solidFill>
              </a:rPr>
              <a:t>Collaborative learning guides </a:t>
            </a:r>
            <a:r>
              <a:rPr lang="en-US" sz="1600" dirty="0">
                <a:solidFill>
                  <a:schemeClr val="bg1"/>
                </a:solidFill>
              </a:rPr>
              <a:t>provide activities to help teachers apply their learning from the online courses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FBB876-C856-C77A-333E-0A5F802096D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6590" y="4720024"/>
            <a:ext cx="5257800" cy="1994872"/>
          </a:xfrm>
        </p:spPr>
        <p:txBody>
          <a:bodyPr/>
          <a:lstStyle/>
          <a:p>
            <a:pPr marL="230187" marR="0" lvl="1" indent="0"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230187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principal uses the guide to host an interactive professional learning session to follow up with a group of teachers who took one of the online courses.</a:t>
            </a:r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59A09-0E7E-1CFE-DEF1-1B4A35B517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4" name="Collab group">
            <a:extLst>
              <a:ext uri="{FF2B5EF4-FFF2-40B4-BE49-F238E27FC236}">
                <a16:creationId xmlns:a16="http://schemas.microsoft.com/office/drawing/2014/main" id="{00959F27-13FB-DDBB-CFF1-036148C88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638" y="1149310"/>
            <a:ext cx="4873675" cy="5669280"/>
            <a:chOff x="6160638" y="1073110"/>
            <a:chExt cx="4873675" cy="56692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9CE12B-A128-AFB2-C984-5E24D99980E2}"/>
                </a:ext>
              </a:extLst>
            </p:cNvPr>
            <p:cNvGrpSpPr/>
            <p:nvPr/>
          </p:nvGrpSpPr>
          <p:grpSpPr>
            <a:xfrm>
              <a:off x="6160638" y="1073110"/>
              <a:ext cx="4873675" cy="5669280"/>
              <a:chOff x="6236285" y="1087120"/>
              <a:chExt cx="4873675" cy="566928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9B3F41B-D351-FCE6-C792-C43BE55FFE12}"/>
                  </a:ext>
                </a:extLst>
              </p:cNvPr>
              <p:cNvSpPr/>
              <p:nvPr/>
            </p:nvSpPr>
            <p:spPr>
              <a:xfrm>
                <a:off x="6741160" y="1087120"/>
                <a:ext cx="4368800" cy="5669280"/>
              </a:xfrm>
              <a:prstGeom prst="rect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3FCCC8D3-EF31-0FE7-E2EA-DD8BE1CCA1B2}"/>
                  </a:ext>
                </a:extLst>
              </p:cNvPr>
              <p:cNvSpPr/>
              <p:nvPr/>
            </p:nvSpPr>
            <p:spPr>
              <a:xfrm rot="16200000">
                <a:off x="6211271" y="2635290"/>
                <a:ext cx="558028" cy="508000"/>
              </a:xfrm>
              <a:prstGeom prst="triangle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29A547-B33F-1B8A-FA8F-44A16EF0A446}"/>
                </a:ext>
              </a:extLst>
            </p:cNvPr>
            <p:cNvSpPr/>
            <p:nvPr/>
          </p:nvSpPr>
          <p:spPr>
            <a:xfrm>
              <a:off x="6821560" y="1237702"/>
              <a:ext cx="3996299" cy="52480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Collaborative learning guide placeholder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ACC1CAD-3B8A-E3A3-9DE3-2F02D69B6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560" y="1313902"/>
            <a:ext cx="3995368" cy="52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404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A1AB4-A69F-FCE4-87A4-3FE45D9FF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EDAA-0E2F-9B1C-FC0B-FDA39AE5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30578"/>
            <a:ext cx="11364844" cy="55399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Activities and Professional Learning Resources to Help Plan and Deliver Powerful Instruction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EAEA-2C65-D021-2955-47BAEF2F9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professional learning resources can help leaders support groups of teachers learning together.</a:t>
            </a:r>
            <a:endParaRPr lang="en-US" sz="1600" dirty="0">
              <a:ea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EAE58-5C79-A9DE-412E-0B194D8E86D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9298" y="2604834"/>
            <a:ext cx="5257800" cy="1372683"/>
          </a:xfrm>
          <a:solidFill>
            <a:srgbClr val="9844BF"/>
          </a:solidFill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A</a:t>
            </a:r>
            <a:r>
              <a:rPr lang="en-US" sz="1600" b="1" dirty="0">
                <a:solidFill>
                  <a:schemeClr val="bg1"/>
                </a:solidFill>
              </a:rPr>
              <a:t> resource library </a:t>
            </a:r>
            <a:r>
              <a:rPr lang="en-US" sz="1600" dirty="0">
                <a:solidFill>
                  <a:schemeClr val="bg1"/>
                </a:solidFill>
              </a:rPr>
              <a:t>of curated lesson plans, professional learning guides and instructional materials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2112A05-85B1-5152-2618-75FBD53ABF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863" y="4619816"/>
            <a:ext cx="5257800" cy="1994872"/>
          </a:xfrm>
        </p:spPr>
        <p:txBody>
          <a:bodyPr/>
          <a:lstStyle/>
          <a:p>
            <a:pPr marL="230187" marR="0" lvl="1" indent="0"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230187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fourth grade teacher is looking for help to plan a lesson on immigration in Oregon and she searches the online resource library for ideas.</a:t>
            </a:r>
            <a:endParaRPr lang="en-US" sz="1600" dirty="0"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6963A-A967-2615-D68E-21E5709177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8" name="Resource Lib group">
            <a:extLst>
              <a:ext uri="{FF2B5EF4-FFF2-40B4-BE49-F238E27FC236}">
                <a16:creationId xmlns:a16="http://schemas.microsoft.com/office/drawing/2014/main" id="{6E674040-4496-DB43-54A0-3534BFE3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638" y="1163508"/>
            <a:ext cx="4873050" cy="5669280"/>
            <a:chOff x="6161263" y="1073110"/>
            <a:chExt cx="4873050" cy="56692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FC5EBF-6677-C8B9-49B7-E5E6D636DFBB}"/>
                </a:ext>
              </a:extLst>
            </p:cNvPr>
            <p:cNvGrpSpPr/>
            <p:nvPr/>
          </p:nvGrpSpPr>
          <p:grpSpPr>
            <a:xfrm>
              <a:off x="6161263" y="1073110"/>
              <a:ext cx="4873050" cy="5669280"/>
              <a:chOff x="6236910" y="1087120"/>
              <a:chExt cx="4873050" cy="566928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6BA8EDB-092E-F9F5-14F4-D4708EB3267E}"/>
                  </a:ext>
                </a:extLst>
              </p:cNvPr>
              <p:cNvSpPr/>
              <p:nvPr/>
            </p:nvSpPr>
            <p:spPr>
              <a:xfrm>
                <a:off x="6741160" y="1087120"/>
                <a:ext cx="4368800" cy="5669280"/>
              </a:xfrm>
              <a:prstGeom prst="rect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D2FD9416-7F51-F3B7-7DFE-5B452E20E558}"/>
                  </a:ext>
                </a:extLst>
              </p:cNvPr>
              <p:cNvSpPr/>
              <p:nvPr/>
            </p:nvSpPr>
            <p:spPr>
              <a:xfrm rot="16200000">
                <a:off x="6211896" y="2621092"/>
                <a:ext cx="558028" cy="508000"/>
              </a:xfrm>
              <a:prstGeom prst="triangle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CA6D0E-BDBA-F000-447D-FD4EFA93A0AE}"/>
                </a:ext>
              </a:extLst>
            </p:cNvPr>
            <p:cNvSpPr/>
            <p:nvPr/>
          </p:nvSpPr>
          <p:spPr>
            <a:xfrm>
              <a:off x="6821560" y="1237702"/>
              <a:ext cx="3996299" cy="52480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10F09D-F5C8-D9E4-8AA0-E09FA7B2E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248" y="1879066"/>
            <a:ext cx="3949985" cy="38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0226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26088-8F96-C99F-D450-8EC0980F3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938E-9061-E100-4113-ED408B9E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30578"/>
            <a:ext cx="11364844" cy="55399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Activities and Professional Learning Resources to Help Plan and Deliver Powerful Instruction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D1FD7-EBB4-5837-4F6F-8CAD249FF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professional learning resources can help leaders support groups of teachers learning together.</a:t>
            </a:r>
            <a:endParaRPr lang="en-US" sz="1600" dirty="0">
              <a:ea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2D209-C3A2-16B9-2B25-8C4C7E7F155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9298" y="2662614"/>
            <a:ext cx="5257800" cy="1292662"/>
          </a:xfrm>
          <a:solidFill>
            <a:srgbClr val="9844BF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curriculum analysis framework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and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instructional review tool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for making decisions about high-quality instruction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9E3BE8-257F-59D4-59A2-829474F3DCB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0550" y="4690090"/>
            <a:ext cx="5257800" cy="1994872"/>
          </a:xfrm>
        </p:spPr>
        <p:txBody>
          <a:bodyPr/>
          <a:lstStyle/>
          <a:p>
            <a:pPr marL="230187" marR="0" lvl="1" indent="0"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230187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site-based team is reviewing their social science materials for the year and wants to make sure they reflect the 2024 Social Science Standards.</a:t>
            </a:r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90521-CAF9-8F6C-0F5D-F777535FCB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14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221C59-C435-E8E3-8AEB-AA068DFEF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638" y="1153435"/>
            <a:ext cx="5505271" cy="5669280"/>
            <a:chOff x="6236285" y="1087120"/>
            <a:chExt cx="5505271" cy="5669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444371-E192-5A90-E86F-6283C39E50C1}"/>
                </a:ext>
              </a:extLst>
            </p:cNvPr>
            <p:cNvSpPr/>
            <p:nvPr/>
          </p:nvSpPr>
          <p:spPr>
            <a:xfrm>
              <a:off x="6741159" y="1087120"/>
              <a:ext cx="5000397" cy="5669280"/>
            </a:xfrm>
            <a:prstGeom prst="rect">
              <a:avLst/>
            </a:prstGeom>
            <a:solidFill>
              <a:srgbClr val="9844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31CD8DB-A2C2-3575-EDBD-5731AAD2C604}"/>
                </a:ext>
              </a:extLst>
            </p:cNvPr>
            <p:cNvSpPr/>
            <p:nvPr/>
          </p:nvSpPr>
          <p:spPr>
            <a:xfrm rot="16200000">
              <a:off x="6211271" y="2631165"/>
              <a:ext cx="558028" cy="508000"/>
            </a:xfrm>
            <a:prstGeom prst="triangle">
              <a:avLst/>
            </a:prstGeom>
            <a:solidFill>
              <a:srgbClr val="9844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2B0E2F-A9F1-00D4-B960-3ADC6AA7F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58" b="24648"/>
          <a:stretch/>
        </p:blipFill>
        <p:spPr>
          <a:xfrm>
            <a:off x="6821560" y="1319152"/>
            <a:ext cx="3048380" cy="3083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E38A69-5513-6238-8131-6204EC8A5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627" y="3739048"/>
            <a:ext cx="3134330" cy="30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9725"/>
      </p:ext>
    </p:extLst>
  </p:cSld>
  <p:clrMapOvr>
    <a:masterClrMapping/>
  </p:clrMapOvr>
  <p:transition spd="med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57B7FB-107B-6330-BA42-592AC7F4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940" y="2071344"/>
            <a:ext cx="8580120" cy="1323439"/>
          </a:xfrm>
        </p:spPr>
        <p:txBody>
          <a:bodyPr/>
          <a:lstStyle/>
          <a:p>
            <a:r>
              <a:rPr lang="en-US" dirty="0"/>
              <a:t>Overviews and High-level Summaries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185A5-2442-D65D-6AEB-BCF7866C06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007"/>
            <a:ext cx="589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3410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1C2B3-E02A-83C2-D13C-2DBC482FD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9EF3-9DB5-BB6C-D4AE-2C726729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Overviews and High-level Summaries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A0E86-8750-7B1B-7434-E7B736599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resources provide high-level overviews of key revisions to the social science standards. </a:t>
            </a:r>
            <a:endParaRPr lang="en-US" sz="1600" dirty="0">
              <a:ea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34A070-27EA-000E-6D0A-5D4D6D71B8F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104" y="2483969"/>
            <a:ext cx="5257800" cy="1292662"/>
          </a:xfrm>
          <a:solidFill>
            <a:srgbClr val="3256C2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Factsheets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with information about teaching ethnic studies, genocide and the Holocaust, Tribal history and traditionally underrepresented groups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A984D8-84A6-0B38-EA71-3131FACAF1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0467" y="5110163"/>
            <a:ext cx="5257800" cy="1504525"/>
          </a:xfrm>
        </p:spPr>
        <p:txBody>
          <a:bodyPr/>
          <a:lstStyle/>
          <a:p>
            <a:pPr marL="230187" lvl="1" indent="0"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230187" lvl="1" indent="0"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coach needs help understanding how these standards differ from the 2018 standards.</a:t>
            </a:r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38D14-4EED-1188-108E-B191483F90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16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enocide Factsheet">
            <a:extLst>
              <a:ext uri="{FF2B5EF4-FFF2-40B4-BE49-F238E27FC236}">
                <a16:creationId xmlns:a16="http://schemas.microsoft.com/office/drawing/2014/main" id="{32F84DEB-FE33-D566-61D3-340467DE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638" y="1152144"/>
            <a:ext cx="4867960" cy="5669280"/>
            <a:chOff x="6235193" y="1188720"/>
            <a:chExt cx="4867960" cy="56692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9691A6-F8CF-C3E8-8CD5-15951037AFBD}"/>
                </a:ext>
              </a:extLst>
            </p:cNvPr>
            <p:cNvGrpSpPr/>
            <p:nvPr/>
          </p:nvGrpSpPr>
          <p:grpSpPr>
            <a:xfrm>
              <a:off x="6235193" y="1188720"/>
              <a:ext cx="4867960" cy="5669280"/>
              <a:chOff x="6226760" y="1087120"/>
              <a:chExt cx="4867960" cy="566928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77C633-F6B5-4D5E-5089-3DE4FE4B740E}"/>
                  </a:ext>
                </a:extLst>
              </p:cNvPr>
              <p:cNvSpPr/>
              <p:nvPr/>
            </p:nvSpPr>
            <p:spPr>
              <a:xfrm>
                <a:off x="6725920" y="1087120"/>
                <a:ext cx="4368800" cy="5669280"/>
              </a:xfrm>
              <a:prstGeom prst="rect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7D11C83F-55F5-7A3B-F9FF-9BCA30D42D82}"/>
                  </a:ext>
                </a:extLst>
              </p:cNvPr>
              <p:cNvSpPr/>
              <p:nvPr/>
            </p:nvSpPr>
            <p:spPr>
              <a:xfrm rot="16200000">
                <a:off x="6201746" y="2632456"/>
                <a:ext cx="558028" cy="508000"/>
              </a:xfrm>
              <a:prstGeom prst="triangle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58C9DF3-06B8-66C5-D5E9-2878D71E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2124" y="1353312"/>
              <a:ext cx="4143737" cy="5364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7190621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A348C-5A7D-B7A0-44B3-C86E738B7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939B-41C1-5C84-9FF6-7AC4F653F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Overviews and High-level Summaries (2)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8EC2D81-BA33-3C5E-6F3E-23C92C830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resources provide high-level overviews of key revisions to the social science standards. </a:t>
            </a:r>
            <a:endParaRPr lang="en-US" sz="1600" dirty="0">
              <a:ea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43ED2-4E43-B620-4958-0C8A373052B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0031" y="2461393"/>
            <a:ext cx="5257800" cy="1091966"/>
          </a:xfrm>
          <a:solidFill>
            <a:srgbClr val="3256C2"/>
          </a:solidFill>
        </p:spPr>
        <p:txBody>
          <a:bodyPr/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sheets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decks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revisions to the standards for each grade span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CE5AD-2C94-DADA-A467-7F65622180B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0031" y="4909609"/>
            <a:ext cx="5257800" cy="1702594"/>
          </a:xfrm>
        </p:spPr>
        <p:txBody>
          <a:bodyPr/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teacher needs information about how the standards have been revised for her students.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C4A32-C763-9760-082A-E628B3FC20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17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Info Sheets">
            <a:extLst>
              <a:ext uri="{FF2B5EF4-FFF2-40B4-BE49-F238E27FC236}">
                <a16:creationId xmlns:a16="http://schemas.microsoft.com/office/drawing/2014/main" id="{9804F4F3-6659-E961-77DD-79D999C69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26902" y="1152144"/>
            <a:ext cx="5354461" cy="5669280"/>
            <a:chOff x="6138374" y="1073110"/>
            <a:chExt cx="5354461" cy="56692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682A9E-23F7-5AFD-7A03-EFAA15F28575}"/>
                </a:ext>
              </a:extLst>
            </p:cNvPr>
            <p:cNvGrpSpPr/>
            <p:nvPr/>
          </p:nvGrpSpPr>
          <p:grpSpPr>
            <a:xfrm>
              <a:off x="6138374" y="1073110"/>
              <a:ext cx="5354461" cy="5669280"/>
              <a:chOff x="6220909" y="1087120"/>
              <a:chExt cx="4726692" cy="566928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92904C-004B-6E97-2DC1-00847FA43A33}"/>
                  </a:ext>
                </a:extLst>
              </p:cNvPr>
              <p:cNvSpPr/>
              <p:nvPr/>
            </p:nvSpPr>
            <p:spPr>
              <a:xfrm>
                <a:off x="6702588" y="1087120"/>
                <a:ext cx="4245013" cy="5669280"/>
              </a:xfrm>
              <a:prstGeom prst="rect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8A77923A-B996-C379-3DB3-4F2C2EE2BAB0}"/>
                  </a:ext>
                </a:extLst>
              </p:cNvPr>
              <p:cNvSpPr/>
              <p:nvPr/>
            </p:nvSpPr>
            <p:spPr>
              <a:xfrm rot="16200000">
                <a:off x="6195895" y="2666191"/>
                <a:ext cx="558028" cy="508000"/>
              </a:xfrm>
              <a:prstGeom prst="triangle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1B3EE8-CC58-14B0-3F35-C317F5F06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4350" y="1218096"/>
              <a:ext cx="2790221" cy="3612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D3FAB4-A8E9-616B-8799-A2BA93F9D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414" t="28748" r="27155" b="7135"/>
            <a:stretch/>
          </p:blipFill>
          <p:spPr>
            <a:xfrm>
              <a:off x="7791294" y="4603802"/>
              <a:ext cx="3414651" cy="19435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8094371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B3183-BB1D-70BF-2131-AFFFA3CEF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C20E-43C2-9FFD-3429-CB600F48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Overviews and High-level Summaries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ECC06-EF5F-E88D-BCBA-4E0268AB4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resources provide high-level overviews of key revisions to the social science standards. </a:t>
            </a:r>
            <a:endParaRPr lang="en-US" sz="1600" dirty="0">
              <a:ea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DF6B5A-D4C3-ABE6-88B6-B7AEBDA5BA8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104" y="2459640"/>
            <a:ext cx="5257800" cy="1046440"/>
          </a:xfrm>
          <a:solidFill>
            <a:srgbClr val="3256C2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answers to common questions about the standards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A55B0B-ED82-0040-3C51-66450A808C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2104" y="5110163"/>
            <a:ext cx="5257800" cy="1504525"/>
          </a:xfrm>
        </p:spPr>
        <p:txBody>
          <a:bodyPr/>
          <a:lstStyle/>
          <a:p>
            <a:pPr marL="230187" marR="0" lvl="1" indent="0"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230187" marR="0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community member is curious about how the standards were created.</a:t>
            </a:r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36176-3D64-0A4A-4C71-06853E173A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18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FAQ">
            <a:extLst>
              <a:ext uri="{FF2B5EF4-FFF2-40B4-BE49-F238E27FC236}">
                <a16:creationId xmlns:a16="http://schemas.microsoft.com/office/drawing/2014/main" id="{5703A48E-C5F9-E763-78FF-148E385C2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3056" y="1152144"/>
            <a:ext cx="4873046" cy="5669280"/>
            <a:chOff x="-3616459" y="3890212"/>
            <a:chExt cx="4873046" cy="56692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13C3D2-48DE-2DAB-A6FC-1CF51F5451AB}"/>
                </a:ext>
              </a:extLst>
            </p:cNvPr>
            <p:cNvGrpSpPr/>
            <p:nvPr/>
          </p:nvGrpSpPr>
          <p:grpSpPr>
            <a:xfrm>
              <a:off x="-3616459" y="3890212"/>
              <a:ext cx="4873046" cy="5669280"/>
              <a:chOff x="6252154" y="1087120"/>
              <a:chExt cx="4873046" cy="566928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E165DE3-6300-E2E2-787C-F2A5AE8BB6EF}"/>
                  </a:ext>
                </a:extLst>
              </p:cNvPr>
              <p:cNvSpPr/>
              <p:nvPr/>
            </p:nvSpPr>
            <p:spPr>
              <a:xfrm>
                <a:off x="6756400" y="1087120"/>
                <a:ext cx="4368800" cy="5669280"/>
              </a:xfrm>
              <a:prstGeom prst="rect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D3C21D76-F6F4-C192-577F-C475FBB0DEE2}"/>
                  </a:ext>
                </a:extLst>
              </p:cNvPr>
              <p:cNvSpPr/>
              <p:nvPr/>
            </p:nvSpPr>
            <p:spPr>
              <a:xfrm rot="16200000">
                <a:off x="6227140" y="2632456"/>
                <a:ext cx="558028" cy="508000"/>
              </a:xfrm>
              <a:prstGeom prst="triangle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BD7D7B-6AE3-8226-C146-1D674D64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001290" y="4075004"/>
              <a:ext cx="4143737" cy="5364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6124024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1F903-D2B1-6E43-5C0F-72189644B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642F-CE3B-BC4D-E34C-878B7583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Overviews and High-level Summaries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0A9C-C52C-96AC-AF7C-99AF0E810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These resources provide high-level overviews of key revisions to the social science standards. </a:t>
            </a:r>
            <a:endParaRPr lang="en-US" sz="1600" dirty="0">
              <a:ea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79385-26C0-16BA-0D71-A5C7CB7F1B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104" y="2511717"/>
            <a:ext cx="5257800" cy="1046440"/>
          </a:xfrm>
          <a:solidFill>
            <a:srgbClr val="3256C2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and community resources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 caregivers to the standards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10628E6-CA6F-8DA6-248D-0D626D47B4B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2104" y="4862915"/>
            <a:ext cx="5257800" cy="1749699"/>
          </a:xfrm>
        </p:spPr>
        <p:txBody>
          <a:bodyPr/>
          <a:lstStyle/>
          <a:p>
            <a:pPr marL="230187" marR="0" lvl="1" indent="0"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230187" lvl="1" indent="0"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parent wants to know what their student will be learning about in social science, and how to support 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their learning at home.</a:t>
            </a:r>
            <a:endParaRPr lang="en-US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7725E-09A9-8921-D77B-88D89D233C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7" name="Family group">
            <a:extLst>
              <a:ext uri="{FF2B5EF4-FFF2-40B4-BE49-F238E27FC236}">
                <a16:creationId xmlns:a16="http://schemas.microsoft.com/office/drawing/2014/main" id="{FBBF0188-018B-FB07-244F-27E39088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9581" y="1144951"/>
            <a:ext cx="4873046" cy="5669280"/>
            <a:chOff x="4440841" y="8812217"/>
            <a:chExt cx="4873046" cy="5669280"/>
          </a:xfrm>
        </p:grpSpPr>
        <p:grpSp>
          <p:nvGrpSpPr>
            <p:cNvPr id="8" name="Family group">
              <a:extLst>
                <a:ext uri="{FF2B5EF4-FFF2-40B4-BE49-F238E27FC236}">
                  <a16:creationId xmlns:a16="http://schemas.microsoft.com/office/drawing/2014/main" id="{E18619C2-8FD4-B9DC-9680-763AF687CFBF}"/>
                </a:ext>
              </a:extLst>
            </p:cNvPr>
            <p:cNvGrpSpPr/>
            <p:nvPr/>
          </p:nvGrpSpPr>
          <p:grpSpPr>
            <a:xfrm>
              <a:off x="4440841" y="8812217"/>
              <a:ext cx="4873046" cy="5669280"/>
              <a:chOff x="6252154" y="1087120"/>
              <a:chExt cx="4873046" cy="566928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9D7EEE0-C010-BA4E-F227-C392888CB873}"/>
                  </a:ext>
                </a:extLst>
              </p:cNvPr>
              <p:cNvSpPr/>
              <p:nvPr/>
            </p:nvSpPr>
            <p:spPr>
              <a:xfrm>
                <a:off x="6756400" y="1087120"/>
                <a:ext cx="4368800" cy="5669280"/>
              </a:xfrm>
              <a:prstGeom prst="rect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A513BFE3-8B75-9638-DBDB-89ADA38A6DD5}"/>
                  </a:ext>
                </a:extLst>
              </p:cNvPr>
              <p:cNvSpPr/>
              <p:nvPr/>
            </p:nvSpPr>
            <p:spPr>
              <a:xfrm rot="16200000">
                <a:off x="6227140" y="2639649"/>
                <a:ext cx="558028" cy="508000"/>
              </a:xfrm>
              <a:prstGeom prst="triangle">
                <a:avLst/>
              </a:prstGeom>
              <a:solidFill>
                <a:srgbClr val="3256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313513-CC90-0731-9DAF-84CD93AFD336}"/>
                </a:ext>
              </a:extLst>
            </p:cNvPr>
            <p:cNvSpPr/>
            <p:nvPr/>
          </p:nvSpPr>
          <p:spPr>
            <a:xfrm>
              <a:off x="5059680" y="8997009"/>
              <a:ext cx="4111843" cy="5282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B2566-FFE4-50F9-B5E3-F22A6D4E2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95" y="1329743"/>
            <a:ext cx="2494576" cy="2844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29C898-BE70-361F-8814-BDEE47CBB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868" y="3558157"/>
            <a:ext cx="2309670" cy="29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8572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F03015-D5EA-8258-AA39-6DAAF48AF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48425" y="1228725"/>
            <a:ext cx="4156401" cy="5335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3F7AE9-832D-96A7-8152-E74177EA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Standards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3F581-FC6A-BBFA-7A4C-7553732B5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5133713"/>
          </a:xfrm>
        </p:spPr>
        <p:txBody>
          <a:bodyPr/>
          <a:lstStyle/>
          <a:p>
            <a:pPr marL="0" marR="0">
              <a:buNone/>
            </a:pPr>
            <a:r>
              <a:rPr lang="en-US" sz="17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The Oregon State Board of Education adopted new </a:t>
            </a:r>
            <a:r>
              <a:rPr lang="en-US" sz="1700" u="sng" dirty="0">
                <a:solidFill>
                  <a:srgbClr val="026CAA"/>
                </a:solidFill>
                <a:effectLst/>
                <a:ea typeface="Times New Roman" panose="02020603050405020304" pitchFamily="18" charset="0"/>
                <a:hlinkClick r:id="rId3"/>
              </a:rPr>
              <a:t>social science standards </a:t>
            </a:r>
            <a:r>
              <a:rPr lang="en-US" sz="17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in June 2024, which introduced significant changes, including</a:t>
            </a:r>
            <a:endParaRPr lang="en-US" sz="17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New content </a:t>
            </a:r>
            <a:endParaRPr lang="en-US" sz="17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Integrated Essential Disciplinary Practices</a:t>
            </a:r>
            <a:endParaRPr lang="en-US" sz="17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Expanded narratives, including more underrepresented groups</a:t>
            </a:r>
            <a:endParaRPr lang="en-US" sz="1700" dirty="0">
              <a:effectLst/>
              <a:ea typeface="Calibri" panose="020F0502020204030204" pitchFamily="34" charset="0"/>
            </a:endParaRPr>
          </a:p>
          <a:p>
            <a:pPr marL="0" marR="0">
              <a:buNone/>
            </a:pPr>
            <a:r>
              <a:rPr lang="en-US" sz="17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Schools across Oregon must implement these K–12 standards no later than the 2026–2027 academic year.</a:t>
            </a:r>
            <a:endParaRPr lang="en-US" sz="1700" dirty="0">
              <a:effectLst/>
              <a:ea typeface="Calibri" panose="020F0502020204030204" pitchFamily="34" charset="0"/>
            </a:endParaRPr>
          </a:p>
          <a:p>
            <a:pPr marL="0" marR="0">
              <a:buNone/>
            </a:pPr>
            <a:r>
              <a:rPr lang="en-US" sz="17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This presentation is a guided tour of all the resources available to educators to support their implementation.</a:t>
            </a:r>
            <a:endParaRPr lang="en-US" sz="1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68F44-2C37-C2A5-AD28-E974896CC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02006"/>
            <a:ext cx="589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E5DFF-C616-EE9A-C5F4-E5ADF177E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087" y="1382340"/>
            <a:ext cx="3821967" cy="49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02860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6FF73-438F-CCC6-393F-A4B70E3BB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B691B2-9393-9FDA-FD81-30EF9BCD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26" y="583204"/>
            <a:ext cx="8580120" cy="707886"/>
          </a:xfrm>
        </p:spPr>
        <p:txBody>
          <a:bodyPr/>
          <a:lstStyle/>
          <a:p>
            <a:r>
              <a:rPr lang="en-US" dirty="0"/>
              <a:t>Get Started Today!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E3BA38-9546-E956-4533-820F8D56E4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89" y="1291090"/>
            <a:ext cx="5345111" cy="4596143"/>
          </a:xfrm>
        </p:spPr>
        <p:txBody>
          <a:bodyPr/>
          <a:lstStyle/>
          <a:p>
            <a:pPr lvl="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Explore these resources to support your professional learning and classroom implementation of the 2024 Oregon Social Science Standards.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Visit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3"/>
              </a:rPr>
              <a:t>ODE’s website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to access the materials and courses.</a:t>
            </a:r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F35BC-FF84-8D25-A8AC-034690231E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4E08-56BA-A539-04DE-6349E6CBE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06" y="3448472"/>
            <a:ext cx="2176275" cy="21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28B3D-EE33-CA7D-42A0-5B656A053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0"/>
          <a:stretch>
            <a:fillRect/>
          </a:stretch>
        </p:blipFill>
        <p:spPr>
          <a:xfrm>
            <a:off x="6327786" y="1965777"/>
            <a:ext cx="5225734" cy="3452413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51987447"/>
      </p:ext>
    </p:extLst>
  </p:cSld>
  <p:clrMapOvr>
    <a:masterClrMapping/>
  </p:clrMapOvr>
  <p:transition spd="med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BF59-5A34-3B0A-065F-EABD9A71D6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7513" y="-574675"/>
            <a:ext cx="11390312" cy="57467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Oregon’s Instructional Frameworks: Social Sciences</a:t>
            </a:r>
          </a:p>
        </p:txBody>
      </p:sp>
      <p:sp>
        <p:nvSpPr>
          <p:cNvPr id="735" name="Google Shape;735;p97"/>
          <p:cNvSpPr txBox="1">
            <a:spLocks noGrp="1"/>
          </p:cNvSpPr>
          <p:nvPr>
            <p:ph type="sldNum" idx="4294967295"/>
          </p:nvPr>
        </p:nvSpPr>
        <p:spPr>
          <a:xfrm>
            <a:off x="9301163" y="6492875"/>
            <a:ext cx="2890837" cy="3651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06F7CB-C161-643E-6109-787A199E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0C49B-52B1-C885-3D33-530707E63F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007"/>
            <a:ext cx="589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3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1570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2F46-93A0-E772-4050-CE4233F49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Resources (1)</a:t>
            </a:r>
          </a:p>
        </p:txBody>
      </p:sp>
      <p:sp>
        <p:nvSpPr>
          <p:cNvPr id="3" name="All text">
            <a:extLst>
              <a:ext uri="{FF2B5EF4-FFF2-40B4-BE49-F238E27FC236}">
                <a16:creationId xmlns:a16="http://schemas.microsoft.com/office/drawing/2014/main" id="{2C4D383D-B940-CB76-1955-DFCA9D034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1353312"/>
            <a:ext cx="5766816" cy="1167564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ea typeface="Calibri"/>
              </a:rPr>
              <a:t>ODE gathered, vetted and created professional learning </a:t>
            </a:r>
            <a:r>
              <a:rPr lang="en-US" sz="1800" dirty="0">
                <a:solidFill>
                  <a:srgbClr val="000000"/>
                </a:solidFill>
                <a:ea typeface="Calibri"/>
              </a:rPr>
              <a:t>resources to</a:t>
            </a:r>
            <a:r>
              <a:rPr lang="en-US" sz="1800" dirty="0">
                <a:solidFill>
                  <a:srgbClr val="000000"/>
                </a:solidFill>
                <a:effectLst/>
                <a:ea typeface="Calibri"/>
              </a:rPr>
              <a:t> support educators. </a:t>
            </a:r>
            <a:endParaRPr lang="en-US" dirty="0">
              <a:ea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D8E96-0683-4DB5-45E1-204EB013C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02007"/>
            <a:ext cx="589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AB4A1C-4684-28B8-F252-E834DC6ED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864148">
            <a:off x="3245210" y="3061040"/>
            <a:ext cx="2266089" cy="2940645"/>
            <a:chOff x="6756400" y="1125220"/>
            <a:chExt cx="4368800" cy="56692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09DA13-1BEF-001B-1A14-D2290EF9495F}"/>
                </a:ext>
              </a:extLst>
            </p:cNvPr>
            <p:cNvSpPr/>
            <p:nvPr/>
          </p:nvSpPr>
          <p:spPr>
            <a:xfrm>
              <a:off x="6756400" y="1125220"/>
              <a:ext cx="4368800" cy="5669280"/>
            </a:xfrm>
            <a:prstGeom prst="rect">
              <a:avLst/>
            </a:prstGeom>
            <a:solidFill>
              <a:srgbClr val="3256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EDP Factsheet">
              <a:extLst>
                <a:ext uri="{FF2B5EF4-FFF2-40B4-BE49-F238E27FC236}">
                  <a16:creationId xmlns:a16="http://schemas.microsoft.com/office/drawing/2014/main" id="{A048FABE-025D-BB0B-11D9-60B664F59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9091" y="1270802"/>
              <a:ext cx="4143737" cy="5364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3BFAE6-45E2-21A0-7A22-ACB743E42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20238" y="2431502"/>
            <a:ext cx="2266089" cy="2940645"/>
            <a:chOff x="4499155" y="1701189"/>
            <a:chExt cx="4368800" cy="5669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0E1FE2-A868-FEA9-04D3-E5E19B7DE90A}"/>
                </a:ext>
              </a:extLst>
            </p:cNvPr>
            <p:cNvSpPr/>
            <p:nvPr/>
          </p:nvSpPr>
          <p:spPr>
            <a:xfrm>
              <a:off x="4499155" y="1701189"/>
              <a:ext cx="4368800" cy="5669280"/>
            </a:xfrm>
            <a:prstGeom prst="rect">
              <a:avLst/>
            </a:prstGeom>
            <a:solidFill>
              <a:srgbClr val="9844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A15684-0953-DCE0-1864-662649BD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600" y="1853396"/>
              <a:ext cx="4143737" cy="5364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5D3D1AC-B328-090E-28ED-7E1922EB2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942592">
            <a:off x="692303" y="3153251"/>
            <a:ext cx="2280337" cy="2940644"/>
          </a:xfrm>
          <a:prstGeom prst="rect">
            <a:avLst/>
          </a:prstGeom>
          <a:solidFill>
            <a:srgbClr val="6D9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63F27C-741A-1296-221D-1AFE817FB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0808">
            <a:off x="771988" y="3226133"/>
            <a:ext cx="2120967" cy="2792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F6B03B-4E67-926D-5AFA-0E4B68DFD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0"/>
          <a:stretch>
            <a:fillRect/>
          </a:stretch>
        </p:blipFill>
        <p:spPr>
          <a:xfrm>
            <a:off x="6455037" y="2115483"/>
            <a:ext cx="5407779" cy="3572682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29724348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E47BF-C66C-4586-F912-F38F0A7BF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80F2-208F-2F6D-4F15-3DA653D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Resources (2)</a:t>
            </a:r>
          </a:p>
        </p:txBody>
      </p:sp>
      <p:sp>
        <p:nvSpPr>
          <p:cNvPr id="3" name="All text">
            <a:extLst>
              <a:ext uri="{FF2B5EF4-FFF2-40B4-BE49-F238E27FC236}">
                <a16:creationId xmlns:a16="http://schemas.microsoft.com/office/drawing/2014/main" id="{34AD4348-A40F-01E1-42B1-3882C0E71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90" y="1162890"/>
            <a:ext cx="5766816" cy="1159228"/>
          </a:xfrm>
        </p:spPr>
        <p:txBody>
          <a:bodyPr/>
          <a:lstStyle/>
          <a:p>
            <a:pPr marL="0" marR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ODE gathered, vetted and created professional learning tools to support educators.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0561C-BA31-A241-230B-1C2E7F7292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9298" y="2508180"/>
            <a:ext cx="5257800" cy="1292662"/>
          </a:xfrm>
          <a:solidFill>
            <a:srgbClr val="548235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Self-paced, online courses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to help you integrate standards-aligned social science content and effective practices in your classroom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276E8-DEE7-1400-6D28-39F5A6FAD1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" name="Canvas screenshot">
            <a:extLst>
              <a:ext uri="{FF2B5EF4-FFF2-40B4-BE49-F238E27FC236}">
                <a16:creationId xmlns:a16="http://schemas.microsoft.com/office/drawing/2014/main" id="{80FE0D80-5304-C054-29FE-0FF76022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66151" y="1125219"/>
            <a:ext cx="4859049" cy="5669279"/>
            <a:chOff x="6266151" y="1125219"/>
            <a:chExt cx="5168788" cy="56692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74C893-96FE-B2D3-7E05-0D962115AC9D}"/>
                </a:ext>
              </a:extLst>
            </p:cNvPr>
            <p:cNvSpPr/>
            <p:nvPr/>
          </p:nvSpPr>
          <p:spPr>
            <a:xfrm>
              <a:off x="6758431" y="1125219"/>
              <a:ext cx="4676508" cy="56692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5482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200256C3-0C4A-8B06-F5BB-2E82E88B382B}"/>
                </a:ext>
              </a:extLst>
            </p:cNvPr>
            <p:cNvSpPr/>
            <p:nvPr/>
          </p:nvSpPr>
          <p:spPr>
            <a:xfrm rot="16200000">
              <a:off x="6241137" y="2928055"/>
              <a:ext cx="558028" cy="508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636AB4D-7B2E-F037-A143-B3EF103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993" y="1221358"/>
            <a:ext cx="4174144" cy="54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9847"/>
      </p:ext>
    </p:extLst>
  </p:cSld>
  <p:clrMapOvr>
    <a:masterClrMapping/>
  </p:clrMapOvr>
  <p:transition spd="med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6A8F1-F99B-65D4-2A4C-DF29877C3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895BE-9E11-8C3E-14D7-3DC75258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Resources (3)</a:t>
            </a:r>
          </a:p>
        </p:txBody>
      </p:sp>
      <p:sp>
        <p:nvSpPr>
          <p:cNvPr id="3" name="All text">
            <a:extLst>
              <a:ext uri="{FF2B5EF4-FFF2-40B4-BE49-F238E27FC236}">
                <a16:creationId xmlns:a16="http://schemas.microsoft.com/office/drawing/2014/main" id="{09E0851D-3980-2204-916F-70434362C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90" y="1162890"/>
            <a:ext cx="5766816" cy="1159228"/>
          </a:xfrm>
        </p:spPr>
        <p:txBody>
          <a:bodyPr/>
          <a:lstStyle/>
          <a:p>
            <a:pPr marL="0" marR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ODE gathered, vetted and created professional learning tools to support educators.  </a:t>
            </a:r>
            <a:endParaRPr lang="en-US" sz="1800" dirty="0">
              <a:effectLst/>
              <a:ea typeface="Calibri" panose="020F050202020403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726DF36-3509-7B33-3D49-EB1CB5E2ECE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0550" y="2565553"/>
            <a:ext cx="5257800" cy="1292662"/>
          </a:xfrm>
          <a:solidFill>
            <a:srgbClr val="548235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Self-paced, online courses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to help you integrate standards-aligned social science content and effective practices in your classroom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8FD11C1-4EDF-B1F7-FEC1-CC09A6ABC2F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0329" y="4137769"/>
            <a:ext cx="5257800" cy="1091966"/>
          </a:xfrm>
          <a:solidFill>
            <a:srgbClr val="9844BF"/>
          </a:solidFill>
        </p:spPr>
        <p:txBody>
          <a:bodyPr/>
          <a:lstStyle/>
          <a:p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Activities and professional learning resources</a:t>
            </a:r>
            <a:r>
              <a:rPr lang="en-US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to help plan and deliver powerful instruction</a:t>
            </a:r>
            <a:endParaRPr lang="en-US" sz="16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B11F-5567-E287-9D63-2CE10E7A65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Curricular Framework">
            <a:extLst>
              <a:ext uri="{FF2B5EF4-FFF2-40B4-BE49-F238E27FC236}">
                <a16:creationId xmlns:a16="http://schemas.microsoft.com/office/drawing/2014/main" id="{F43EBE16-C378-61C4-E2EA-0C67B18C6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2154" y="1110768"/>
            <a:ext cx="4873046" cy="5669280"/>
            <a:chOff x="603164" y="1320972"/>
            <a:chExt cx="4873046" cy="56692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491C95-0F31-AFB0-73B3-8FE19B6974D2}"/>
                </a:ext>
              </a:extLst>
            </p:cNvPr>
            <p:cNvGrpSpPr/>
            <p:nvPr/>
          </p:nvGrpSpPr>
          <p:grpSpPr>
            <a:xfrm>
              <a:off x="603164" y="1320972"/>
              <a:ext cx="4873046" cy="5669280"/>
              <a:chOff x="6252154" y="1087120"/>
              <a:chExt cx="4873046" cy="56692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29E757-D3B2-D6F8-3B47-737CB832F5EC}"/>
                  </a:ext>
                </a:extLst>
              </p:cNvPr>
              <p:cNvSpPr/>
              <p:nvPr/>
            </p:nvSpPr>
            <p:spPr>
              <a:xfrm>
                <a:off x="6756400" y="1087120"/>
                <a:ext cx="4368800" cy="5669280"/>
              </a:xfrm>
              <a:prstGeom prst="rect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CFC44AF5-BE81-4012-0680-C9A9FBCAD956}"/>
                  </a:ext>
                </a:extLst>
              </p:cNvPr>
              <p:cNvSpPr/>
              <p:nvPr/>
            </p:nvSpPr>
            <p:spPr>
              <a:xfrm rot="16200000">
                <a:off x="6227140" y="4139136"/>
                <a:ext cx="558028" cy="508000"/>
              </a:xfrm>
              <a:prstGeom prst="triangle">
                <a:avLst/>
              </a:prstGeom>
              <a:solidFill>
                <a:srgbClr val="9844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CCB026-E9EF-4CA2-A72C-ECC993428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3855" y="1473179"/>
              <a:ext cx="4143737" cy="5364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619802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272DB-BBD9-0606-C452-3201C91DB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7E78-C427-5366-4420-70EC1E39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Resources (4)</a:t>
            </a:r>
          </a:p>
        </p:txBody>
      </p:sp>
      <p:sp>
        <p:nvSpPr>
          <p:cNvPr id="3" name="All text">
            <a:extLst>
              <a:ext uri="{FF2B5EF4-FFF2-40B4-BE49-F238E27FC236}">
                <a16:creationId xmlns:a16="http://schemas.microsoft.com/office/drawing/2014/main" id="{1957547A-7C0F-C648-3D17-89ED955E9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ODE has gathered, vetted and created professional learning tools to support educators.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9DA4D-D31F-FFA6-0AC2-BD509CBFBA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9298" y="2480352"/>
            <a:ext cx="5257800" cy="1292662"/>
          </a:xfrm>
          <a:solidFill>
            <a:srgbClr val="548235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Self-paced, online courses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to help you integrate standards-aligned social science content and effective practices in your classroom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2BAF9-98C6-C1BB-2095-E03D71DD953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9298" y="3969001"/>
            <a:ext cx="5257800" cy="1046440"/>
          </a:xfrm>
          <a:solidFill>
            <a:srgbClr val="9844BF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Activities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and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professional learning resources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to help plan and deliver powerful instruction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6F2CAF-FFA1-18E1-8769-DC4671D9AC6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94703" y="5259973"/>
            <a:ext cx="5257800" cy="1046440"/>
          </a:xfrm>
          <a:solidFill>
            <a:srgbClr val="3256C2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Overviews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and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high-level summaries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</a:rPr>
              <a:t> of what’s new in the standards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96711-FEA3-1831-5F45-3F8B5867C6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23B8FE-77A0-C4F3-B3DC-15349532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2154" y="1125220"/>
            <a:ext cx="4873046" cy="5669280"/>
            <a:chOff x="6252154" y="1087120"/>
            <a:chExt cx="4873046" cy="56692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50E643-6C00-7E6B-BC68-B08C1861D707}"/>
                </a:ext>
              </a:extLst>
            </p:cNvPr>
            <p:cNvSpPr/>
            <p:nvPr/>
          </p:nvSpPr>
          <p:spPr>
            <a:xfrm>
              <a:off x="6756400" y="1087120"/>
              <a:ext cx="4368800" cy="5669280"/>
            </a:xfrm>
            <a:prstGeom prst="rect">
              <a:avLst/>
            </a:prstGeom>
            <a:solidFill>
              <a:srgbClr val="3256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EDP Factsheet">
              <a:extLst>
                <a:ext uri="{FF2B5EF4-FFF2-40B4-BE49-F238E27FC236}">
                  <a16:creationId xmlns:a16="http://schemas.microsoft.com/office/drawing/2014/main" id="{2D4D0EBC-E5E8-F1E6-CAAD-13DE294D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9091" y="1232702"/>
              <a:ext cx="4143737" cy="5364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7BC5C1F-C674-3678-3850-48A70103BD85}"/>
                </a:ext>
              </a:extLst>
            </p:cNvPr>
            <p:cNvSpPr/>
            <p:nvPr/>
          </p:nvSpPr>
          <p:spPr>
            <a:xfrm rot="16200000">
              <a:off x="6227140" y="5438463"/>
              <a:ext cx="558028" cy="508000"/>
            </a:xfrm>
            <a:prstGeom prst="triangle">
              <a:avLst/>
            </a:prstGeom>
            <a:solidFill>
              <a:srgbClr val="3256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155417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782124-974B-3989-84A1-C63650A2E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940" y="2071344"/>
            <a:ext cx="8580120" cy="1323439"/>
          </a:xfrm>
        </p:spPr>
        <p:txBody>
          <a:bodyPr/>
          <a:lstStyle/>
          <a:p>
            <a:r>
              <a:rPr lang="en-US" dirty="0"/>
              <a:t>Self-paced, Online Courses to Learn More About a Specific Topic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DAE81-2292-17F2-26EC-E279C314B5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007"/>
            <a:ext cx="5899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8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3004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5759E-3B77-81D1-C50C-3E99B952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043F3F-6517-72B9-BFF0-5BF0DC31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3" y="243312"/>
            <a:ext cx="11983901" cy="553998"/>
          </a:xfrm>
        </p:spPr>
        <p:txBody>
          <a:bodyPr/>
          <a:lstStyle/>
          <a:p>
            <a:r>
              <a:rPr lang="en-US" sz="2800" dirty="0"/>
              <a:t>Self-paced, Online Courses to Learn More About a Specific Topic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AF0FC-C6D4-97A8-3591-E7239DC6A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1138137"/>
            <a:ext cx="6144768" cy="330698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rgbClr val="1E1E2C"/>
                </a:solidFill>
                <a:effectLst/>
                <a:ea typeface="Times New Roman" panose="02020603050405020304" pitchFamily="18" charset="0"/>
              </a:rPr>
              <a:t>Canvas-based digital learning modules </a:t>
            </a:r>
            <a:r>
              <a:rPr lang="en-US" sz="1600" dirty="0">
                <a:solidFill>
                  <a:srgbClr val="1E1E2C"/>
                </a:solidFill>
                <a:ea typeface="Times New Roman" panose="02020603050405020304" pitchFamily="18" charset="0"/>
              </a:rPr>
              <a:t>help teachers</a:t>
            </a:r>
            <a:r>
              <a:rPr lang="en-US" sz="1100" dirty="0">
                <a:solidFill>
                  <a:srgbClr val="000000"/>
                </a:solidFill>
                <a:ea typeface="Calibri"/>
              </a:rPr>
              <a:t> 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explore ways to integrate standards-aligned social science content and effective practices in their classrooms. </a:t>
            </a:r>
            <a:endParaRPr lang="en-US" sz="1600" dirty="0">
              <a:ea typeface="Calibri" panose="020F0502020204030204" pitchFamily="34" charset="0"/>
            </a:endParaRPr>
          </a:p>
          <a:p>
            <a:pPr>
              <a:lnSpc>
                <a:spcPct val="113999"/>
              </a:lnSpc>
            </a:pPr>
            <a:r>
              <a:rPr lang="en-US" sz="1600" dirty="0">
                <a:effectLst/>
                <a:ea typeface="Times New Roman" panose="02020603050405020304" pitchFamily="18" charset="0"/>
              </a:rPr>
              <a:t>Course topics: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R="0" indent="-4603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Cultural Diversity, Community and Identity, K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–</a:t>
            </a: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12</a:t>
            </a:r>
          </a:p>
          <a:p>
            <a:pPr indent="-4603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a typeface="Calibri"/>
              </a:rPr>
              <a:t>Genocide</a:t>
            </a: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, including the Holocaust, 5–12</a:t>
            </a:r>
            <a:endParaRPr lang="en-US" sz="1600" dirty="0">
              <a:effectLst/>
              <a:ea typeface="Calibri"/>
            </a:endParaRPr>
          </a:p>
          <a:p>
            <a:pPr marL="460375" marR="0" indent="-4603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Civic Engagement and Citizenship, K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–</a:t>
            </a: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5, 6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–</a:t>
            </a: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12</a:t>
            </a:r>
          </a:p>
          <a:p>
            <a:pPr marL="460375" marR="0" indent="-4603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Migration and Movement, K–12</a:t>
            </a:r>
            <a:endParaRPr lang="en-US" sz="1600" dirty="0">
              <a:effectLst/>
              <a:ea typeface="Calibri"/>
            </a:endParaRPr>
          </a:p>
          <a:p>
            <a:pPr indent="-4603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ea typeface="Calibri"/>
              </a:rPr>
              <a:t>Civilizations, Empires and Colonialism, 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6–12</a:t>
            </a:r>
            <a:endParaRPr lang="en-US" sz="1600" dirty="0">
              <a:ea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B46347-8309-6E51-8833-4CC3C01A005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86987" y="4594737"/>
            <a:ext cx="6229162" cy="2057530"/>
          </a:xfrm>
        </p:spPr>
        <p:txBody>
          <a:bodyPr/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case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principal wants to provide her teachers with professional learning about integrating diverse narratives into instruction. She shares the link to the Cultural Diversity, Community and Identity course with her staff.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8845BF-D82D-B5DC-8136-28438E9F66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240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A8B471C5-9843-43B5-9B39-4D2DCF24BE0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C41F9F-AED6-FC28-338C-1438C016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8931" y="1125219"/>
            <a:ext cx="4396269" cy="5669279"/>
          </a:xfrm>
          <a:prstGeom prst="rect">
            <a:avLst/>
          </a:prstGeom>
          <a:solidFill>
            <a:srgbClr val="6D9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47293-6830-CA68-0F9E-FF5FDA626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993" y="1221358"/>
            <a:ext cx="4174144" cy="54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0099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25616E4-440B-0B48-8502-13480A4006EB}" vid="{CE4DEFFE-75B2-5D4D-861A-D8601812C7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</TotalTime>
  <Words>1179</Words>
  <Application>Microsoft Office PowerPoint</Application>
  <PresentationFormat>Widescreen</PresentationFormat>
  <Paragraphs>136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Arial Rounded MT Bold</vt:lpstr>
      <vt:lpstr>Calibri</vt:lpstr>
      <vt:lpstr>Courier New</vt:lpstr>
      <vt:lpstr>Symbol</vt:lpstr>
      <vt:lpstr>Times New Roman</vt:lpstr>
      <vt:lpstr>Office Theme</vt:lpstr>
      <vt:lpstr>Oregon Social Science Resources: A Guided Tour</vt:lpstr>
      <vt:lpstr>New Standards</vt:lpstr>
      <vt:lpstr>New Resources</vt:lpstr>
      <vt:lpstr>New Resources (1)</vt:lpstr>
      <vt:lpstr>New Resources (2)</vt:lpstr>
      <vt:lpstr>New Resources (3)</vt:lpstr>
      <vt:lpstr>New Resources (4)</vt:lpstr>
      <vt:lpstr>Self-paced, Online Courses to Learn More About a Specific Topic</vt:lpstr>
      <vt:lpstr>Self-paced, Online Courses to Learn More About a Specific Topic (1)</vt:lpstr>
      <vt:lpstr>Activities and Professional Learning Resources to Help Plan and Deliver Powerful Instruction</vt:lpstr>
      <vt:lpstr>Activities and Professional Learning Resources to Help Plan and Deliver Powerful Instruction (1)</vt:lpstr>
      <vt:lpstr>Activities and Professional Learning Resources to Help Plan and Deliver Powerful Instruction (2)</vt:lpstr>
      <vt:lpstr>Activities and Professional Learning Resources to Help Plan and Deliver Powerful Instruction (3)</vt:lpstr>
      <vt:lpstr>Activities and Professional Learning Resources to Help Plan and Deliver Powerful Instruction (4)</vt:lpstr>
      <vt:lpstr>Overviews and High-level Summaries</vt:lpstr>
      <vt:lpstr>Overviews and High-level Summaries (1)</vt:lpstr>
      <vt:lpstr>Overviews and High-level Summaries (2)</vt:lpstr>
      <vt:lpstr>Overviews and High-level Summaries (3)</vt:lpstr>
      <vt:lpstr>Overviews and High-level Summaries (4)</vt:lpstr>
      <vt:lpstr>Get Started Today!</vt:lpstr>
      <vt:lpstr>Oregon’s Instructional Frameworks: Social Sciences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Schneider</dc:creator>
  <cp:lastModifiedBy>Christina Johnson</cp:lastModifiedBy>
  <cp:revision>20</cp:revision>
  <dcterms:created xsi:type="dcterms:W3CDTF">2025-04-25T17:25:13Z</dcterms:created>
  <dcterms:modified xsi:type="dcterms:W3CDTF">2025-05-29T22:56:15Z</dcterms:modified>
</cp:coreProperties>
</file>