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Poppins" panose="00000500000000000000" pitchFamily="2" charset="0"/>
      <p:regular r:id="rId24"/>
      <p:bold r:id="rId25"/>
      <p:italic r:id="rId26"/>
      <p:boldItalic r:id="rId27"/>
    </p:embeddedFont>
    <p:embeddedFont>
      <p:font typeface="Proxima Nov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vhzH8nUEo6TPSarkMhKnrNUw84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lika Gardner" initials="" lastIdx="9" clrIdx="0"/>
  <p:cmAuthor id="1" name="Angelica Cruz" initials="" lastIdx="1" clrIdx="1"/>
  <p:cmAuthor id="2" name="Irisa Charney-Sirott" initials="IC" lastIdx="3" clrIdx="2">
    <p:extLst>
      <p:ext uri="{19B8F6BF-5375-455C-9EA6-DF929625EA0E}">
        <p15:presenceInfo xmlns:p15="http://schemas.microsoft.com/office/powerpoint/2012/main" userId="S::icharne@wested.org::7994148a-8969-4c9e-8a35-9bbe11781c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A4AA-EC68-43F7-BD0A-AC5E1043597E}" v="17" dt="2024-07-30T21:44:13.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p:restoredTop sz="94694"/>
  </p:normalViewPr>
  <p:slideViewPr>
    <p:cSldViewPr snapToGrid="0">
      <p:cViewPr varScale="1">
        <p:scale>
          <a:sx n="117" d="100"/>
          <a:sy n="117" d="100"/>
        </p:scale>
        <p:origin x="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ustin" userId="ps/kO6BA9KWAjHLbsxv9pWngsZodD48B/mc8PTE1gFM=" providerId="None" clId="Web-{7F8BA4AA-EC68-43F7-BD0A-AC5E1043597E}"/>
    <pc:docChg chg="modSld">
      <pc:chgData name="Kim Austin" userId="ps/kO6BA9KWAjHLbsxv9pWngsZodD48B/mc8PTE1gFM=" providerId="None" clId="Web-{7F8BA4AA-EC68-43F7-BD0A-AC5E1043597E}" dt="2024-07-30T21:44:11.730" v="9" actId="20577"/>
      <pc:docMkLst>
        <pc:docMk/>
      </pc:docMkLst>
      <pc:sldChg chg="modSp">
        <pc:chgData name="Kim Austin" userId="ps/kO6BA9KWAjHLbsxv9pWngsZodD48B/mc8PTE1gFM=" providerId="None" clId="Web-{7F8BA4AA-EC68-43F7-BD0A-AC5E1043597E}" dt="2024-07-30T21:43:35.463" v="2" actId="20577"/>
        <pc:sldMkLst>
          <pc:docMk/>
          <pc:sldMk cId="0" sldId="267"/>
        </pc:sldMkLst>
        <pc:spChg chg="mod">
          <ac:chgData name="Kim Austin" userId="ps/kO6BA9KWAjHLbsxv9pWngsZodD48B/mc8PTE1gFM=" providerId="None" clId="Web-{7F8BA4AA-EC68-43F7-BD0A-AC5E1043597E}" dt="2024-07-30T21:43:35.463" v="2" actId="20577"/>
          <ac:spMkLst>
            <pc:docMk/>
            <pc:sldMk cId="0" sldId="267"/>
            <ac:spMk id="436" creationId="{00000000-0000-0000-0000-000000000000}"/>
          </ac:spMkLst>
        </pc:spChg>
      </pc:sldChg>
      <pc:sldChg chg="modSp">
        <pc:chgData name="Kim Austin" userId="ps/kO6BA9KWAjHLbsxv9pWngsZodD48B/mc8PTE1gFM=" providerId="None" clId="Web-{7F8BA4AA-EC68-43F7-BD0A-AC5E1043597E}" dt="2024-07-30T21:43:57.745" v="7" actId="14100"/>
        <pc:sldMkLst>
          <pc:docMk/>
          <pc:sldMk cId="0" sldId="269"/>
        </pc:sldMkLst>
        <pc:spChg chg="mod">
          <ac:chgData name="Kim Austin" userId="ps/kO6BA9KWAjHLbsxv9pWngsZodD48B/mc8PTE1gFM=" providerId="None" clId="Web-{7F8BA4AA-EC68-43F7-BD0A-AC5E1043597E}" dt="2024-07-30T21:43:57.745" v="7" actId="14100"/>
          <ac:spMkLst>
            <pc:docMk/>
            <pc:sldMk cId="0" sldId="269"/>
            <ac:spMk id="455" creationId="{00000000-0000-0000-0000-000000000000}"/>
          </ac:spMkLst>
        </pc:spChg>
      </pc:sldChg>
      <pc:sldChg chg="modSp">
        <pc:chgData name="Kim Austin" userId="ps/kO6BA9KWAjHLbsxv9pWngsZodD48B/mc8PTE1gFM=" providerId="None" clId="Web-{7F8BA4AA-EC68-43F7-BD0A-AC5E1043597E}" dt="2024-07-30T21:44:11.730" v="9" actId="20577"/>
        <pc:sldMkLst>
          <pc:docMk/>
          <pc:sldMk cId="0" sldId="271"/>
        </pc:sldMkLst>
        <pc:spChg chg="mod">
          <ac:chgData name="Kim Austin" userId="ps/kO6BA9KWAjHLbsxv9pWngsZodD48B/mc8PTE1gFM=" providerId="None" clId="Web-{7F8BA4AA-EC68-43F7-BD0A-AC5E1043597E}" dt="2024-07-30T21:44:11.730" v="9" actId="20577"/>
          <ac:spMkLst>
            <pc:docMk/>
            <pc:sldMk cId="0" sldId="271"/>
            <ac:spMk id="4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Welcome to our learning session.</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This will be an interactive experience. While I will be sharing some key information, I will also be inviting your insight, expertise and experience.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Our focus today on Oregon’s Early Literacy Framework (OELF) and Oral Language.</a:t>
            </a:r>
            <a:endParaRPr sz="1200" b="0">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marR="0" lvl="0" indent="0" algn="l" rtl="0">
              <a:spcBef>
                <a:spcPts val="0"/>
              </a:spcBef>
              <a:spcAft>
                <a:spcPts val="0"/>
              </a:spcAft>
              <a:buNone/>
            </a:pPr>
            <a:r>
              <a:rPr lang="en-US" sz="1200" b="1">
                <a:latin typeface="Calibri"/>
                <a:ea typeface="Calibri"/>
                <a:cs typeface="Calibri"/>
                <a:sym typeface="Calibri"/>
              </a:rPr>
              <a:t>Facilitator Considerations</a:t>
            </a:r>
            <a:endParaRPr sz="1200">
              <a:latin typeface="Calibri"/>
              <a:ea typeface="Calibri"/>
              <a:cs typeface="Calibri"/>
              <a:sym typeface="Calibri"/>
            </a:endParaRPr>
          </a:p>
          <a:p>
            <a:pPr marL="0" marR="0" lvl="0" indent="0" algn="l" rtl="0">
              <a:spcBef>
                <a:spcPts val="0"/>
              </a:spcBef>
              <a:spcAft>
                <a:spcPts val="0"/>
              </a:spcAft>
              <a:buNone/>
            </a:pPr>
            <a:r>
              <a:rPr lang="en-US" sz="1200">
                <a:latin typeface="Calibri"/>
                <a:ea typeface="Calibri"/>
                <a:cs typeface="Calibri"/>
                <a:sym typeface="Calibri"/>
              </a:rPr>
              <a:t>Consider also inserting a slide about collaborative norms that you and your community can use or have used in the past to engage with one another. </a:t>
            </a:r>
            <a:endParaRPr/>
          </a:p>
          <a:p>
            <a:pPr marL="0" marR="0" lvl="0" indent="0" algn="l" rtl="0">
              <a:spcBef>
                <a:spcPts val="0"/>
              </a:spcBef>
              <a:spcAft>
                <a:spcPts val="0"/>
              </a:spcAft>
              <a:buNone/>
            </a:pPr>
            <a:r>
              <a:rPr lang="en-US" sz="1200">
                <a:latin typeface="Calibri"/>
                <a:ea typeface="Calibri"/>
                <a:cs typeface="Calibri"/>
                <a:sym typeface="Calibri"/>
              </a:rPr>
              <a:t>In person considerations:</a:t>
            </a:r>
            <a:endParaRPr/>
          </a:p>
          <a:p>
            <a:pPr marL="342900" marR="0" lvl="0" indent="-342900" algn="l" rtl="0">
              <a:spcBef>
                <a:spcPts val="0"/>
              </a:spcBef>
              <a:spcAft>
                <a:spcPts val="0"/>
              </a:spcAft>
              <a:buClr>
                <a:schemeClr val="dk1"/>
              </a:buClr>
              <a:buSzPts val="1200"/>
              <a:buFont typeface="Arial"/>
              <a:buChar char="•"/>
            </a:pPr>
            <a:r>
              <a:rPr lang="en-US" sz="1200">
                <a:latin typeface="Calibri"/>
                <a:ea typeface="Calibri"/>
                <a:cs typeface="Calibri"/>
                <a:sym typeface="Calibri"/>
              </a:rPr>
              <a:t>If possible, set seating so that participants can easily talk with a partner.</a:t>
            </a:r>
            <a:endParaRPr/>
          </a:p>
          <a:p>
            <a:pPr marL="0" marR="0" lvl="0" indent="0" algn="l" rtl="0">
              <a:spcBef>
                <a:spcPts val="0"/>
              </a:spcBef>
              <a:spcAft>
                <a:spcPts val="0"/>
              </a:spcAft>
              <a:buNone/>
            </a:pPr>
            <a:br>
              <a:rPr lang="en-US" sz="1200">
                <a:latin typeface="Calibri"/>
                <a:ea typeface="Calibri"/>
                <a:cs typeface="Calibri"/>
                <a:sym typeface="Calibri"/>
              </a:rPr>
            </a:br>
            <a:r>
              <a:rPr lang="en-US" sz="1200">
                <a:latin typeface="Calibri"/>
                <a:ea typeface="Calibri"/>
                <a:cs typeface="Calibri"/>
                <a:sym typeface="Calibri"/>
              </a:rPr>
              <a:t>Online considerations:</a:t>
            </a:r>
            <a:endParaRPr/>
          </a:p>
          <a:p>
            <a:pPr marL="342900" marR="0" lvl="0" indent="-342900" algn="l" rtl="0">
              <a:spcBef>
                <a:spcPts val="0"/>
              </a:spcBef>
              <a:spcAft>
                <a:spcPts val="0"/>
              </a:spcAft>
              <a:buClr>
                <a:schemeClr val="dk1"/>
              </a:buClr>
              <a:buSzPts val="1200"/>
              <a:buFont typeface="Arial"/>
              <a:buChar char="•"/>
            </a:pPr>
            <a:r>
              <a:rPr lang="en-US" sz="1200">
                <a:latin typeface="Calibri"/>
                <a:ea typeface="Calibri"/>
                <a:cs typeface="Calibri"/>
                <a:sym typeface="Calibri"/>
              </a:rPr>
              <a:t>If possible, enable breakout rooms for conversations between participants.</a:t>
            </a:r>
            <a:endParaRPr/>
          </a:p>
          <a:p>
            <a:pPr marL="0" marR="0" lvl="0" indent="0" algn="l" rtl="0">
              <a:spcBef>
                <a:spcPts val="0"/>
              </a:spcBef>
              <a:spcAft>
                <a:spcPts val="0"/>
              </a:spcAft>
              <a:buNone/>
            </a:pPr>
            <a:r>
              <a:rPr lang="en-US" sz="1800">
                <a:latin typeface="Calibri"/>
                <a:ea typeface="Calibri"/>
                <a:cs typeface="Calibri"/>
                <a:sym typeface="Calibri"/>
              </a:rPr>
              <a:t> </a:t>
            </a:r>
            <a:endParaRPr/>
          </a:p>
          <a:p>
            <a:pPr marL="0" lvl="0" indent="0" algn="l" rtl="0">
              <a:spcBef>
                <a:spcPts val="0"/>
              </a:spcBef>
              <a:spcAft>
                <a:spcPts val="0"/>
              </a:spcAft>
              <a:buNone/>
            </a:pPr>
            <a:endParaRPr b="1"/>
          </a:p>
        </p:txBody>
      </p:sp>
      <p:sp>
        <p:nvSpPr>
          <p:cNvPr id="332" name="Google Shape;33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Now we are going to explore three effective instructional practices. </a:t>
            </a:r>
            <a:endParaRPr b="0"/>
          </a:p>
          <a:p>
            <a:pPr marL="0" lvl="0" indent="0" algn="l" rtl="0">
              <a:spcBef>
                <a:spcPts val="0"/>
              </a:spcBef>
              <a:spcAft>
                <a:spcPts val="0"/>
              </a:spcAft>
              <a:buNone/>
            </a:pPr>
            <a:br>
              <a:rPr lang="en-US" b="0"/>
            </a:br>
            <a:r>
              <a:rPr lang="en-US" sz="1800" b="0" i="0" u="none" strike="noStrike">
                <a:solidFill>
                  <a:srgbClr val="000000"/>
                </a:solidFill>
                <a:latin typeface="Arial"/>
                <a:ea typeface="Arial"/>
                <a:cs typeface="Arial"/>
                <a:sym typeface="Arial"/>
              </a:rPr>
              <a:t>​​After thinking about the what and the why, we will move towards the how by focusing on three effective instructional practices. </a:t>
            </a:r>
            <a:endParaRPr b="0"/>
          </a:p>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We will go into them one by one, to get a little deeper and share some examples and potential pitfalls.</a:t>
            </a:r>
            <a:endParaRPr b="0"/>
          </a:p>
          <a:p>
            <a:pPr marL="0" lvl="0" indent="0" algn="l" rtl="0">
              <a:spcBef>
                <a:spcPts val="0"/>
              </a:spcBef>
              <a:spcAft>
                <a:spcPts val="0"/>
              </a:spcAft>
              <a:buNone/>
            </a:pPr>
            <a:br>
              <a:rPr lang="en-US" b="0"/>
            </a:br>
            <a:r>
              <a:rPr lang="en-US" sz="1800" b="0" i="0" u="none" strike="noStrike">
                <a:solidFill>
                  <a:srgbClr val="000000"/>
                </a:solidFill>
                <a:latin typeface="Arial"/>
                <a:ea typeface="Arial"/>
                <a:cs typeface="Arial"/>
                <a:sym typeface="Arial"/>
              </a:rPr>
              <a:t>This is an overview of the three practices. </a:t>
            </a:r>
            <a:endParaRPr b="1"/>
          </a:p>
          <a:p>
            <a:pPr marL="0" lvl="0" indent="0" algn="l" rtl="0">
              <a:spcBef>
                <a:spcPts val="0"/>
              </a:spcBef>
              <a:spcAft>
                <a:spcPts val="0"/>
              </a:spcAft>
              <a:buNone/>
            </a:pPr>
            <a:endParaRPr b="1"/>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As you frame the instructional practices it is important to recognize that many teachers are already doing some of these. </a:t>
            </a:r>
            <a:endParaRPr b="0"/>
          </a:p>
          <a:p>
            <a:pPr marL="0" lvl="0" indent="0" algn="l" rtl="0">
              <a:spcBef>
                <a:spcPts val="0"/>
              </a:spcBef>
              <a:spcAft>
                <a:spcPts val="0"/>
              </a:spcAft>
              <a:buNone/>
            </a:pPr>
            <a:br>
              <a:rPr lang="en-US" b="0"/>
            </a:br>
            <a:r>
              <a:rPr lang="en-US" sz="1800" b="0" i="0" u="none" strike="noStrike">
                <a:solidFill>
                  <a:srgbClr val="000000"/>
                </a:solidFill>
                <a:latin typeface="Arial"/>
                <a:ea typeface="Arial"/>
                <a:cs typeface="Arial"/>
                <a:sym typeface="Arial"/>
              </a:rPr>
              <a:t>As a facilitator you will want to build on the strengths in the room as well as model a stance of curiosity towards how we can always grow our teaching practice.</a:t>
            </a:r>
            <a:endParaRPr b="0"/>
          </a:p>
          <a:p>
            <a:pPr marL="0" lvl="0" indent="0" algn="l" rtl="0">
              <a:spcBef>
                <a:spcPts val="0"/>
              </a:spcBef>
              <a:spcAft>
                <a:spcPts val="0"/>
              </a:spcAft>
              <a:buNone/>
            </a:pPr>
            <a:br>
              <a:rPr lang="en-US"/>
            </a:br>
            <a:endParaRPr/>
          </a:p>
        </p:txBody>
      </p:sp>
      <p:sp>
        <p:nvSpPr>
          <p:cNvPr id="415" name="Google Shape;4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The first practice is:  Affirm and respect…</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One example of this is…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We have also provided a potential pitfall. </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We are putting these two practices next to each other to help build a more nuanced understanding of what it means to affirm and respect students’ home languages and cultures to support active participation and engagement.</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Examples and non-examples can be a helpful tool for understanding a new concept.</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Frame the potential pitfall as an opportunity to look closely at the practice and notice how it does and does not support oral language. </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Be aware that some teachers might see themselves in the non-example. It will be important to frame these as shifts that teachers can make in their practice. </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to turn and talk about the example and pitfalls.</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to share other examples.</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a whole group conversation on the differences between the example and potential pitfall.</a:t>
            </a:r>
            <a:endParaRPr/>
          </a:p>
          <a:p>
            <a:pPr marL="0" lvl="0" indent="0" algn="l" rtl="0">
              <a:spcBef>
                <a:spcPts val="0"/>
              </a:spcBef>
              <a:spcAft>
                <a:spcPts val="0"/>
              </a:spcAft>
              <a:buNone/>
            </a:pPr>
            <a:endParaRPr/>
          </a:p>
        </p:txBody>
      </p:sp>
      <p:sp>
        <p:nvSpPr>
          <p:cNvPr id="423" name="Google Shape;4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Let’s go into a little more detail about why this practice matters.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Read Slide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There are many cognitive benefits to learning multiple languages. Multilingual students’ brains get an extra workout because navigating more than one language requires the brain to use problem-solving and task-switching skills. The multilingual brain is wired for powerful literacy and language learning.</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There are also linked resources to continue learning about this practice.</a:t>
            </a:r>
            <a:endParaRPr sz="1200" b="0">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This slide is intended to provide more context around the effective practice.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Instead of reading the slide aloud, invite participants to read it to themselves.</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If this is online and time permits, participants can link to the resources.</a:t>
            </a:r>
            <a:endParaRPr/>
          </a:p>
          <a:p>
            <a:pPr marL="0" lvl="0" indent="0" algn="l" rtl="0">
              <a:spcBef>
                <a:spcPts val="0"/>
              </a:spcBef>
              <a:spcAft>
                <a:spcPts val="0"/>
              </a:spcAft>
              <a:buNone/>
            </a:pPr>
            <a:endParaRPr/>
          </a:p>
        </p:txBody>
      </p:sp>
      <p:sp>
        <p:nvSpPr>
          <p:cNvPr id="434" name="Google Shape;4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Talking Points</a:t>
            </a:r>
            <a:endParaRPr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The second practice is: Make conversations…</a:t>
            </a:r>
            <a:endParaRPr sz="1200" b="0" dirty="0">
              <a:latin typeface="Calibri"/>
              <a:ea typeface="Calibri"/>
              <a:cs typeface="Calibri"/>
              <a:sym typeface="Calibri"/>
            </a:endParaRPr>
          </a:p>
          <a:p>
            <a:pPr marL="0" lvl="0" indent="0" algn="l" rtl="0">
              <a:spcBef>
                <a:spcPts val="0"/>
              </a:spcBef>
              <a:spcAft>
                <a:spcPts val="0"/>
              </a:spcAft>
              <a:buNone/>
            </a:pPr>
            <a:br>
              <a:rPr lang="en-US" sz="1200" b="0" dirty="0">
                <a:latin typeface="Calibri"/>
                <a:ea typeface="Calibri"/>
                <a:cs typeface="Calibri"/>
                <a:sym typeface="Calibri"/>
              </a:rPr>
            </a:br>
            <a:r>
              <a:rPr lang="en-US" sz="1200" b="0" i="0" u="none" strike="noStrike" dirty="0">
                <a:solidFill>
                  <a:srgbClr val="000000"/>
                </a:solidFill>
                <a:latin typeface="Calibri"/>
                <a:ea typeface="Calibri"/>
                <a:cs typeface="Calibri"/>
                <a:sym typeface="Calibri"/>
              </a:rPr>
              <a:t>One example of this is…</a:t>
            </a:r>
            <a:endParaRPr sz="1200" b="0" dirty="0">
              <a:latin typeface="Calibri"/>
              <a:ea typeface="Calibri"/>
              <a:cs typeface="Calibri"/>
              <a:sym typeface="Calibri"/>
            </a:endParaRPr>
          </a:p>
          <a:p>
            <a:pPr marL="0" lvl="0" indent="0" algn="l" rtl="0">
              <a:spcBef>
                <a:spcPts val="0"/>
              </a:spcBef>
              <a:spcAft>
                <a:spcPts val="0"/>
              </a:spcAft>
              <a:buNone/>
            </a:pPr>
            <a:br>
              <a:rPr lang="en-US" sz="1200" b="0" dirty="0">
                <a:latin typeface="Calibri"/>
                <a:ea typeface="Calibri"/>
                <a:cs typeface="Calibri"/>
                <a:sym typeface="Calibri"/>
              </a:rPr>
            </a:br>
            <a:r>
              <a:rPr lang="en-US" sz="1200" b="0" i="0" u="none" strike="noStrike" dirty="0">
                <a:solidFill>
                  <a:srgbClr val="000000"/>
                </a:solidFill>
                <a:latin typeface="Calibri"/>
                <a:ea typeface="Calibri"/>
                <a:cs typeface="Calibri"/>
                <a:sym typeface="Calibri"/>
              </a:rPr>
              <a:t>We have also provided a potential pitfall. </a:t>
            </a:r>
            <a:endParaRPr sz="1200" b="0" dirty="0">
              <a:latin typeface="Calibri"/>
              <a:ea typeface="Calibri"/>
              <a:cs typeface="Calibri"/>
              <a:sym typeface="Calibri"/>
            </a:endParaRPr>
          </a:p>
          <a:p>
            <a:pPr marL="0" lvl="0" indent="0" algn="l" rtl="0">
              <a:spcBef>
                <a:spcPts val="0"/>
              </a:spcBef>
              <a:spcAft>
                <a:spcPts val="0"/>
              </a:spcAft>
              <a:buNone/>
            </a:pPr>
            <a:br>
              <a:rPr lang="en-US" sz="1200" b="0" dirty="0">
                <a:latin typeface="Calibri"/>
                <a:ea typeface="Calibri"/>
                <a:cs typeface="Calibri"/>
                <a:sym typeface="Calibri"/>
              </a:rPr>
            </a:br>
            <a:r>
              <a:rPr lang="en-US" sz="1200" b="0" i="0" u="none" strike="noStrike" dirty="0">
                <a:solidFill>
                  <a:srgbClr val="000000"/>
                </a:solidFill>
                <a:latin typeface="Calibri"/>
                <a:ea typeface="Calibri"/>
                <a:cs typeface="Calibri"/>
                <a:sym typeface="Calibri"/>
              </a:rPr>
              <a:t>The potential pitfall is…</a:t>
            </a:r>
            <a:endParaRPr sz="1200" b="0" dirty="0">
              <a:latin typeface="Calibri"/>
              <a:ea typeface="Calibri"/>
              <a:cs typeface="Calibri"/>
              <a:sym typeface="Calibri"/>
            </a:endParaRPr>
          </a:p>
          <a:p>
            <a:pPr marL="0" lvl="0" indent="0" algn="l" rtl="0">
              <a:spcBef>
                <a:spcPts val="0"/>
              </a:spcBef>
              <a:spcAft>
                <a:spcPts val="0"/>
              </a:spcAft>
              <a:buNone/>
            </a:pPr>
            <a:br>
              <a:rPr lang="en-US" sz="1200" b="0" dirty="0">
                <a:latin typeface="Calibri"/>
                <a:ea typeface="Calibri"/>
                <a:cs typeface="Calibri"/>
                <a:sym typeface="Calibri"/>
              </a:rPr>
            </a:br>
            <a:r>
              <a:rPr lang="en-US" sz="1200" b="0" i="0" u="none" strike="noStrike" dirty="0">
                <a:solidFill>
                  <a:srgbClr val="000000"/>
                </a:solidFill>
                <a:latin typeface="Calibri"/>
                <a:ea typeface="Calibri"/>
                <a:cs typeface="Calibri"/>
                <a:sym typeface="Calibri"/>
              </a:rPr>
              <a:t>Again, we are putting these two practices next to each other to help build a more nuanced understanding.</a:t>
            </a:r>
            <a:endParaRPr sz="1200" b="1" dirty="0">
              <a:latin typeface="Calibri"/>
              <a:ea typeface="Calibri"/>
              <a:cs typeface="Calibri"/>
              <a:sym typeface="Calibri"/>
            </a:endParaRPr>
          </a:p>
          <a:p>
            <a:pPr marL="0" lvl="0" indent="0" algn="l" rtl="0">
              <a:spcBef>
                <a:spcPts val="0"/>
              </a:spcBef>
              <a:spcAft>
                <a:spcPts val="0"/>
              </a:spcAft>
              <a:buNone/>
            </a:pPr>
            <a:endParaRPr sz="1200" b="1" dirty="0">
              <a:latin typeface="Calibri"/>
              <a:ea typeface="Calibri"/>
              <a:cs typeface="Calibri"/>
              <a:sym typeface="Calibri"/>
            </a:endParaRPr>
          </a:p>
          <a:p>
            <a:pPr marL="0" lvl="0" indent="0" algn="l" rtl="0">
              <a:spcBef>
                <a:spcPts val="0"/>
              </a:spcBef>
              <a:spcAft>
                <a:spcPts val="0"/>
              </a:spcAft>
              <a:buNone/>
            </a:pPr>
            <a:r>
              <a:rPr lang="en-US" sz="1200" b="1" dirty="0">
                <a:latin typeface="Calibri"/>
                <a:ea typeface="Calibri"/>
                <a:cs typeface="Calibri"/>
                <a:sym typeface="Calibri"/>
              </a:rPr>
              <a:t>Facilitator Considerations</a:t>
            </a:r>
            <a:endParaRPr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When reviewing the second practice and sharing the potential pitfall, notice teachers’ responses. It is possible that teachers will see themselves in both the example and the pitfall. </a:t>
            </a:r>
            <a:endParaRPr sz="1200" b="0" dirty="0">
              <a:latin typeface="Calibri"/>
              <a:ea typeface="Calibri"/>
              <a:cs typeface="Calibri"/>
              <a:sym typeface="Calibri"/>
            </a:endParaRPr>
          </a:p>
          <a:p>
            <a:pPr marL="0" lvl="0" indent="0" algn="l" rtl="0">
              <a:spcBef>
                <a:spcPts val="0"/>
              </a:spcBef>
              <a:spcAft>
                <a:spcPts val="0"/>
              </a:spcAft>
              <a:buNone/>
            </a:pPr>
            <a:br>
              <a:rPr lang="en-US" sz="1200" b="0" dirty="0">
                <a:latin typeface="Calibri"/>
                <a:ea typeface="Calibri"/>
                <a:cs typeface="Calibri"/>
                <a:sym typeface="Calibri"/>
              </a:rPr>
            </a:br>
            <a:r>
              <a:rPr lang="en-US" sz="1200" b="0" i="0" u="none" strike="noStrike" dirty="0">
                <a:solidFill>
                  <a:srgbClr val="000000"/>
                </a:solidFill>
                <a:latin typeface="Calibri"/>
                <a:ea typeface="Calibri"/>
                <a:cs typeface="Calibri"/>
                <a:sym typeface="Calibri"/>
              </a:rPr>
              <a:t>Considerations for interactivity:</a:t>
            </a:r>
            <a:endParaRPr sz="1200" b="0" dirty="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dirty="0">
                <a:solidFill>
                  <a:srgbClr val="000000"/>
                </a:solidFill>
                <a:latin typeface="Calibri"/>
                <a:ea typeface="Calibri"/>
                <a:cs typeface="Calibri"/>
                <a:sym typeface="Calibri"/>
              </a:rPr>
              <a:t>Invite participants to turn and talk about the example and pitfalls.</a:t>
            </a:r>
            <a:endParaRPr dirty="0"/>
          </a:p>
          <a:p>
            <a:pPr marL="0" lvl="0" indent="-76200" algn="l" rtl="0">
              <a:spcBef>
                <a:spcPts val="0"/>
              </a:spcBef>
              <a:spcAft>
                <a:spcPts val="0"/>
              </a:spcAft>
              <a:buClr>
                <a:srgbClr val="000000"/>
              </a:buClr>
              <a:buSzPts val="1200"/>
              <a:buFont typeface="Arial"/>
              <a:buChar char="•"/>
            </a:pPr>
            <a:r>
              <a:rPr lang="en-US" sz="1200" b="0" i="0" u="none" strike="noStrike" dirty="0">
                <a:solidFill>
                  <a:srgbClr val="000000"/>
                </a:solidFill>
                <a:latin typeface="Calibri"/>
                <a:ea typeface="Calibri"/>
                <a:cs typeface="Calibri"/>
                <a:sym typeface="Calibri"/>
              </a:rPr>
              <a:t>Invite participants to share other examples.</a:t>
            </a:r>
            <a:endParaRPr dirty="0"/>
          </a:p>
          <a:p>
            <a:pPr marL="0" lvl="0" indent="-76200" algn="l" rtl="0">
              <a:spcBef>
                <a:spcPts val="0"/>
              </a:spcBef>
              <a:spcAft>
                <a:spcPts val="0"/>
              </a:spcAft>
              <a:buClr>
                <a:srgbClr val="000000"/>
              </a:buClr>
              <a:buSzPts val="1200"/>
              <a:buFont typeface="Arial"/>
              <a:buChar char="•"/>
            </a:pPr>
            <a:r>
              <a:rPr lang="en-US" sz="1200" b="0" i="0" u="none" strike="noStrike" dirty="0">
                <a:solidFill>
                  <a:srgbClr val="000000"/>
                </a:solidFill>
                <a:latin typeface="Calibri"/>
                <a:ea typeface="Calibri"/>
                <a:cs typeface="Calibri"/>
                <a:sym typeface="Calibri"/>
              </a:rPr>
              <a:t>Invite a whole group conversation on the differences between the example and potential pitfall.</a:t>
            </a:r>
            <a:endParaRPr dirty="0"/>
          </a:p>
          <a:p>
            <a:pPr marL="0" lvl="0" indent="0" algn="l" rtl="0">
              <a:spcBef>
                <a:spcPts val="0"/>
              </a:spcBef>
              <a:spcAft>
                <a:spcPts val="0"/>
              </a:spcAft>
              <a:buNone/>
            </a:pPr>
            <a:endParaRPr dirty="0"/>
          </a:p>
        </p:txBody>
      </p:sp>
      <p:sp>
        <p:nvSpPr>
          <p:cNvPr id="442" name="Google Shape;4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Let’s go into a little more detail about why this practice matters.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Read slide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Making conversations a priority requires deliberate and purposeful planning. Teachers will want to think about engaging in multiturn conversations, modeling language and providing strategic scaffolds.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Children’s oral language develops as they listen to you model language that includes rich vocabulary, abstract words and concepts and a variety of grammatical forms.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To ensure access points and participation of all students in classroom conversation it is important to have a variety of language scaffolds. These can include asking open-ended questions on topics of interest to the child and thought-provoking questions that encourage students to think of and verbalize other ideas.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There are also linked resources to continue learning about this practice.</a:t>
            </a:r>
            <a:endParaRPr sz="1200" b="0">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This slide is intended to provide more context around the effective practice.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Instead of reading the slide aloud, invite participants to read it to themselves.</a:t>
            </a:r>
            <a:endParaRPr sz="1200" b="1">
              <a:latin typeface="Calibri"/>
              <a:ea typeface="Calibri"/>
              <a:cs typeface="Calibri"/>
              <a:sym typeface="Calibri"/>
            </a:endParaRPr>
          </a:p>
          <a:p>
            <a:pPr marL="0" lvl="0" indent="0" algn="l" rtl="0">
              <a:spcBef>
                <a:spcPts val="0"/>
              </a:spcBef>
              <a:spcAft>
                <a:spcPts val="0"/>
              </a:spcAft>
              <a:buNone/>
            </a:pPr>
            <a:endParaRPr/>
          </a:p>
        </p:txBody>
      </p:sp>
      <p:sp>
        <p:nvSpPr>
          <p:cNvPr id="453" name="Google Shape;45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The third practice is:  Build on the power of storytelling…</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One example of this is…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We have also provided a potential pitfall. </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The potential pitfall is…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Again, we are putting these two practices next to each other to help build a more nuanced understanding.</a:t>
            </a:r>
            <a:endParaRPr sz="1200" b="0">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When reviewing the second practice and sharing the potential pitfall, notice teachers’ responses. It is possible that teachers will see themselves in both the example and the pitfall. </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to turn and talk about the example and pitfalls.</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to share other examples.</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a whole group conversation on the differences between the example and potential pitfall.</a:t>
            </a:r>
            <a:endParaRPr/>
          </a:p>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461" name="Google Shape;46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Let’s go into a little more detail about why this practice matters.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Read slide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In addition to building connections, affirming identities and promoting expressive language, in early literacy, the cadence, flow and rhythm of how the story is told supports early language development for young children. </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There are also linked resources to continue learning about this practice.</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This slide is intended to provide more context around the effective practice.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Instead of reading the slide aloud, invite participants to read it to themselves.</a:t>
            </a:r>
            <a:endParaRPr/>
          </a:p>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472" name="Google Shape;47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2124"/>
              </a:buClr>
              <a:buSzPts val="1200"/>
              <a:buFont typeface="Calibri"/>
              <a:buNone/>
            </a:pPr>
            <a:r>
              <a:rPr lang="en-US" b="1">
                <a:solidFill>
                  <a:srgbClr val="212124"/>
                </a:solidFill>
              </a:rPr>
              <a:t>20191114_BethConyers_Bridlemile Elementary_91</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https://www.flickr.com/photos/portlandpublicschools/49066467578/in/album-72157711785430207/</a:t>
            </a:r>
            <a:endParaRPr/>
          </a:p>
          <a:p>
            <a:pPr marL="0" lvl="0" indent="0" algn="l" rtl="0">
              <a:spcBef>
                <a:spcPts val="0"/>
              </a:spcBef>
              <a:spcAft>
                <a:spcPts val="0"/>
              </a:spcAft>
              <a:buNone/>
            </a:pPr>
            <a:endParaRPr/>
          </a:p>
        </p:txBody>
      </p:sp>
      <p:sp>
        <p:nvSpPr>
          <p:cNvPr id="480" name="Google Shape;48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We just spent time thinking about three effective instructional practices that support oral language as a lever of literacy development.</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Now we want to think about the children in your classroom and how you can enhance your practices around oral language.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You will see two different questions on the slide.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Read slide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Select one of the questions that you would like to discuss now.</a:t>
            </a:r>
            <a:endParaRPr sz="1200" b="0">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This marks a shift from learning about practices to begin to think about teacher practices in the classroom.</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Think about your audience in advance. These questions can be adapted for leaders – instead of “exists in your classroom,” replace with “exists in your school.” Instead of “how can you strategically incorporate…” replace with “how can the teachers you support strategically incorporate…”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Turn and talk</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Offer time for participants to jot down their own thoughts before sharing with a partner.</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If online it could be possible to post ideas in the chat.</a:t>
            </a:r>
            <a:endParaRPr/>
          </a:p>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489" name="Google Shape;48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As we come to the end of this session, I want you to think back to that student who you brought to mind at the beginning of the session.</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As you have that student in mind, think about these specific questions: </a:t>
            </a:r>
            <a:endParaRPr sz="1200" b="0">
              <a:latin typeface="Calibri"/>
              <a:ea typeface="Calibri"/>
              <a:cs typeface="Calibri"/>
              <a:sym typeface="Calibri"/>
            </a:endParaRPr>
          </a:p>
          <a:p>
            <a:pPr marL="285750" lvl="0" indent="-28575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What linguistic strengths does your student bring to the classroom?</a:t>
            </a:r>
            <a:endParaRPr sz="1200" b="0">
              <a:latin typeface="Calibri"/>
              <a:ea typeface="Calibri"/>
              <a:cs typeface="Calibri"/>
              <a:sym typeface="Calibri"/>
            </a:endParaRPr>
          </a:p>
          <a:p>
            <a:pPr marL="285750" lvl="0" indent="-28575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What instructional strategies could you use to support your student?</a:t>
            </a:r>
            <a:endParaRPr sz="1200" b="0">
              <a:latin typeface="Calibri"/>
              <a:ea typeface="Calibri"/>
              <a:cs typeface="Calibri"/>
              <a:sym typeface="Calibri"/>
            </a:endParaRPr>
          </a:p>
          <a:p>
            <a:pPr marL="285750" lvl="0" indent="-28575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What would support you as you integrate oral language into your core instruction?</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This is part of our job as we help all students reach their full literacy promise.</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To conclude the session, invite participants to think back to the student they brought to mind in the beginning of the time together. This might help to begin thinking about classroom practice.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to think, journal or discuss.</a:t>
            </a:r>
            <a:endParaRPr/>
          </a:p>
          <a:p>
            <a:pPr marL="0" lvl="0" indent="0" algn="l" rtl="0">
              <a:spcBef>
                <a:spcPts val="0"/>
              </a:spcBef>
              <a:spcAft>
                <a:spcPts val="0"/>
              </a:spcAft>
              <a:buNone/>
            </a:pPr>
            <a:endParaRPr/>
          </a:p>
        </p:txBody>
      </p:sp>
      <p:sp>
        <p:nvSpPr>
          <p:cNvPr id="499" name="Google Shape;49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Oregon’s Early Literacy Framework offers a vision for children, families/caregivers, and teachers.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Read slide text</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The time today will focus specifically on how we can leverage oral language to support this literacy vision.</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While the framework includes families and caregivers – the work today is focused on classroom practice.</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This slide is designed to situate oral language and the Oregon Early Literacy Framework in the greater vision.</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to read a section aloud.</a:t>
            </a:r>
            <a:endParaRPr/>
          </a:p>
          <a:p>
            <a:pPr marL="171450" lvl="0" indent="-17145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After you read the text, invite participants to share words or phrases aloud that resonate.</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43" name="Google Shape;3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Talking Points</a:t>
            </a:r>
            <a:endParaRPr/>
          </a:p>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As a community our next steps are…</a:t>
            </a:r>
            <a:endParaRPr b="0"/>
          </a:p>
          <a:p>
            <a:pPr marL="0" lvl="0" indent="0" algn="l" rtl="0">
              <a:spcBef>
                <a:spcPts val="0"/>
              </a:spcBef>
              <a:spcAft>
                <a:spcPts val="0"/>
              </a:spcAft>
              <a:buNone/>
            </a:pPr>
            <a:br>
              <a:rPr lang="en-US" b="0"/>
            </a:br>
            <a:r>
              <a:rPr lang="en-US" sz="1800" b="0" i="0" u="none" strike="noStrike">
                <a:solidFill>
                  <a:srgbClr val="000000"/>
                </a:solidFill>
                <a:latin typeface="Arial"/>
                <a:ea typeface="Arial"/>
                <a:cs typeface="Arial"/>
                <a:sym typeface="Arial"/>
              </a:rPr>
              <a:t>Thank you for your participation today.</a:t>
            </a:r>
            <a:endParaRPr b="1"/>
          </a:p>
          <a:p>
            <a:pPr marL="0" lvl="0" indent="0" algn="l" rtl="0">
              <a:spcBef>
                <a:spcPts val="0"/>
              </a:spcBef>
              <a:spcAft>
                <a:spcPts val="0"/>
              </a:spcAft>
              <a:buNone/>
            </a:pPr>
            <a:endParaRPr b="1"/>
          </a:p>
          <a:p>
            <a:pPr marL="0" lvl="0" indent="0" algn="l" rtl="0">
              <a:spcBef>
                <a:spcPts val="0"/>
              </a:spcBef>
              <a:spcAft>
                <a:spcPts val="0"/>
              </a:spcAft>
              <a:buNone/>
            </a:pPr>
            <a:r>
              <a:rPr lang="en-US" b="1"/>
              <a:t>Facilitator Considerations</a:t>
            </a:r>
            <a:endParaRPr/>
          </a:p>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Personalize this slide for your school/site community.</a:t>
            </a:r>
            <a:endParaRPr b="0"/>
          </a:p>
          <a:p>
            <a:pPr marL="0" lvl="0" indent="0" algn="l" rtl="0">
              <a:spcBef>
                <a:spcPts val="0"/>
              </a:spcBef>
              <a:spcAft>
                <a:spcPts val="0"/>
              </a:spcAft>
              <a:buNone/>
            </a:pPr>
            <a:br>
              <a:rPr lang="en-US" b="0"/>
            </a:br>
            <a:r>
              <a:rPr lang="en-US" sz="1800" b="0" i="0" u="none" strike="noStrike">
                <a:solidFill>
                  <a:srgbClr val="000000"/>
                </a:solidFill>
                <a:latin typeface="Arial"/>
                <a:ea typeface="Arial"/>
                <a:cs typeface="Arial"/>
                <a:sym typeface="Arial"/>
              </a:rPr>
              <a:t>Integrate closing routines as helpful.</a:t>
            </a:r>
            <a:endParaRPr b="0"/>
          </a:p>
          <a:p>
            <a:pPr marL="0" lvl="0" indent="0" algn="l" rtl="0">
              <a:spcBef>
                <a:spcPts val="0"/>
              </a:spcBef>
              <a:spcAft>
                <a:spcPts val="0"/>
              </a:spcAft>
              <a:buNone/>
            </a:pPr>
            <a:br>
              <a:rPr lang="en-US"/>
            </a:br>
            <a:endParaRPr/>
          </a:p>
        </p:txBody>
      </p:sp>
      <p:sp>
        <p:nvSpPr>
          <p:cNvPr id="523" name="Google Shape;52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2124"/>
              </a:buClr>
              <a:buSzPts val="1200"/>
              <a:buFont typeface="Proxima Nova"/>
              <a:buNone/>
            </a:pPr>
            <a:r>
              <a:rPr lang="en-US" b="1" i="0">
                <a:solidFill>
                  <a:srgbClr val="212124"/>
                </a:solidFill>
                <a:highlight>
                  <a:srgbClr val="F3F5F6"/>
                </a:highlight>
                <a:latin typeface="Proxima Nova"/>
                <a:ea typeface="Proxima Nova"/>
                <a:cs typeface="Proxima Nova"/>
                <a:sym typeface="Proxima Nova"/>
              </a:rPr>
              <a:t>20230519_BethConyers_2023_05_19 Jason Lee_32</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https://www.flickr.com/photos/portlandpublicschools/52916430322/in/album-72177720308469830/</a:t>
            </a:r>
            <a:endParaRPr/>
          </a:p>
          <a:p>
            <a:pPr marL="0" lvl="0" indent="0" algn="l" rtl="0">
              <a:spcBef>
                <a:spcPts val="0"/>
              </a:spcBef>
              <a:spcAft>
                <a:spcPts val="0"/>
              </a:spcAft>
              <a:buNone/>
            </a:pPr>
            <a:endParaRPr/>
          </a:p>
        </p:txBody>
      </p:sp>
      <p:sp>
        <p:nvSpPr>
          <p:cNvPr id="353" name="Google Shape;35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We are going to start by making connections and activating our own prior knowledge. It is important to connect our literacy vision to our own experiences and students.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Read slide</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The purpose of this slide is to activate background knowledge in the room and make a personal connection to oral language.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share with each other to build community and foster engagement.</a:t>
            </a:r>
            <a:endParaRPr/>
          </a:p>
          <a:p>
            <a:pPr marL="0" lvl="0" indent="0" algn="l" rtl="0">
              <a:spcBef>
                <a:spcPts val="0"/>
              </a:spcBef>
              <a:spcAft>
                <a:spcPts val="0"/>
              </a:spcAft>
              <a:buNone/>
            </a:pPr>
            <a:endParaRPr/>
          </a:p>
        </p:txBody>
      </p:sp>
      <p:sp>
        <p:nvSpPr>
          <p:cNvPr id="362" name="Google Shape;36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You have now had a moment to think about your own early experiences with oral language. Now let’s shift to thinking about a current or former student.</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Read slide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I invite you to keep this student in your mind throughout our time together today.</a:t>
            </a:r>
            <a:endParaRPr sz="1200" b="0">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This slide continues to make connections.</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share with each other to build community and foster engagement.</a:t>
            </a:r>
            <a:endParaRPr/>
          </a:p>
          <a:p>
            <a:pPr marL="0" lvl="0" indent="0" algn="l" rtl="0">
              <a:spcBef>
                <a:spcPts val="0"/>
              </a:spcBef>
              <a:spcAft>
                <a:spcPts val="0"/>
              </a:spcAft>
              <a:buNone/>
            </a:pPr>
            <a:endParaRPr/>
          </a:p>
        </p:txBody>
      </p:sp>
      <p:sp>
        <p:nvSpPr>
          <p:cNvPr id="371" name="Google Shape;37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2124"/>
              </a:buClr>
              <a:buSzPts val="1200"/>
              <a:buFont typeface="Calibri"/>
              <a:buNone/>
            </a:pPr>
            <a:r>
              <a:rPr lang="en-US" b="1">
                <a:solidFill>
                  <a:srgbClr val="212124"/>
                </a:solidFill>
              </a:rPr>
              <a:t>20181205_BethConyers_Vernon Elementary_10</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https://www.flickr.com/photos/portlandpublicschools/46194951781/</a:t>
            </a:r>
            <a:endParaRPr/>
          </a:p>
          <a:p>
            <a:pPr marL="0" lvl="0" indent="0" algn="l" rtl="0">
              <a:spcBef>
                <a:spcPts val="0"/>
              </a:spcBef>
              <a:spcAft>
                <a:spcPts val="0"/>
              </a:spcAft>
              <a:buNone/>
            </a:pPr>
            <a:endParaRPr/>
          </a:p>
        </p:txBody>
      </p:sp>
      <p:sp>
        <p:nvSpPr>
          <p:cNvPr id="380" name="Google Shape;38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Let’s start by beginning to answer the question: What is oral language?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As I share information on the slide, think about what ideas are familiar and which are new.</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Read slide</a:t>
            </a:r>
            <a:endParaRPr sz="1200" b="0">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This slide helps build a common understanding of oral language.</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to turn and talk based on the discussion prompt.</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a few whole group responses.</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to jot down their ideas for a later discussion.</a:t>
            </a:r>
            <a:endParaRPr/>
          </a:p>
          <a:p>
            <a:pPr marL="0" lvl="0" indent="0" algn="l" rtl="0">
              <a:spcBef>
                <a:spcPts val="0"/>
              </a:spcBef>
              <a:spcAft>
                <a:spcPts val="0"/>
              </a:spcAft>
              <a:buNone/>
            </a:pPr>
            <a:endParaRPr/>
          </a:p>
        </p:txBody>
      </p:sp>
      <p:sp>
        <p:nvSpPr>
          <p:cNvPr id="389" name="Google Shape;3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latin typeface="Calibri"/>
                <a:ea typeface="Calibri"/>
                <a:cs typeface="Calibri"/>
                <a:sym typeface="Calibri"/>
              </a:rPr>
              <a:t>Talking Points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We are building a shared definition of oral language. Now let’s start to think about why oral language is so important to literacy development.</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This is not a definitive list. As I share these, think about: what are some other reasons oral language is important to literacy learning?</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Read slide</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b="1">
                <a:latin typeface="Calibri"/>
                <a:ea typeface="Calibri"/>
                <a:cs typeface="Calibri"/>
                <a:sym typeface="Calibri"/>
              </a:rPr>
              <a:t>Facilitator Considerations</a:t>
            </a:r>
            <a:endParaRPr/>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Share information on why oral language is important.</a:t>
            </a:r>
            <a:endParaRPr sz="1200" b="0">
              <a:latin typeface="Calibri"/>
              <a:ea typeface="Calibri"/>
              <a:cs typeface="Calibri"/>
              <a:sym typeface="Calibri"/>
            </a:endParaRPr>
          </a:p>
          <a:p>
            <a:pPr marL="0" lvl="0" indent="0" algn="l" rtl="0">
              <a:spcBef>
                <a:spcPts val="0"/>
              </a:spcBef>
              <a:spcAft>
                <a:spcPts val="0"/>
              </a:spcAft>
              <a:buNone/>
            </a:pPr>
            <a:br>
              <a:rPr lang="en-US" sz="1200" b="0">
                <a:latin typeface="Calibri"/>
                <a:ea typeface="Calibri"/>
                <a:cs typeface="Calibri"/>
                <a:sym typeface="Calibri"/>
              </a:rPr>
            </a:br>
            <a:r>
              <a:rPr lang="en-US" sz="1200" b="0" i="0" u="none" strike="noStrike">
                <a:solidFill>
                  <a:srgbClr val="000000"/>
                </a:solidFill>
                <a:latin typeface="Calibri"/>
                <a:ea typeface="Calibri"/>
                <a:cs typeface="Calibri"/>
                <a:sym typeface="Calibri"/>
              </a:rPr>
              <a:t>Considerations for interactivity:</a:t>
            </a:r>
            <a:endParaRPr sz="1200" b="0">
              <a:latin typeface="Calibri"/>
              <a:ea typeface="Calibri"/>
              <a:cs typeface="Calibri"/>
              <a:sym typeface="Calibri"/>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to turn and talk based on the discussion prompt.</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a few whole group responses.</a:t>
            </a:r>
            <a:endParaRPr/>
          </a:p>
          <a:p>
            <a:pPr marL="0" lvl="0" indent="-76200" algn="l" rtl="0">
              <a:spcBef>
                <a:spcPts val="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Invite participants to jot down their ideas for a later discussion.</a:t>
            </a:r>
            <a:endParaRPr/>
          </a:p>
          <a:p>
            <a:pPr marL="0" lvl="0" indent="0" algn="l" rtl="0">
              <a:spcBef>
                <a:spcPts val="0"/>
              </a:spcBef>
              <a:spcAft>
                <a:spcPts val="0"/>
              </a:spcAft>
              <a:buNone/>
            </a:pPr>
            <a:endParaRPr/>
          </a:p>
        </p:txBody>
      </p:sp>
      <p:sp>
        <p:nvSpPr>
          <p:cNvPr id="397" name="Google Shape;3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https://www.flickr.com/photos/portlandpublicschools/44377812940/</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rgbClr val="212124"/>
              </a:buClr>
              <a:buSzPts val="1200"/>
              <a:buFont typeface="Calibri"/>
              <a:buNone/>
            </a:pPr>
            <a:r>
              <a:rPr lang="en-US" b="1">
                <a:solidFill>
                  <a:srgbClr val="212124"/>
                </a:solidFill>
              </a:rPr>
              <a:t>20181205_BethConyers_Vernon Elementary_58</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05" name="Google Shape;4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3"/>
        <p:cNvGrpSpPr/>
        <p:nvPr/>
      </p:nvGrpSpPr>
      <p:grpSpPr>
        <a:xfrm>
          <a:off x="0" y="0"/>
          <a:ext cx="0" cy="0"/>
          <a:chOff x="0" y="0"/>
          <a:chExt cx="0" cy="0"/>
        </a:xfrm>
      </p:grpSpPr>
      <p:pic>
        <p:nvPicPr>
          <p:cNvPr id="14" name="Google Shape;14;p23"/>
          <p:cNvPicPr preferRelativeResize="0"/>
          <p:nvPr/>
        </p:nvPicPr>
        <p:blipFill rotWithShape="1">
          <a:blip r:embed="rId2">
            <a:alphaModFix/>
          </a:blip>
          <a:srcRect b="24864"/>
          <a:stretch/>
        </p:blipFill>
        <p:spPr>
          <a:xfrm rot="10800000">
            <a:off x="3064474" y="-1"/>
            <a:ext cx="9127523" cy="6857999"/>
          </a:xfrm>
          <a:prstGeom prst="rect">
            <a:avLst/>
          </a:prstGeom>
          <a:noFill/>
          <a:ln>
            <a:noFill/>
          </a:ln>
        </p:spPr>
      </p:pic>
      <p:sp>
        <p:nvSpPr>
          <p:cNvPr id="15" name="Google Shape;15;p23"/>
          <p:cNvSpPr txBox="1">
            <a:spLocks noGrp="1"/>
          </p:cNvSpPr>
          <p:nvPr>
            <p:ph type="title"/>
          </p:nvPr>
        </p:nvSpPr>
        <p:spPr>
          <a:xfrm>
            <a:off x="6755130" y="3221346"/>
            <a:ext cx="4810937" cy="1323439"/>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4000"/>
              <a:buFont typeface="Arial"/>
              <a:buNone/>
              <a:defRPr sz="4000" b="1" i="0">
                <a:solidFill>
                  <a:srgbClr val="D14F9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3"/>
          <p:cNvSpPr txBox="1">
            <a:spLocks noGrp="1"/>
          </p:cNvSpPr>
          <p:nvPr>
            <p:ph type="subTitle" idx="1"/>
          </p:nvPr>
        </p:nvSpPr>
        <p:spPr>
          <a:xfrm>
            <a:off x="6755129" y="2825496"/>
            <a:ext cx="4810937" cy="413896"/>
          </a:xfrm>
          <a:prstGeom prst="rect">
            <a:avLst/>
          </a:prstGeom>
          <a:noFill/>
          <a:ln>
            <a:noFill/>
          </a:ln>
        </p:spPr>
        <p:txBody>
          <a:bodyPr spcFirstLastPara="1" wrap="square" lIns="91425" tIns="45700" rIns="91425" bIns="45700" anchor="t" anchorCtr="0">
            <a:spAutoFit/>
          </a:bodyPr>
          <a:lstStyle>
            <a:lvl1pPr lvl="0" algn="l">
              <a:lnSpc>
                <a:spcPct val="114000"/>
              </a:lnSpc>
              <a:spcBef>
                <a:spcPts val="1000"/>
              </a:spcBef>
              <a:spcAft>
                <a:spcPts val="0"/>
              </a:spcAft>
              <a:buClr>
                <a:srgbClr val="026CAA"/>
              </a:buClr>
              <a:buSzPts val="2000"/>
              <a:buNone/>
              <a:defRPr sz="2000">
                <a:solidFill>
                  <a:srgbClr val="026CAA"/>
                </a:solidFill>
                <a:latin typeface="Arial"/>
                <a:ea typeface="Arial"/>
                <a:cs typeface="Arial"/>
                <a:sym typeface="Arial"/>
              </a:defRPr>
            </a:lvl1pPr>
            <a:lvl2pPr lvl="1" algn="ctr">
              <a:lnSpc>
                <a:spcPct val="90000"/>
              </a:lnSpc>
              <a:spcBef>
                <a:spcPts val="600"/>
              </a:spcBef>
              <a:spcAft>
                <a:spcPts val="0"/>
              </a:spcAft>
              <a:buClr>
                <a:srgbClr val="1E1E2D"/>
              </a:buClr>
              <a:buSzPts val="2000"/>
              <a:buNone/>
              <a:defRPr sz="2000"/>
            </a:lvl2pPr>
            <a:lvl3pPr lvl="2" algn="ctr">
              <a:lnSpc>
                <a:spcPct val="90000"/>
              </a:lnSpc>
              <a:spcBef>
                <a:spcPts val="600"/>
              </a:spcBef>
              <a:spcAft>
                <a:spcPts val="0"/>
              </a:spcAft>
              <a:buClr>
                <a:srgbClr val="1E1E2D"/>
              </a:buClr>
              <a:buSzPts val="1800"/>
              <a:buNone/>
              <a:defRPr sz="1800"/>
            </a:lvl3pPr>
            <a:lvl4pPr lvl="3" algn="ctr">
              <a:lnSpc>
                <a:spcPct val="90000"/>
              </a:lnSpc>
              <a:spcBef>
                <a:spcPts val="600"/>
              </a:spcBef>
              <a:spcAft>
                <a:spcPts val="0"/>
              </a:spcAft>
              <a:buClr>
                <a:srgbClr val="1E1E2D"/>
              </a:buClr>
              <a:buSzPts val="1600"/>
              <a:buNone/>
              <a:defRPr sz="1600"/>
            </a:lvl4pPr>
            <a:lvl5pPr lvl="4" algn="ctr">
              <a:lnSpc>
                <a:spcPct val="90000"/>
              </a:lnSpc>
              <a:spcBef>
                <a:spcPts val="600"/>
              </a:spcBef>
              <a:spcAft>
                <a:spcPts val="0"/>
              </a:spcAft>
              <a:buClr>
                <a:srgbClr val="1E1E2D"/>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3"/>
          <p:cNvPicPr preferRelativeResize="0"/>
          <p:nvPr/>
        </p:nvPicPr>
        <p:blipFill rotWithShape="1">
          <a:blip r:embed="rId3">
            <a:alphaModFix/>
          </a:blip>
          <a:srcRect/>
          <a:stretch/>
        </p:blipFill>
        <p:spPr>
          <a:xfrm>
            <a:off x="470934" y="396606"/>
            <a:ext cx="4020747" cy="822960"/>
          </a:xfrm>
          <a:prstGeom prst="rect">
            <a:avLst/>
          </a:prstGeom>
          <a:noFill/>
          <a:ln>
            <a:noFill/>
          </a:ln>
        </p:spPr>
      </p:pic>
      <p:pic>
        <p:nvPicPr>
          <p:cNvPr id="18" name="Google Shape;18;p23"/>
          <p:cNvPicPr preferRelativeResize="0"/>
          <p:nvPr/>
        </p:nvPicPr>
        <p:blipFill rotWithShape="1">
          <a:blip r:embed="rId4">
            <a:alphaModFix/>
          </a:blip>
          <a:srcRect/>
          <a:stretch/>
        </p:blipFill>
        <p:spPr>
          <a:xfrm rot="5400000">
            <a:off x="9905997" y="4596718"/>
            <a:ext cx="2286000" cy="2286000"/>
          </a:xfrm>
          <a:prstGeom prst="rect">
            <a:avLst/>
          </a:prstGeom>
          <a:noFill/>
          <a:ln>
            <a:noFill/>
          </a:ln>
        </p:spPr>
      </p:pic>
      <p:sp>
        <p:nvSpPr>
          <p:cNvPr id="19" name="Google Shape;19;p23"/>
          <p:cNvSpPr>
            <a:spLocks noGrp="1"/>
          </p:cNvSpPr>
          <p:nvPr>
            <p:ph type="pic" idx="2"/>
          </p:nvPr>
        </p:nvSpPr>
        <p:spPr>
          <a:xfrm>
            <a:off x="4941045" y="2542026"/>
            <a:ext cx="1627632" cy="1627632"/>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2column wHeaders">
  <p:cSld name="13_2column wHeaders">
    <p:spTree>
      <p:nvGrpSpPr>
        <p:cNvPr id="1" name="Shape 62"/>
        <p:cNvGrpSpPr/>
        <p:nvPr/>
      </p:nvGrpSpPr>
      <p:grpSpPr>
        <a:xfrm>
          <a:off x="0" y="0"/>
          <a:ext cx="0" cy="0"/>
          <a:chOff x="0" y="0"/>
          <a:chExt cx="0" cy="0"/>
        </a:xfrm>
      </p:grpSpPr>
      <p:sp>
        <p:nvSpPr>
          <p:cNvPr id="63" name="Google Shape;63;p32"/>
          <p:cNvSpPr txBox="1">
            <a:spLocks noGrp="1"/>
          </p:cNvSpPr>
          <p:nvPr>
            <p:ph type="body" idx="1"/>
          </p:nvPr>
        </p:nvSpPr>
        <p:spPr>
          <a:xfrm>
            <a:off x="839787" y="1695851"/>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32"/>
          <p:cNvSpPr txBox="1">
            <a:spLocks noGrp="1"/>
          </p:cNvSpPr>
          <p:nvPr>
            <p:ph type="body" idx="2"/>
          </p:nvPr>
        </p:nvSpPr>
        <p:spPr>
          <a:xfrm>
            <a:off x="839787" y="2273117"/>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2"/>
          <p:cNvSpPr txBox="1">
            <a:spLocks noGrp="1"/>
          </p:cNvSpPr>
          <p:nvPr>
            <p:ph type="body" idx="3"/>
          </p:nvPr>
        </p:nvSpPr>
        <p:spPr>
          <a:xfrm>
            <a:off x="6326188" y="1695851"/>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32"/>
          <p:cNvSpPr txBox="1">
            <a:spLocks noGrp="1"/>
          </p:cNvSpPr>
          <p:nvPr>
            <p:ph type="body" idx="4"/>
          </p:nvPr>
        </p:nvSpPr>
        <p:spPr>
          <a:xfrm>
            <a:off x="6326188" y="2273117"/>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2"/>
          <p:cNvSpPr/>
          <p:nvPr/>
        </p:nvSpPr>
        <p:spPr>
          <a:xfrm>
            <a:off x="0" y="0"/>
            <a:ext cx="12188952"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3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p:cSld name="3_Title">
    <p:spTree>
      <p:nvGrpSpPr>
        <p:cNvPr id="1" name="Shape 69"/>
        <p:cNvGrpSpPr/>
        <p:nvPr/>
      </p:nvGrpSpPr>
      <p:grpSpPr>
        <a:xfrm>
          <a:off x="0" y="0"/>
          <a:ext cx="0" cy="0"/>
          <a:chOff x="0" y="0"/>
          <a:chExt cx="0" cy="0"/>
        </a:xfrm>
      </p:grpSpPr>
      <p:pic>
        <p:nvPicPr>
          <p:cNvPr id="70" name="Google Shape;70;p33"/>
          <p:cNvPicPr preferRelativeResize="0"/>
          <p:nvPr/>
        </p:nvPicPr>
        <p:blipFill rotWithShape="1">
          <a:blip r:embed="rId2">
            <a:alphaModFix/>
          </a:blip>
          <a:srcRect b="24864"/>
          <a:stretch/>
        </p:blipFill>
        <p:spPr>
          <a:xfrm rot="10800000">
            <a:off x="3064474" y="-1"/>
            <a:ext cx="9127523" cy="6857999"/>
          </a:xfrm>
          <a:prstGeom prst="rect">
            <a:avLst/>
          </a:prstGeom>
          <a:noFill/>
          <a:ln>
            <a:noFill/>
          </a:ln>
        </p:spPr>
      </p:pic>
      <p:sp>
        <p:nvSpPr>
          <p:cNvPr id="71" name="Google Shape;71;p33"/>
          <p:cNvSpPr>
            <a:spLocks noGrp="1"/>
          </p:cNvSpPr>
          <p:nvPr>
            <p:ph type="pic" idx="2"/>
          </p:nvPr>
        </p:nvSpPr>
        <p:spPr>
          <a:xfrm>
            <a:off x="4941045" y="2542026"/>
            <a:ext cx="1627632" cy="1627632"/>
          </a:xfrm>
          <a:prstGeom prst="rect">
            <a:avLst/>
          </a:prstGeom>
          <a:noFill/>
          <a:ln>
            <a:noFill/>
          </a:ln>
        </p:spPr>
      </p:sp>
      <p:sp>
        <p:nvSpPr>
          <p:cNvPr id="72" name="Google Shape;72;p33"/>
          <p:cNvSpPr txBox="1">
            <a:spLocks noGrp="1"/>
          </p:cNvSpPr>
          <p:nvPr>
            <p:ph type="title"/>
          </p:nvPr>
        </p:nvSpPr>
        <p:spPr>
          <a:xfrm>
            <a:off x="6695440" y="2782268"/>
            <a:ext cx="4870627" cy="1384995"/>
          </a:xfrm>
          <a:prstGeom prst="rect">
            <a:avLst/>
          </a:prstGeom>
          <a:noFill/>
          <a:ln>
            <a:noFill/>
          </a:ln>
        </p:spPr>
        <p:txBody>
          <a:bodyPr spcFirstLastPara="1" wrap="square" lIns="91425" tIns="45700" rIns="91425" bIns="45700" anchor="ctr" anchorCtr="0">
            <a:spAutoFit/>
          </a:bodyPr>
          <a:lstStyle>
            <a:lvl1pPr lvl="0" algn="r">
              <a:lnSpc>
                <a:spcPct val="100000"/>
              </a:lnSpc>
              <a:spcBef>
                <a:spcPts val="0"/>
              </a:spcBef>
              <a:spcAft>
                <a:spcPts val="0"/>
              </a:spcAft>
              <a:buClr>
                <a:srgbClr val="D14F97"/>
              </a:buClr>
              <a:buSzPts val="4200"/>
              <a:buFont typeface="Arial"/>
              <a:buNone/>
              <a:defRPr sz="4200" b="1" i="0">
                <a:solidFill>
                  <a:srgbClr val="D14F9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3" name="Google Shape;73;p33"/>
          <p:cNvPicPr preferRelativeResize="0"/>
          <p:nvPr/>
        </p:nvPicPr>
        <p:blipFill rotWithShape="1">
          <a:blip r:embed="rId3">
            <a:alphaModFix/>
          </a:blip>
          <a:srcRect/>
          <a:stretch/>
        </p:blipFill>
        <p:spPr>
          <a:xfrm>
            <a:off x="470934" y="396606"/>
            <a:ext cx="4020747" cy="822960"/>
          </a:xfrm>
          <a:prstGeom prst="rect">
            <a:avLst/>
          </a:prstGeom>
          <a:noFill/>
          <a:ln>
            <a:noFill/>
          </a:ln>
        </p:spPr>
      </p:pic>
      <p:pic>
        <p:nvPicPr>
          <p:cNvPr id="74" name="Google Shape;74;p33"/>
          <p:cNvPicPr preferRelativeResize="0"/>
          <p:nvPr/>
        </p:nvPicPr>
        <p:blipFill rotWithShape="1">
          <a:blip r:embed="rId4">
            <a:alphaModFix/>
          </a:blip>
          <a:srcRect/>
          <a:stretch/>
        </p:blipFill>
        <p:spPr>
          <a:xfrm rot="5400000">
            <a:off x="9905997" y="4596718"/>
            <a:ext cx="2286000" cy="2286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p:cSld name="2_Section">
    <p:spTree>
      <p:nvGrpSpPr>
        <p:cNvPr id="1" name="Shape 75"/>
        <p:cNvGrpSpPr/>
        <p:nvPr/>
      </p:nvGrpSpPr>
      <p:grpSpPr>
        <a:xfrm>
          <a:off x="0" y="0"/>
          <a:ext cx="0" cy="0"/>
          <a:chOff x="0" y="0"/>
          <a:chExt cx="0" cy="0"/>
        </a:xfrm>
      </p:grpSpPr>
      <p:pic>
        <p:nvPicPr>
          <p:cNvPr id="76" name="Google Shape;76;p34"/>
          <p:cNvPicPr preferRelativeResize="0"/>
          <p:nvPr/>
        </p:nvPicPr>
        <p:blipFill rotWithShape="1">
          <a:blip r:embed="rId2">
            <a:alphaModFix/>
          </a:blip>
          <a:srcRect/>
          <a:stretch/>
        </p:blipFill>
        <p:spPr>
          <a:xfrm>
            <a:off x="-1" y="-1"/>
            <a:ext cx="8892209" cy="8892209"/>
          </a:xfrm>
          <a:prstGeom prst="rect">
            <a:avLst/>
          </a:prstGeom>
          <a:noFill/>
          <a:ln>
            <a:noFill/>
          </a:ln>
        </p:spPr>
      </p:pic>
      <p:sp>
        <p:nvSpPr>
          <p:cNvPr id="77" name="Google Shape;77;p34"/>
          <p:cNvSpPr txBox="1">
            <a:spLocks noGrp="1"/>
          </p:cNvSpPr>
          <p:nvPr>
            <p:ph type="title"/>
          </p:nvPr>
        </p:nvSpPr>
        <p:spPr>
          <a:xfrm>
            <a:off x="979744" y="1465067"/>
            <a:ext cx="6454726" cy="131123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2639C"/>
              </a:buClr>
              <a:buSzPts val="3600"/>
              <a:buFont typeface="Arial"/>
              <a:buNone/>
              <a:defRPr sz="3600" b="1" i="0">
                <a:solidFill>
                  <a:srgbClr val="02639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4"/>
          <p:cNvSpPr txBox="1">
            <a:spLocks noGrp="1"/>
          </p:cNvSpPr>
          <p:nvPr>
            <p:ph type="subTitle" idx="1"/>
          </p:nvPr>
        </p:nvSpPr>
        <p:spPr>
          <a:xfrm>
            <a:off x="979744" y="2961828"/>
            <a:ext cx="6454726" cy="934344"/>
          </a:xfrm>
          <a:prstGeom prst="rect">
            <a:avLst/>
          </a:prstGeom>
          <a:noFill/>
          <a:ln>
            <a:noFill/>
          </a:ln>
        </p:spPr>
        <p:txBody>
          <a:bodyPr spcFirstLastPara="1" wrap="square" lIns="91425" tIns="45700" rIns="91425" bIns="45700" anchor="t" anchorCtr="0">
            <a:spAutoFit/>
          </a:bodyPr>
          <a:lstStyle>
            <a:lvl1pPr lvl="0" algn="l">
              <a:lnSpc>
                <a:spcPct val="114000"/>
              </a:lnSpc>
              <a:spcBef>
                <a:spcPts val="1000"/>
              </a:spcBef>
              <a:spcAft>
                <a:spcPts val="0"/>
              </a:spcAft>
              <a:buClr>
                <a:srgbClr val="2D6766"/>
              </a:buClr>
              <a:buSzPts val="2400"/>
              <a:buNone/>
              <a:defRPr sz="2400">
                <a:solidFill>
                  <a:srgbClr val="2D6766"/>
                </a:solidFill>
              </a:defRPr>
            </a:lvl1pPr>
            <a:lvl2pPr lvl="1" algn="ctr">
              <a:lnSpc>
                <a:spcPct val="90000"/>
              </a:lnSpc>
              <a:spcBef>
                <a:spcPts val="600"/>
              </a:spcBef>
              <a:spcAft>
                <a:spcPts val="0"/>
              </a:spcAft>
              <a:buClr>
                <a:srgbClr val="1E1E2D"/>
              </a:buClr>
              <a:buSzPts val="2000"/>
              <a:buNone/>
              <a:defRPr sz="2000"/>
            </a:lvl2pPr>
            <a:lvl3pPr lvl="2" algn="ctr">
              <a:lnSpc>
                <a:spcPct val="90000"/>
              </a:lnSpc>
              <a:spcBef>
                <a:spcPts val="600"/>
              </a:spcBef>
              <a:spcAft>
                <a:spcPts val="0"/>
              </a:spcAft>
              <a:buClr>
                <a:srgbClr val="1E1E2D"/>
              </a:buClr>
              <a:buSzPts val="1800"/>
              <a:buNone/>
              <a:defRPr sz="1800"/>
            </a:lvl3pPr>
            <a:lvl4pPr lvl="3" algn="ctr">
              <a:lnSpc>
                <a:spcPct val="90000"/>
              </a:lnSpc>
              <a:spcBef>
                <a:spcPts val="600"/>
              </a:spcBef>
              <a:spcAft>
                <a:spcPts val="0"/>
              </a:spcAft>
              <a:buClr>
                <a:srgbClr val="1E1E2D"/>
              </a:buClr>
              <a:buSzPts val="1600"/>
              <a:buNone/>
              <a:defRPr sz="1600"/>
            </a:lvl4pPr>
            <a:lvl5pPr lvl="4" algn="ctr">
              <a:lnSpc>
                <a:spcPct val="90000"/>
              </a:lnSpc>
              <a:spcBef>
                <a:spcPts val="600"/>
              </a:spcBef>
              <a:spcAft>
                <a:spcPts val="0"/>
              </a:spcAft>
              <a:buClr>
                <a:srgbClr val="1E1E2D"/>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1 column full-width">
  <p:cSld name="4_1 column full-width">
    <p:spTree>
      <p:nvGrpSpPr>
        <p:cNvPr id="1" name="Shape 79"/>
        <p:cNvGrpSpPr/>
        <p:nvPr/>
      </p:nvGrpSpPr>
      <p:grpSpPr>
        <a:xfrm>
          <a:off x="0" y="0"/>
          <a:ext cx="0" cy="0"/>
          <a:chOff x="0" y="0"/>
          <a:chExt cx="0" cy="0"/>
        </a:xfrm>
      </p:grpSpPr>
      <p:sp>
        <p:nvSpPr>
          <p:cNvPr id="80" name="Google Shape;80;p35"/>
          <p:cNvSpPr/>
          <p:nvPr/>
        </p:nvSpPr>
        <p:spPr>
          <a:xfrm>
            <a:off x="0" y="0"/>
            <a:ext cx="12188952"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35"/>
          <p:cNvSpPr txBox="1">
            <a:spLocks noGrp="1"/>
          </p:cNvSpPr>
          <p:nvPr>
            <p:ph type="title"/>
          </p:nvPr>
        </p:nvSpPr>
        <p:spPr>
          <a:xfrm>
            <a:off x="329184" y="243312"/>
            <a:ext cx="11364844"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5"/>
          <p:cNvSpPr txBox="1">
            <a:spLocks noGrp="1"/>
          </p:cNvSpPr>
          <p:nvPr>
            <p:ph type="body" idx="1"/>
          </p:nvPr>
        </p:nvSpPr>
        <p:spPr>
          <a:xfrm>
            <a:off x="329184" y="1770147"/>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7_1 column, halfWidth wHeader, fullBleed img">
    <p:spTree>
      <p:nvGrpSpPr>
        <p:cNvPr id="1" name="Shape 83"/>
        <p:cNvGrpSpPr/>
        <p:nvPr/>
      </p:nvGrpSpPr>
      <p:grpSpPr>
        <a:xfrm>
          <a:off x="0" y="0"/>
          <a:ext cx="0" cy="0"/>
          <a:chOff x="0" y="0"/>
          <a:chExt cx="0" cy="0"/>
        </a:xfrm>
      </p:grpSpPr>
      <p:sp>
        <p:nvSpPr>
          <p:cNvPr id="84" name="Google Shape;84;p36"/>
          <p:cNvSpPr/>
          <p:nvPr/>
        </p:nvSpPr>
        <p:spPr>
          <a:xfrm>
            <a:off x="6556917" y="0"/>
            <a:ext cx="289932"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36"/>
          <p:cNvSpPr/>
          <p:nvPr/>
        </p:nvSpPr>
        <p:spPr>
          <a:xfrm>
            <a:off x="0" y="0"/>
            <a:ext cx="6556915"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36"/>
          <p:cNvSpPr txBox="1">
            <a:spLocks noGrp="1"/>
          </p:cNvSpPr>
          <p:nvPr>
            <p:ph type="title"/>
          </p:nvPr>
        </p:nvSpPr>
        <p:spPr>
          <a:xfrm>
            <a:off x="329184" y="243708"/>
            <a:ext cx="5897880" cy="51937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6"/>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6"/>
          <p:cNvSpPr txBox="1">
            <a:spLocks noGrp="1"/>
          </p:cNvSpPr>
          <p:nvPr>
            <p:ph type="body" idx="2"/>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6"/>
          <p:cNvSpPr>
            <a:spLocks noGrp="1"/>
          </p:cNvSpPr>
          <p:nvPr>
            <p:ph type="pic" idx="3"/>
          </p:nvPr>
        </p:nvSpPr>
        <p:spPr>
          <a:xfrm>
            <a:off x="6556916" y="0"/>
            <a:ext cx="5635083"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1 column, longTitle, halfWidth, fullBleed img">
  <p:cSld name="6_1 column, longTitle, halfWidth, fullBleed img">
    <p:spTree>
      <p:nvGrpSpPr>
        <p:cNvPr id="1" name="Shape 90"/>
        <p:cNvGrpSpPr/>
        <p:nvPr/>
      </p:nvGrpSpPr>
      <p:grpSpPr>
        <a:xfrm>
          <a:off x="0" y="0"/>
          <a:ext cx="0" cy="0"/>
          <a:chOff x="0" y="0"/>
          <a:chExt cx="0" cy="0"/>
        </a:xfrm>
      </p:grpSpPr>
      <p:sp>
        <p:nvSpPr>
          <p:cNvPr id="91" name="Google Shape;91;p37"/>
          <p:cNvSpPr/>
          <p:nvPr/>
        </p:nvSpPr>
        <p:spPr>
          <a:xfrm>
            <a:off x="6556917" y="0"/>
            <a:ext cx="289932"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37"/>
          <p:cNvSpPr/>
          <p:nvPr/>
        </p:nvSpPr>
        <p:spPr>
          <a:xfrm>
            <a:off x="0" y="0"/>
            <a:ext cx="6556915" cy="1537252"/>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37"/>
          <p:cNvSpPr txBox="1">
            <a:spLocks noGrp="1"/>
          </p:cNvSpPr>
          <p:nvPr>
            <p:ph type="title"/>
          </p:nvPr>
        </p:nvSpPr>
        <p:spPr>
          <a:xfrm>
            <a:off x="329184" y="243708"/>
            <a:ext cx="5897880" cy="602473"/>
          </a:xfrm>
          <a:prstGeom prst="rect">
            <a:avLst/>
          </a:prstGeom>
          <a:noFill/>
          <a:ln>
            <a:noFill/>
          </a:ln>
        </p:spPr>
        <p:txBody>
          <a:bodyPr spcFirstLastPara="1" wrap="square" lIns="91425" tIns="45700" rIns="91425" bIns="45700" anchor="t" anchorCtr="0">
            <a:spAutoFit/>
          </a:bodyPr>
          <a:lstStyle>
            <a:lvl1pPr lvl="0" algn="l">
              <a:lnSpc>
                <a:spcPct val="114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7"/>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7"/>
          <p:cNvSpPr txBox="1">
            <a:spLocks noGrp="1"/>
          </p:cNvSpPr>
          <p:nvPr>
            <p:ph type="body" idx="2"/>
          </p:nvPr>
        </p:nvSpPr>
        <p:spPr>
          <a:xfrm>
            <a:off x="329184" y="2440945"/>
            <a:ext cx="589788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7"/>
          <p:cNvSpPr>
            <a:spLocks noGrp="1"/>
          </p:cNvSpPr>
          <p:nvPr>
            <p:ph type="pic" idx="3"/>
          </p:nvPr>
        </p:nvSpPr>
        <p:spPr>
          <a:xfrm>
            <a:off x="6556916" y="0"/>
            <a:ext cx="5635083"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8_1 column, blue halfWidth, fullBleed img">
    <p:spTree>
      <p:nvGrpSpPr>
        <p:cNvPr id="1" name="Shape 97"/>
        <p:cNvGrpSpPr/>
        <p:nvPr/>
      </p:nvGrpSpPr>
      <p:grpSpPr>
        <a:xfrm>
          <a:off x="0" y="0"/>
          <a:ext cx="0" cy="0"/>
          <a:chOff x="0" y="0"/>
          <a:chExt cx="0" cy="0"/>
        </a:xfrm>
      </p:grpSpPr>
      <p:sp>
        <p:nvSpPr>
          <p:cNvPr id="98" name="Google Shape;98;p38"/>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38"/>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38"/>
          <p:cNvSpPr txBox="1">
            <a:spLocks noGrp="1"/>
          </p:cNvSpPr>
          <p:nvPr>
            <p:ph type="body" idx="1"/>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8"/>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cSld name="2_Two Content 5">
    <p:spTree>
      <p:nvGrpSpPr>
        <p:cNvPr id="1" name="Shape 102"/>
        <p:cNvGrpSpPr/>
        <p:nvPr/>
      </p:nvGrpSpPr>
      <p:grpSpPr>
        <a:xfrm>
          <a:off x="0" y="0"/>
          <a:ext cx="0" cy="0"/>
          <a:chOff x="0" y="0"/>
          <a:chExt cx="0" cy="0"/>
        </a:xfrm>
      </p:grpSpPr>
      <p:sp>
        <p:nvSpPr>
          <p:cNvPr id="103" name="Google Shape;103;p39"/>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9"/>
          <p:cNvSpPr/>
          <p:nvPr/>
        </p:nvSpPr>
        <p:spPr>
          <a:xfrm>
            <a:off x="-1" y="0"/>
            <a:ext cx="7772400"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9"/>
          <p:cNvSpPr txBox="1">
            <a:spLocks noGrp="1"/>
          </p:cNvSpPr>
          <p:nvPr>
            <p:ph type="body" idx="1"/>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9"/>
          <p:cNvSpPr txBox="1">
            <a:spLocks noGrp="1"/>
          </p:cNvSpPr>
          <p:nvPr>
            <p:ph type="title"/>
          </p:nvPr>
        </p:nvSpPr>
        <p:spPr>
          <a:xfrm>
            <a:off x="329184" y="243708"/>
            <a:ext cx="7107936"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2_Two Content 6">
    <p:spTree>
      <p:nvGrpSpPr>
        <p:cNvPr id="1" name="Shape 107"/>
        <p:cNvGrpSpPr/>
        <p:nvPr/>
      </p:nvGrpSpPr>
      <p:grpSpPr>
        <a:xfrm>
          <a:off x="0" y="0"/>
          <a:ext cx="0" cy="0"/>
          <a:chOff x="0" y="0"/>
          <a:chExt cx="0" cy="0"/>
        </a:xfrm>
      </p:grpSpPr>
      <p:sp>
        <p:nvSpPr>
          <p:cNvPr id="108" name="Google Shape;108;p40"/>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40"/>
          <p:cNvSpPr/>
          <p:nvPr/>
        </p:nvSpPr>
        <p:spPr>
          <a:xfrm>
            <a:off x="-1" y="0"/>
            <a:ext cx="7772400" cy="1998921"/>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40"/>
          <p:cNvSpPr txBox="1">
            <a:spLocks noGrp="1"/>
          </p:cNvSpPr>
          <p:nvPr>
            <p:ph type="body" idx="1"/>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0"/>
          <p:cNvSpPr txBox="1">
            <a:spLocks noGrp="1"/>
          </p:cNvSpPr>
          <p:nvPr>
            <p:ph type="title"/>
          </p:nvPr>
        </p:nvSpPr>
        <p:spPr>
          <a:xfrm>
            <a:off x="329184" y="243708"/>
            <a:ext cx="7107936"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wo Content">
  <p:cSld name="2_Two Content 7">
    <p:spTree>
      <p:nvGrpSpPr>
        <p:cNvPr id="1" name="Shape 112"/>
        <p:cNvGrpSpPr/>
        <p:nvPr/>
      </p:nvGrpSpPr>
      <p:grpSpPr>
        <a:xfrm>
          <a:off x="0" y="0"/>
          <a:ext cx="0" cy="0"/>
          <a:chOff x="0" y="0"/>
          <a:chExt cx="0" cy="0"/>
        </a:xfrm>
      </p:grpSpPr>
      <p:sp>
        <p:nvSpPr>
          <p:cNvPr id="113" name="Google Shape;113;p41"/>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41"/>
          <p:cNvSpPr/>
          <p:nvPr/>
        </p:nvSpPr>
        <p:spPr>
          <a:xfrm>
            <a:off x="-1" y="0"/>
            <a:ext cx="7772400" cy="1998921"/>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41"/>
          <p:cNvSpPr txBox="1">
            <a:spLocks noGrp="1"/>
          </p:cNvSpPr>
          <p:nvPr>
            <p:ph type="body" idx="1"/>
          </p:nvPr>
        </p:nvSpPr>
        <p:spPr>
          <a:xfrm>
            <a:off x="329184" y="2242629"/>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1"/>
          <p:cNvSpPr txBox="1">
            <a:spLocks noGrp="1"/>
          </p:cNvSpPr>
          <p:nvPr>
            <p:ph type="title"/>
          </p:nvPr>
        </p:nvSpPr>
        <p:spPr>
          <a:xfrm>
            <a:off x="329184" y="243708"/>
            <a:ext cx="7107936"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3column, panels">
  <p:cSld name="19_3column, panels">
    <p:spTree>
      <p:nvGrpSpPr>
        <p:cNvPr id="1" name="Shape 20"/>
        <p:cNvGrpSpPr/>
        <p:nvPr/>
      </p:nvGrpSpPr>
      <p:grpSpPr>
        <a:xfrm>
          <a:off x="0" y="0"/>
          <a:ext cx="0" cy="0"/>
          <a:chOff x="0" y="0"/>
          <a:chExt cx="0" cy="0"/>
        </a:xfrm>
      </p:grpSpPr>
      <p:sp>
        <p:nvSpPr>
          <p:cNvPr id="21" name="Google Shape;21;p24"/>
          <p:cNvSpPr txBox="1">
            <a:spLocks noGrp="1"/>
          </p:cNvSpPr>
          <p:nvPr>
            <p:ph type="body" idx="1"/>
          </p:nvPr>
        </p:nvSpPr>
        <p:spPr>
          <a:xfrm>
            <a:off x="417443" y="1297190"/>
            <a:ext cx="11390244" cy="2379498"/>
          </a:xfrm>
          <a:prstGeom prst="rect">
            <a:avLst/>
          </a:prstGeom>
          <a:noFill/>
          <a:ln>
            <a:noFill/>
          </a:ln>
        </p:spPr>
        <p:txBody>
          <a:bodyPr spcFirstLastPara="1" wrap="square" lIns="182875" tIns="182875" rIns="182875" bIns="182875" anchor="t" anchorCtr="0">
            <a:spAutoFit/>
          </a:bodyPr>
          <a:lstStyle>
            <a:lvl1pPr marL="457200" lvl="0" indent="-228600" algn="ctr">
              <a:lnSpc>
                <a:spcPct val="114000"/>
              </a:lnSpc>
              <a:spcBef>
                <a:spcPts val="1000"/>
              </a:spcBef>
              <a:spcAft>
                <a:spcPts val="0"/>
              </a:spcAft>
              <a:buClr>
                <a:srgbClr val="026CAA"/>
              </a:buClr>
              <a:buSzPts val="2400"/>
              <a:buNone/>
              <a:defRPr sz="2400" b="1">
                <a:solidFill>
                  <a:srgbClr val="026CAA"/>
                </a:solidFill>
              </a:defRPr>
            </a:lvl1pPr>
            <a:lvl2pPr marL="914400" lvl="1" indent="-355600" algn="ctr">
              <a:lnSpc>
                <a:spcPct val="90000"/>
              </a:lnSpc>
              <a:spcBef>
                <a:spcPts val="600"/>
              </a:spcBef>
              <a:spcAft>
                <a:spcPts val="0"/>
              </a:spcAft>
              <a:buClr>
                <a:srgbClr val="1E1E2D"/>
              </a:buClr>
              <a:buSzPts val="2000"/>
              <a:buChar char="•"/>
              <a:defRPr sz="2000"/>
            </a:lvl2pPr>
            <a:lvl3pPr marL="1371600" lvl="2" indent="-342900" algn="ctr">
              <a:lnSpc>
                <a:spcPct val="90000"/>
              </a:lnSpc>
              <a:spcBef>
                <a:spcPts val="600"/>
              </a:spcBef>
              <a:spcAft>
                <a:spcPts val="0"/>
              </a:spcAft>
              <a:buClr>
                <a:srgbClr val="1E1E2D"/>
              </a:buClr>
              <a:buSzPts val="1800"/>
              <a:buChar char="•"/>
              <a:defRPr sz="1800"/>
            </a:lvl3pPr>
            <a:lvl4pPr marL="1828800" lvl="3" indent="-342900" algn="ctr">
              <a:lnSpc>
                <a:spcPct val="90000"/>
              </a:lnSpc>
              <a:spcBef>
                <a:spcPts val="600"/>
              </a:spcBef>
              <a:spcAft>
                <a:spcPts val="0"/>
              </a:spcAft>
              <a:buClr>
                <a:srgbClr val="1E1E2D"/>
              </a:buClr>
              <a:buSzPts val="1800"/>
              <a:buChar char="•"/>
              <a:defRPr/>
            </a:lvl4pPr>
            <a:lvl5pPr marL="2286000" lvl="4" indent="-342900" algn="ctr">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4"/>
          <p:cNvSpPr txBox="1">
            <a:spLocks noGrp="1"/>
          </p:cNvSpPr>
          <p:nvPr>
            <p:ph type="body" idx="2"/>
          </p:nvPr>
        </p:nvSpPr>
        <p:spPr>
          <a:xfrm>
            <a:off x="654505" y="2093057"/>
            <a:ext cx="3352800" cy="2730363"/>
          </a:xfrm>
          <a:prstGeom prst="rect">
            <a:avLst/>
          </a:prstGeom>
          <a:solidFill>
            <a:srgbClr val="FBF4F8"/>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4"/>
          <p:cNvSpPr txBox="1">
            <a:spLocks noGrp="1"/>
          </p:cNvSpPr>
          <p:nvPr>
            <p:ph type="body" idx="3"/>
          </p:nvPr>
        </p:nvSpPr>
        <p:spPr>
          <a:xfrm>
            <a:off x="4419600" y="2093057"/>
            <a:ext cx="3352800" cy="2730363"/>
          </a:xfrm>
          <a:prstGeom prst="rect">
            <a:avLst/>
          </a:prstGeom>
          <a:solidFill>
            <a:srgbClr val="FEF7EA"/>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body" idx="4"/>
          </p:nvPr>
        </p:nvSpPr>
        <p:spPr>
          <a:xfrm>
            <a:off x="8200892" y="2093057"/>
            <a:ext cx="3352800" cy="2730363"/>
          </a:xfrm>
          <a:prstGeom prst="rect">
            <a:avLst/>
          </a:prstGeom>
          <a:solidFill>
            <a:srgbClr val="F3FAFE"/>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p:cSld name="9_1 column, ochre halfWidth, fullBleed img">
    <p:spTree>
      <p:nvGrpSpPr>
        <p:cNvPr id="1" name="Shape 117"/>
        <p:cNvGrpSpPr/>
        <p:nvPr/>
      </p:nvGrpSpPr>
      <p:grpSpPr>
        <a:xfrm>
          <a:off x="0" y="0"/>
          <a:ext cx="0" cy="0"/>
          <a:chOff x="0" y="0"/>
          <a:chExt cx="0" cy="0"/>
        </a:xfrm>
      </p:grpSpPr>
      <p:sp>
        <p:nvSpPr>
          <p:cNvPr id="118" name="Google Shape;118;p42"/>
          <p:cNvSpPr/>
          <p:nvPr/>
        </p:nvSpPr>
        <p:spPr>
          <a:xfrm>
            <a:off x="0" y="-1"/>
            <a:ext cx="6556915" cy="6857999"/>
          </a:xfrm>
          <a:prstGeom prst="rect">
            <a:avLst/>
          </a:prstGeom>
          <a:solidFill>
            <a:srgbClr val="FDFAF3"/>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42"/>
          <p:cNvSpPr>
            <a:spLocks noGrp="1"/>
          </p:cNvSpPr>
          <p:nvPr>
            <p:ph type="pic" idx="2"/>
          </p:nvPr>
        </p:nvSpPr>
        <p:spPr>
          <a:xfrm>
            <a:off x="6556916" y="0"/>
            <a:ext cx="5635083" cy="6858000"/>
          </a:xfrm>
          <a:prstGeom prst="rect">
            <a:avLst/>
          </a:prstGeom>
          <a:noFill/>
          <a:ln>
            <a:noFill/>
          </a:ln>
        </p:spPr>
      </p:sp>
      <p:sp>
        <p:nvSpPr>
          <p:cNvPr id="120" name="Google Shape;120;p42"/>
          <p:cNvSpPr/>
          <p:nvPr/>
        </p:nvSpPr>
        <p:spPr>
          <a:xfrm>
            <a:off x="0" y="0"/>
            <a:ext cx="6556915"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42"/>
          <p:cNvSpPr txBox="1">
            <a:spLocks noGrp="1"/>
          </p:cNvSpPr>
          <p:nvPr>
            <p:ph type="body" idx="1"/>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2"/>
          <p:cNvSpPr txBox="1">
            <a:spLocks noGrp="1"/>
          </p:cNvSpPr>
          <p:nvPr>
            <p:ph type="title"/>
          </p:nvPr>
        </p:nvSpPr>
        <p:spPr>
          <a:xfrm>
            <a:off x="329184" y="243708"/>
            <a:ext cx="5897880" cy="51937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wo Content">
  <p:cSld name="10_1 column, green halfWidth, fullBleed img">
    <p:spTree>
      <p:nvGrpSpPr>
        <p:cNvPr id="1" name="Shape 123"/>
        <p:cNvGrpSpPr/>
        <p:nvPr/>
      </p:nvGrpSpPr>
      <p:grpSpPr>
        <a:xfrm>
          <a:off x="0" y="0"/>
          <a:ext cx="0" cy="0"/>
          <a:chOff x="0" y="0"/>
          <a:chExt cx="0" cy="0"/>
        </a:xfrm>
      </p:grpSpPr>
      <p:sp>
        <p:nvSpPr>
          <p:cNvPr id="124" name="Google Shape;124;p43"/>
          <p:cNvSpPr/>
          <p:nvPr/>
        </p:nvSpPr>
        <p:spPr>
          <a:xfrm>
            <a:off x="0" y="-1"/>
            <a:ext cx="6556915" cy="6857999"/>
          </a:xfrm>
          <a:prstGeom prst="rect">
            <a:avLst/>
          </a:prstGeom>
          <a:solidFill>
            <a:srgbClr val="F0F7F7"/>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43"/>
          <p:cNvSpPr>
            <a:spLocks noGrp="1"/>
          </p:cNvSpPr>
          <p:nvPr>
            <p:ph type="pic" idx="2"/>
          </p:nvPr>
        </p:nvSpPr>
        <p:spPr>
          <a:xfrm>
            <a:off x="6556916" y="0"/>
            <a:ext cx="5635083" cy="6858000"/>
          </a:xfrm>
          <a:prstGeom prst="rect">
            <a:avLst/>
          </a:prstGeom>
          <a:noFill/>
          <a:ln>
            <a:noFill/>
          </a:ln>
        </p:spPr>
      </p:sp>
      <p:sp>
        <p:nvSpPr>
          <p:cNvPr id="126" name="Google Shape;126;p43"/>
          <p:cNvSpPr/>
          <p:nvPr/>
        </p:nvSpPr>
        <p:spPr>
          <a:xfrm>
            <a:off x="0" y="0"/>
            <a:ext cx="6556915"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3"/>
          <p:cNvSpPr txBox="1">
            <a:spLocks noGrp="1"/>
          </p:cNvSpPr>
          <p:nvPr>
            <p:ph type="body" idx="1"/>
          </p:nvPr>
        </p:nvSpPr>
        <p:spPr>
          <a:xfrm>
            <a:off x="329184" y="1363544"/>
            <a:ext cx="5602357"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3"/>
          <p:cNvSpPr txBox="1">
            <a:spLocks noGrp="1"/>
          </p:cNvSpPr>
          <p:nvPr>
            <p:ph type="title"/>
          </p:nvPr>
        </p:nvSpPr>
        <p:spPr>
          <a:xfrm>
            <a:off x="329184" y="243708"/>
            <a:ext cx="5897880" cy="51937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2_2 column" type="twoObj">
  <p:cSld name="TWO_OBJECTS">
    <p:spTree>
      <p:nvGrpSpPr>
        <p:cNvPr id="1" name="Shape 129"/>
        <p:cNvGrpSpPr/>
        <p:nvPr/>
      </p:nvGrpSpPr>
      <p:grpSpPr>
        <a:xfrm>
          <a:off x="0" y="0"/>
          <a:ext cx="0" cy="0"/>
          <a:chOff x="0" y="0"/>
          <a:chExt cx="0" cy="0"/>
        </a:xfrm>
      </p:grpSpPr>
      <p:sp>
        <p:nvSpPr>
          <p:cNvPr id="130" name="Google Shape;130;p44"/>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4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4"/>
          <p:cNvSpPr txBox="1">
            <a:spLocks noGrp="1"/>
          </p:cNvSpPr>
          <p:nvPr>
            <p:ph type="body" idx="1"/>
          </p:nvPr>
        </p:nvSpPr>
        <p:spPr>
          <a:xfrm>
            <a:off x="417443" y="1353312"/>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4"/>
          <p:cNvSpPr txBox="1">
            <a:spLocks noGrp="1"/>
          </p:cNvSpPr>
          <p:nvPr>
            <p:ph type="body" idx="2"/>
          </p:nvPr>
        </p:nvSpPr>
        <p:spPr>
          <a:xfrm>
            <a:off x="6172199" y="1353312"/>
            <a:ext cx="563548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6_2column wHeaders">
  <p:cSld name="16_2column wHeaders">
    <p:spTree>
      <p:nvGrpSpPr>
        <p:cNvPr id="1" name="Shape 134"/>
        <p:cNvGrpSpPr/>
        <p:nvPr/>
      </p:nvGrpSpPr>
      <p:grpSpPr>
        <a:xfrm>
          <a:off x="0" y="0"/>
          <a:ext cx="0" cy="0"/>
          <a:chOff x="0" y="0"/>
          <a:chExt cx="0" cy="0"/>
        </a:xfrm>
      </p:grpSpPr>
      <p:sp>
        <p:nvSpPr>
          <p:cNvPr id="135" name="Google Shape;135;p45"/>
          <p:cNvSpPr txBox="1">
            <a:spLocks noGrp="1"/>
          </p:cNvSpPr>
          <p:nvPr>
            <p:ph type="body" idx="1"/>
          </p:nvPr>
        </p:nvSpPr>
        <p:spPr>
          <a:xfrm>
            <a:off x="839787" y="1915980"/>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45"/>
          <p:cNvSpPr txBox="1">
            <a:spLocks noGrp="1"/>
          </p:cNvSpPr>
          <p:nvPr>
            <p:ph type="body" idx="2"/>
          </p:nvPr>
        </p:nvSpPr>
        <p:spPr>
          <a:xfrm>
            <a:off x="839787" y="2493246"/>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5"/>
          <p:cNvSpPr txBox="1">
            <a:spLocks noGrp="1"/>
          </p:cNvSpPr>
          <p:nvPr>
            <p:ph type="body" idx="3"/>
          </p:nvPr>
        </p:nvSpPr>
        <p:spPr>
          <a:xfrm>
            <a:off x="6326188" y="1915980"/>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45"/>
          <p:cNvSpPr txBox="1">
            <a:spLocks noGrp="1"/>
          </p:cNvSpPr>
          <p:nvPr>
            <p:ph type="body" idx="4"/>
          </p:nvPr>
        </p:nvSpPr>
        <p:spPr>
          <a:xfrm>
            <a:off x="6326188" y="2493246"/>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5"/>
          <p:cNvSpPr/>
          <p:nvPr/>
        </p:nvSpPr>
        <p:spPr>
          <a:xfrm>
            <a:off x="0" y="0"/>
            <a:ext cx="12188952"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45"/>
          <p:cNvSpPr txBox="1">
            <a:spLocks noGrp="1"/>
          </p:cNvSpPr>
          <p:nvPr>
            <p:ph type="title"/>
          </p:nvPr>
        </p:nvSpPr>
        <p:spPr>
          <a:xfrm>
            <a:off x="329184" y="243708"/>
            <a:ext cx="11584520"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8_2column wHeaders">
  <p:cSld name="18_2column wHeaders">
    <p:spTree>
      <p:nvGrpSpPr>
        <p:cNvPr id="1" name="Shape 141"/>
        <p:cNvGrpSpPr/>
        <p:nvPr/>
      </p:nvGrpSpPr>
      <p:grpSpPr>
        <a:xfrm>
          <a:off x="0" y="0"/>
          <a:ext cx="0" cy="0"/>
          <a:chOff x="0" y="0"/>
          <a:chExt cx="0" cy="0"/>
        </a:xfrm>
      </p:grpSpPr>
      <p:sp>
        <p:nvSpPr>
          <p:cNvPr id="142" name="Google Shape;142;p46"/>
          <p:cNvSpPr txBox="1">
            <a:spLocks noGrp="1"/>
          </p:cNvSpPr>
          <p:nvPr>
            <p:ph type="body" idx="1"/>
          </p:nvPr>
        </p:nvSpPr>
        <p:spPr>
          <a:xfrm>
            <a:off x="839787" y="2254645"/>
            <a:ext cx="47820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46"/>
          <p:cNvSpPr txBox="1">
            <a:spLocks noGrp="1"/>
          </p:cNvSpPr>
          <p:nvPr>
            <p:ph type="body" idx="2"/>
          </p:nvPr>
        </p:nvSpPr>
        <p:spPr>
          <a:xfrm>
            <a:off x="839787" y="2831911"/>
            <a:ext cx="4782312"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46"/>
          <p:cNvSpPr txBox="1">
            <a:spLocks noGrp="1"/>
          </p:cNvSpPr>
          <p:nvPr>
            <p:ph type="body" idx="3"/>
          </p:nvPr>
        </p:nvSpPr>
        <p:spPr>
          <a:xfrm>
            <a:off x="6326188" y="2254645"/>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46"/>
          <p:cNvSpPr txBox="1">
            <a:spLocks noGrp="1"/>
          </p:cNvSpPr>
          <p:nvPr>
            <p:ph type="body" idx="4"/>
          </p:nvPr>
        </p:nvSpPr>
        <p:spPr>
          <a:xfrm>
            <a:off x="6326188" y="2831911"/>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6"/>
          <p:cNvSpPr/>
          <p:nvPr/>
        </p:nvSpPr>
        <p:spPr>
          <a:xfrm>
            <a:off x="0" y="0"/>
            <a:ext cx="12188952" cy="19202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46"/>
          <p:cNvSpPr txBox="1">
            <a:spLocks noGrp="1"/>
          </p:cNvSpPr>
          <p:nvPr>
            <p:ph type="title"/>
          </p:nvPr>
        </p:nvSpPr>
        <p:spPr>
          <a:xfrm>
            <a:off x="329184" y="243708"/>
            <a:ext cx="11584520"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4_2column wHeaders">
  <p:cSld name="14_2column wHeaders">
    <p:spTree>
      <p:nvGrpSpPr>
        <p:cNvPr id="1" name="Shape 148"/>
        <p:cNvGrpSpPr/>
        <p:nvPr/>
      </p:nvGrpSpPr>
      <p:grpSpPr>
        <a:xfrm>
          <a:off x="0" y="0"/>
          <a:ext cx="0" cy="0"/>
          <a:chOff x="0" y="0"/>
          <a:chExt cx="0" cy="0"/>
        </a:xfrm>
      </p:grpSpPr>
      <p:sp>
        <p:nvSpPr>
          <p:cNvPr id="149" name="Google Shape;149;p47"/>
          <p:cNvSpPr/>
          <p:nvPr/>
        </p:nvSpPr>
        <p:spPr>
          <a:xfrm>
            <a:off x="6932612" y="1320710"/>
            <a:ext cx="5046133" cy="3285067"/>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47"/>
          <p:cNvSpPr txBox="1">
            <a:spLocks noGrp="1"/>
          </p:cNvSpPr>
          <p:nvPr>
            <p:ph type="body" idx="1"/>
          </p:nvPr>
        </p:nvSpPr>
        <p:spPr>
          <a:xfrm>
            <a:off x="329184" y="1320710"/>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p47"/>
          <p:cNvSpPr txBox="1">
            <a:spLocks noGrp="1"/>
          </p:cNvSpPr>
          <p:nvPr>
            <p:ph type="body" idx="2"/>
          </p:nvPr>
        </p:nvSpPr>
        <p:spPr>
          <a:xfrm>
            <a:off x="329183" y="1903001"/>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7"/>
          <p:cNvSpPr txBox="1">
            <a:spLocks noGrp="1"/>
          </p:cNvSpPr>
          <p:nvPr>
            <p:ph type="body" idx="3"/>
          </p:nvPr>
        </p:nvSpPr>
        <p:spPr>
          <a:xfrm>
            <a:off x="6932612" y="1320710"/>
            <a:ext cx="4389120" cy="2855910"/>
          </a:xfrm>
          <a:prstGeom prst="rect">
            <a:avLst/>
          </a:prstGeom>
          <a:noFill/>
          <a:ln>
            <a:noFill/>
          </a:ln>
        </p:spPr>
        <p:txBody>
          <a:bodyPr spcFirstLastPara="1" wrap="square" lIns="274300" tIns="182875" rIns="274300" bIns="182875"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defRPr>
            </a:lvl1pPr>
            <a:lvl2pPr marL="914400" lvl="1" indent="-228600" algn="l">
              <a:lnSpc>
                <a:spcPct val="90000"/>
              </a:lnSpc>
              <a:spcBef>
                <a:spcPts val="600"/>
              </a:spcBef>
              <a:spcAft>
                <a:spcPts val="0"/>
              </a:spcAft>
              <a:buClr>
                <a:srgbClr val="1E1E2D"/>
              </a:buClr>
              <a:buSzPts val="2200"/>
              <a:buNone/>
              <a:defRPr sz="22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7"/>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4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7_2column wHeaders">
  <p:cSld name="17_2column wHeaders">
    <p:spTree>
      <p:nvGrpSpPr>
        <p:cNvPr id="1" name="Shape 155"/>
        <p:cNvGrpSpPr/>
        <p:nvPr/>
      </p:nvGrpSpPr>
      <p:grpSpPr>
        <a:xfrm>
          <a:off x="0" y="0"/>
          <a:ext cx="0" cy="0"/>
          <a:chOff x="0" y="0"/>
          <a:chExt cx="0" cy="0"/>
        </a:xfrm>
      </p:grpSpPr>
      <p:sp>
        <p:nvSpPr>
          <p:cNvPr id="156" name="Google Shape;156;p48"/>
          <p:cNvSpPr/>
          <p:nvPr/>
        </p:nvSpPr>
        <p:spPr>
          <a:xfrm>
            <a:off x="6932612" y="914401"/>
            <a:ext cx="5046133" cy="3674442"/>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8"/>
          <p:cNvSpPr txBox="1">
            <a:spLocks noGrp="1"/>
          </p:cNvSpPr>
          <p:nvPr>
            <p:ph type="body" idx="1"/>
          </p:nvPr>
        </p:nvSpPr>
        <p:spPr>
          <a:xfrm>
            <a:off x="329184" y="1303775"/>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48"/>
          <p:cNvSpPr txBox="1">
            <a:spLocks noGrp="1"/>
          </p:cNvSpPr>
          <p:nvPr>
            <p:ph type="body" idx="2"/>
          </p:nvPr>
        </p:nvSpPr>
        <p:spPr>
          <a:xfrm>
            <a:off x="329183" y="1886066"/>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48"/>
          <p:cNvSpPr/>
          <p:nvPr/>
        </p:nvSpPr>
        <p:spPr>
          <a:xfrm>
            <a:off x="0" y="0"/>
            <a:ext cx="12192000" cy="91440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4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48"/>
          <p:cNvSpPr txBox="1">
            <a:spLocks noGrp="1"/>
          </p:cNvSpPr>
          <p:nvPr>
            <p:ph type="body" idx="3"/>
          </p:nvPr>
        </p:nvSpPr>
        <p:spPr>
          <a:xfrm>
            <a:off x="7102517" y="1303775"/>
            <a:ext cx="461535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2" name="Google Shape;162;p48"/>
          <p:cNvSpPr txBox="1">
            <a:spLocks noGrp="1"/>
          </p:cNvSpPr>
          <p:nvPr>
            <p:ph type="body" idx="4"/>
          </p:nvPr>
        </p:nvSpPr>
        <p:spPr>
          <a:xfrm>
            <a:off x="7102516" y="1886066"/>
            <a:ext cx="461535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9_2column wHeaders">
  <p:cSld name="19_2column wHeaders">
    <p:spTree>
      <p:nvGrpSpPr>
        <p:cNvPr id="1" name="Shape 163"/>
        <p:cNvGrpSpPr/>
        <p:nvPr/>
      </p:nvGrpSpPr>
      <p:grpSpPr>
        <a:xfrm>
          <a:off x="0" y="0"/>
          <a:ext cx="0" cy="0"/>
          <a:chOff x="0" y="0"/>
          <a:chExt cx="0" cy="0"/>
        </a:xfrm>
      </p:grpSpPr>
      <p:sp>
        <p:nvSpPr>
          <p:cNvPr id="164" name="Google Shape;164;p49"/>
          <p:cNvSpPr/>
          <p:nvPr/>
        </p:nvSpPr>
        <p:spPr>
          <a:xfrm>
            <a:off x="6932612" y="1463040"/>
            <a:ext cx="5046133" cy="3667669"/>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9"/>
          <p:cNvSpPr txBox="1">
            <a:spLocks noGrp="1"/>
          </p:cNvSpPr>
          <p:nvPr>
            <p:ph type="body" idx="1"/>
          </p:nvPr>
        </p:nvSpPr>
        <p:spPr>
          <a:xfrm>
            <a:off x="329184" y="1845642"/>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49"/>
          <p:cNvSpPr txBox="1">
            <a:spLocks noGrp="1"/>
          </p:cNvSpPr>
          <p:nvPr>
            <p:ph type="body" idx="2"/>
          </p:nvPr>
        </p:nvSpPr>
        <p:spPr>
          <a:xfrm>
            <a:off x="329183" y="2427933"/>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49"/>
          <p:cNvSpPr/>
          <p:nvPr/>
        </p:nvSpPr>
        <p:spPr>
          <a:xfrm>
            <a:off x="0" y="0"/>
            <a:ext cx="12192000"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4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9"/>
          <p:cNvSpPr txBox="1">
            <a:spLocks noGrp="1"/>
          </p:cNvSpPr>
          <p:nvPr>
            <p:ph type="body" idx="3"/>
          </p:nvPr>
        </p:nvSpPr>
        <p:spPr>
          <a:xfrm>
            <a:off x="7102517" y="1845642"/>
            <a:ext cx="461535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p49"/>
          <p:cNvSpPr txBox="1">
            <a:spLocks noGrp="1"/>
          </p:cNvSpPr>
          <p:nvPr>
            <p:ph type="body" idx="4"/>
          </p:nvPr>
        </p:nvSpPr>
        <p:spPr>
          <a:xfrm>
            <a:off x="7102516" y="2427933"/>
            <a:ext cx="461535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_2column wHeaders">
  <p:cSld name="20_2column wHeaders">
    <p:spTree>
      <p:nvGrpSpPr>
        <p:cNvPr id="1" name="Shape 171"/>
        <p:cNvGrpSpPr/>
        <p:nvPr/>
      </p:nvGrpSpPr>
      <p:grpSpPr>
        <a:xfrm>
          <a:off x="0" y="0"/>
          <a:ext cx="0" cy="0"/>
          <a:chOff x="0" y="0"/>
          <a:chExt cx="0" cy="0"/>
        </a:xfrm>
      </p:grpSpPr>
      <p:sp>
        <p:nvSpPr>
          <p:cNvPr id="172" name="Google Shape;172;p50"/>
          <p:cNvSpPr/>
          <p:nvPr/>
        </p:nvSpPr>
        <p:spPr>
          <a:xfrm>
            <a:off x="6932612" y="1828801"/>
            <a:ext cx="5046133" cy="3488172"/>
          </a:xfrm>
          <a:prstGeom prst="flowChartDocument">
            <a:avLst/>
          </a:prstGeom>
          <a:solidFill>
            <a:srgbClr val="FFFDF0"/>
          </a:solidFill>
          <a:ln>
            <a:noFill/>
          </a:ln>
          <a:effectLst>
            <a:outerShdw blurRad="101600" dist="762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50"/>
          <p:cNvSpPr txBox="1">
            <a:spLocks noGrp="1"/>
          </p:cNvSpPr>
          <p:nvPr>
            <p:ph type="body" idx="1"/>
          </p:nvPr>
        </p:nvSpPr>
        <p:spPr>
          <a:xfrm>
            <a:off x="329184" y="2031905"/>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4" name="Google Shape;174;p50"/>
          <p:cNvSpPr txBox="1">
            <a:spLocks noGrp="1"/>
          </p:cNvSpPr>
          <p:nvPr>
            <p:ph type="body" idx="2"/>
          </p:nvPr>
        </p:nvSpPr>
        <p:spPr>
          <a:xfrm>
            <a:off x="329183" y="2614196"/>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0"/>
          <p:cNvSpPr/>
          <p:nvPr/>
        </p:nvSpPr>
        <p:spPr>
          <a:xfrm>
            <a:off x="0" y="0"/>
            <a:ext cx="12192000" cy="182880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50"/>
          <p:cNvSpPr txBox="1">
            <a:spLocks noGrp="1"/>
          </p:cNvSpPr>
          <p:nvPr>
            <p:ph type="title"/>
          </p:nvPr>
        </p:nvSpPr>
        <p:spPr>
          <a:xfrm>
            <a:off x="329184" y="243708"/>
            <a:ext cx="11584520" cy="14773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50"/>
          <p:cNvSpPr txBox="1">
            <a:spLocks noGrp="1"/>
          </p:cNvSpPr>
          <p:nvPr>
            <p:ph type="body" idx="3"/>
          </p:nvPr>
        </p:nvSpPr>
        <p:spPr>
          <a:xfrm>
            <a:off x="7102517" y="2031905"/>
            <a:ext cx="461535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8" name="Google Shape;178;p50"/>
          <p:cNvSpPr txBox="1">
            <a:spLocks noGrp="1"/>
          </p:cNvSpPr>
          <p:nvPr>
            <p:ph type="body" idx="4"/>
          </p:nvPr>
        </p:nvSpPr>
        <p:spPr>
          <a:xfrm>
            <a:off x="7102516" y="2614196"/>
            <a:ext cx="461535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5_2column wHeaders">
  <p:cSld name="15_2column wHeaders">
    <p:spTree>
      <p:nvGrpSpPr>
        <p:cNvPr id="1" name="Shape 179"/>
        <p:cNvGrpSpPr/>
        <p:nvPr/>
      </p:nvGrpSpPr>
      <p:grpSpPr>
        <a:xfrm>
          <a:off x="0" y="0"/>
          <a:ext cx="0" cy="0"/>
          <a:chOff x="0" y="0"/>
          <a:chExt cx="0" cy="0"/>
        </a:xfrm>
      </p:grpSpPr>
      <p:sp>
        <p:nvSpPr>
          <p:cNvPr id="180" name="Google Shape;180;p51"/>
          <p:cNvSpPr txBox="1">
            <a:spLocks noGrp="1"/>
          </p:cNvSpPr>
          <p:nvPr>
            <p:ph type="body" idx="1"/>
          </p:nvPr>
        </p:nvSpPr>
        <p:spPr>
          <a:xfrm>
            <a:off x="329184" y="2431796"/>
            <a:ext cx="621229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1" name="Google Shape;181;p51"/>
          <p:cNvSpPr txBox="1">
            <a:spLocks noGrp="1"/>
          </p:cNvSpPr>
          <p:nvPr>
            <p:ph type="body" idx="2"/>
          </p:nvPr>
        </p:nvSpPr>
        <p:spPr>
          <a:xfrm>
            <a:off x="329183" y="2920303"/>
            <a:ext cx="6212293"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1"/>
          <p:cNvSpPr/>
          <p:nvPr/>
        </p:nvSpPr>
        <p:spPr>
          <a:xfrm>
            <a:off x="0" y="-1"/>
            <a:ext cx="12192000" cy="2102499"/>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5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51"/>
          <p:cNvSpPr txBox="1">
            <a:spLocks noGrp="1"/>
          </p:cNvSpPr>
          <p:nvPr>
            <p:ph type="body" idx="3"/>
          </p:nvPr>
        </p:nvSpPr>
        <p:spPr>
          <a:xfrm>
            <a:off x="6963508" y="2431797"/>
            <a:ext cx="4501660" cy="2985176"/>
          </a:xfrm>
          <a:prstGeom prst="rect">
            <a:avLst/>
          </a:prstGeom>
          <a:solidFill>
            <a:srgbClr val="FFFDF0"/>
          </a:solidFill>
          <a:ln>
            <a:noFill/>
          </a:ln>
          <a:effectLst>
            <a:outerShdw blurRad="101600" dist="76200" dir="5400000" algn="t" rotWithShape="0">
              <a:srgbClr val="000000">
                <a:alpha val="40000"/>
              </a:srgbClr>
            </a:outerShdw>
          </a:effectLst>
        </p:spPr>
        <p:txBody>
          <a:bodyPr spcFirstLastPara="1" wrap="square" lIns="274300" tIns="274300" rIns="274300" bIns="2743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Section">
  <p:cSld name="3_Section">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21792" y="1465066"/>
            <a:ext cx="6583680" cy="299008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2639C"/>
              </a:buClr>
              <a:buSzPts val="3600"/>
              <a:buFont typeface="Arial"/>
              <a:buNone/>
              <a:defRPr sz="3600" b="1" i="0">
                <a:solidFill>
                  <a:srgbClr val="02639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4_2 column Ochre Panel">
  <p:cSld name="14_2 column Ochre Panel">
    <p:spTree>
      <p:nvGrpSpPr>
        <p:cNvPr id="1" name="Shape 185"/>
        <p:cNvGrpSpPr/>
        <p:nvPr/>
      </p:nvGrpSpPr>
      <p:grpSpPr>
        <a:xfrm>
          <a:off x="0" y="0"/>
          <a:ext cx="0" cy="0"/>
          <a:chOff x="0" y="0"/>
          <a:chExt cx="0" cy="0"/>
        </a:xfrm>
      </p:grpSpPr>
      <p:sp>
        <p:nvSpPr>
          <p:cNvPr id="186" name="Google Shape;186;p52"/>
          <p:cNvSpPr txBox="1">
            <a:spLocks noGrp="1"/>
          </p:cNvSpPr>
          <p:nvPr>
            <p:ph type="body" idx="1"/>
          </p:nvPr>
        </p:nvSpPr>
        <p:spPr>
          <a:xfrm>
            <a:off x="384313" y="1444543"/>
            <a:ext cx="5602357" cy="2961195"/>
          </a:xfrm>
          <a:prstGeom prst="rect">
            <a:avLst/>
          </a:prstGeom>
          <a:solidFill>
            <a:srgbClr val="FEF7EA"/>
          </a:solidFill>
          <a:ln>
            <a:noFill/>
          </a:ln>
          <a:effectLst>
            <a:outerShdw blurRad="165100" dist="88900" dir="5400000" algn="t" rotWithShape="0">
              <a:srgbClr val="000000">
                <a:alpha val="20000"/>
              </a:srgbClr>
            </a:outerShdw>
          </a:effectLst>
        </p:spPr>
        <p:txBody>
          <a:bodyPr spcFirstLastPara="1" wrap="square" lIns="457200" tIns="457200" rIns="457200" bIns="457200" anchor="t" anchorCtr="0">
            <a:spAutoFit/>
          </a:bodyPr>
          <a:lstStyle>
            <a:lvl1pPr marL="457200" lvl="0" indent="-228600" algn="l">
              <a:lnSpc>
                <a:spcPct val="114000"/>
              </a:lnSpc>
              <a:spcBef>
                <a:spcPts val="1000"/>
              </a:spcBef>
              <a:spcAft>
                <a:spcPts val="0"/>
              </a:spcAft>
              <a:buClr>
                <a:srgbClr val="454545"/>
              </a:buClr>
              <a:buSzPts val="2400"/>
              <a:buNone/>
              <a:defRPr sz="2400" b="0">
                <a:solidFill>
                  <a:srgbClr val="454545"/>
                </a:solidFill>
              </a:defRPr>
            </a:lvl1pPr>
            <a:lvl2pPr marL="914400" lvl="1" indent="-368300" algn="l">
              <a:lnSpc>
                <a:spcPct val="90000"/>
              </a:lnSpc>
              <a:spcBef>
                <a:spcPts val="600"/>
              </a:spcBef>
              <a:spcAft>
                <a:spcPts val="0"/>
              </a:spcAft>
              <a:buClr>
                <a:srgbClr val="1E1E2D"/>
              </a:buClr>
              <a:buSzPts val="2200"/>
              <a:buChar char="•"/>
              <a:defRPr sz="22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2"/>
          <p:cNvSpPr txBox="1">
            <a:spLocks noGrp="1"/>
          </p:cNvSpPr>
          <p:nvPr>
            <p:ph type="body" idx="2"/>
          </p:nvPr>
        </p:nvSpPr>
        <p:spPr>
          <a:xfrm>
            <a:off x="6410961" y="1865376"/>
            <a:ext cx="5396726"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2"/>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5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_3 column Pink Panel">
  <p:cSld name="15_3 column Pink Panel">
    <p:spTree>
      <p:nvGrpSpPr>
        <p:cNvPr id="1" name="Shape 190"/>
        <p:cNvGrpSpPr/>
        <p:nvPr/>
      </p:nvGrpSpPr>
      <p:grpSpPr>
        <a:xfrm>
          <a:off x="0" y="0"/>
          <a:ext cx="0" cy="0"/>
          <a:chOff x="0" y="0"/>
          <a:chExt cx="0" cy="0"/>
        </a:xfrm>
      </p:grpSpPr>
      <p:sp>
        <p:nvSpPr>
          <p:cNvPr id="191" name="Google Shape;191;p53"/>
          <p:cNvSpPr txBox="1">
            <a:spLocks noGrp="1"/>
          </p:cNvSpPr>
          <p:nvPr>
            <p:ph type="body" idx="1"/>
          </p:nvPr>
        </p:nvSpPr>
        <p:spPr>
          <a:xfrm>
            <a:off x="384048" y="1444752"/>
            <a:ext cx="5602357" cy="2396938"/>
          </a:xfrm>
          <a:prstGeom prst="rect">
            <a:avLst/>
          </a:prstGeom>
          <a:solidFill>
            <a:srgbClr val="FBF4F8"/>
          </a:solidFill>
          <a:ln>
            <a:noFill/>
          </a:ln>
          <a:effectLst>
            <a:outerShdw blurRad="165100" dist="88900" dir="5400000" algn="t" rotWithShape="0">
              <a:srgbClr val="000000">
                <a:alpha val="20000"/>
              </a:srgbClr>
            </a:outerShdw>
          </a:effectLst>
        </p:spPr>
        <p:txBody>
          <a:bodyPr spcFirstLastPara="1" wrap="square" lIns="457200" tIns="457200" rIns="457200" bIns="457200" anchor="t" anchorCtr="0">
            <a:spAutoFit/>
          </a:bodyPr>
          <a:lstStyle>
            <a:lvl1pPr marL="457200" lvl="0" indent="-228600" algn="l">
              <a:lnSpc>
                <a:spcPct val="114000"/>
              </a:lnSpc>
              <a:spcBef>
                <a:spcPts val="1000"/>
              </a:spcBef>
              <a:spcAft>
                <a:spcPts val="0"/>
              </a:spcAft>
              <a:buClr>
                <a:schemeClr val="dk1"/>
              </a:buClr>
              <a:buSzPts val="2400"/>
              <a:buNone/>
              <a:defRPr sz="2400" b="0">
                <a:solidFill>
                  <a:schemeClr val="dk1"/>
                </a:solidFill>
              </a:defRPr>
            </a:lvl1pPr>
            <a:lvl2pPr marL="914400" lvl="1" indent="-368300" algn="l">
              <a:lnSpc>
                <a:spcPct val="90000"/>
              </a:lnSpc>
              <a:spcBef>
                <a:spcPts val="600"/>
              </a:spcBef>
              <a:spcAft>
                <a:spcPts val="0"/>
              </a:spcAft>
              <a:buClr>
                <a:schemeClr val="dk1"/>
              </a:buClr>
              <a:buSzPts val="2200"/>
              <a:buChar char="•"/>
              <a:defRPr sz="2200">
                <a:solidFill>
                  <a:schemeClr val="dk1"/>
                </a:solidFill>
              </a:defRPr>
            </a:lvl2pPr>
            <a:lvl3pPr marL="1371600" lvl="2" indent="-342900" algn="l">
              <a:lnSpc>
                <a:spcPct val="90000"/>
              </a:lnSpc>
              <a:spcBef>
                <a:spcPts val="600"/>
              </a:spcBef>
              <a:spcAft>
                <a:spcPts val="0"/>
              </a:spcAft>
              <a:buClr>
                <a:schemeClr val="dk1"/>
              </a:buClr>
              <a:buSzPts val="1800"/>
              <a:buChar char="•"/>
              <a:defRPr sz="1800">
                <a:solidFill>
                  <a:schemeClr val="dk1"/>
                </a:solidFill>
              </a:defRPr>
            </a:lvl3pPr>
            <a:lvl4pPr marL="1828800" lvl="3" indent="-342900" algn="l">
              <a:lnSpc>
                <a:spcPct val="90000"/>
              </a:lnSpc>
              <a:spcBef>
                <a:spcPts val="600"/>
              </a:spcBef>
              <a:spcAft>
                <a:spcPts val="0"/>
              </a:spcAft>
              <a:buClr>
                <a:schemeClr val="dk1"/>
              </a:buClr>
              <a:buSzPts val="1800"/>
              <a:buChar char="•"/>
              <a:defRPr>
                <a:solidFill>
                  <a:schemeClr val="dk1"/>
                </a:solidFill>
              </a:defRPr>
            </a:lvl4pPr>
            <a:lvl5pPr marL="2286000" lvl="4" indent="-342900" algn="l">
              <a:lnSpc>
                <a:spcPct val="9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3"/>
          <p:cNvSpPr txBox="1">
            <a:spLocks noGrp="1"/>
          </p:cNvSpPr>
          <p:nvPr>
            <p:ph type="body" idx="2"/>
          </p:nvPr>
        </p:nvSpPr>
        <p:spPr>
          <a:xfrm>
            <a:off x="6410961" y="1865376"/>
            <a:ext cx="5396726"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3"/>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5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6_3columns">
  <p:cSld name="16_3columns">
    <p:spTree>
      <p:nvGrpSpPr>
        <p:cNvPr id="1" name="Shape 195"/>
        <p:cNvGrpSpPr/>
        <p:nvPr/>
      </p:nvGrpSpPr>
      <p:grpSpPr>
        <a:xfrm>
          <a:off x="0" y="0"/>
          <a:ext cx="0" cy="0"/>
          <a:chOff x="0" y="0"/>
          <a:chExt cx="0" cy="0"/>
        </a:xfrm>
      </p:grpSpPr>
      <p:sp>
        <p:nvSpPr>
          <p:cNvPr id="196" name="Google Shape;196;p54"/>
          <p:cNvSpPr txBox="1">
            <a:spLocks noGrp="1"/>
          </p:cNvSpPr>
          <p:nvPr>
            <p:ph type="body" idx="1"/>
          </p:nvPr>
        </p:nvSpPr>
        <p:spPr>
          <a:xfrm>
            <a:off x="417443"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4"/>
          <p:cNvSpPr txBox="1">
            <a:spLocks noGrp="1"/>
          </p:cNvSpPr>
          <p:nvPr>
            <p:ph type="body" idx="2"/>
          </p:nvPr>
        </p:nvSpPr>
        <p:spPr>
          <a:xfrm>
            <a:off x="4414520"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4"/>
          <p:cNvSpPr txBox="1">
            <a:spLocks noGrp="1"/>
          </p:cNvSpPr>
          <p:nvPr>
            <p:ph type="body" idx="3"/>
          </p:nvPr>
        </p:nvSpPr>
        <p:spPr>
          <a:xfrm>
            <a:off x="8411597"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4"/>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5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7_3column, headers">
  <p:cSld name="17_3column, headers">
    <p:spTree>
      <p:nvGrpSpPr>
        <p:cNvPr id="1" name="Shape 201"/>
        <p:cNvGrpSpPr/>
        <p:nvPr/>
      </p:nvGrpSpPr>
      <p:grpSpPr>
        <a:xfrm>
          <a:off x="0" y="0"/>
          <a:ext cx="0" cy="0"/>
          <a:chOff x="0" y="0"/>
          <a:chExt cx="0" cy="0"/>
        </a:xfrm>
      </p:grpSpPr>
      <p:sp>
        <p:nvSpPr>
          <p:cNvPr id="202" name="Google Shape;202;p55"/>
          <p:cNvSpPr txBox="1">
            <a:spLocks noGrp="1"/>
          </p:cNvSpPr>
          <p:nvPr>
            <p:ph type="body" idx="1"/>
          </p:nvPr>
        </p:nvSpPr>
        <p:spPr>
          <a:xfrm>
            <a:off x="417443"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3" name="Google Shape;203;p55"/>
          <p:cNvSpPr txBox="1">
            <a:spLocks noGrp="1"/>
          </p:cNvSpPr>
          <p:nvPr>
            <p:ph type="body" idx="2"/>
          </p:nvPr>
        </p:nvSpPr>
        <p:spPr>
          <a:xfrm>
            <a:off x="417443"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5"/>
          <p:cNvSpPr txBox="1">
            <a:spLocks noGrp="1"/>
          </p:cNvSpPr>
          <p:nvPr>
            <p:ph type="body" idx="3"/>
          </p:nvPr>
        </p:nvSpPr>
        <p:spPr>
          <a:xfrm>
            <a:off x="4414520"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5" name="Google Shape;205;p55"/>
          <p:cNvSpPr txBox="1">
            <a:spLocks noGrp="1"/>
          </p:cNvSpPr>
          <p:nvPr>
            <p:ph type="body" idx="4"/>
          </p:nvPr>
        </p:nvSpPr>
        <p:spPr>
          <a:xfrm>
            <a:off x="4414520"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5"/>
          <p:cNvSpPr txBox="1">
            <a:spLocks noGrp="1"/>
          </p:cNvSpPr>
          <p:nvPr>
            <p:ph type="body" idx="5"/>
          </p:nvPr>
        </p:nvSpPr>
        <p:spPr>
          <a:xfrm>
            <a:off x="8411596" y="1584315"/>
            <a:ext cx="3362917"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7" name="Google Shape;207;p55"/>
          <p:cNvSpPr txBox="1">
            <a:spLocks noGrp="1"/>
          </p:cNvSpPr>
          <p:nvPr>
            <p:ph type="body" idx="6"/>
          </p:nvPr>
        </p:nvSpPr>
        <p:spPr>
          <a:xfrm>
            <a:off x="8411596" y="2186199"/>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5"/>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5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8_3column, headersColor">
  <p:cSld name="18_3column, headersColor">
    <p:spTree>
      <p:nvGrpSpPr>
        <p:cNvPr id="1" name="Shape 210"/>
        <p:cNvGrpSpPr/>
        <p:nvPr/>
      </p:nvGrpSpPr>
      <p:grpSpPr>
        <a:xfrm>
          <a:off x="0" y="0"/>
          <a:ext cx="0" cy="0"/>
          <a:chOff x="0" y="0"/>
          <a:chExt cx="0" cy="0"/>
        </a:xfrm>
      </p:grpSpPr>
      <p:sp>
        <p:nvSpPr>
          <p:cNvPr id="211" name="Google Shape;211;p56"/>
          <p:cNvSpPr txBox="1">
            <a:spLocks noGrp="1"/>
          </p:cNvSpPr>
          <p:nvPr>
            <p:ph type="body" idx="1"/>
          </p:nvPr>
        </p:nvSpPr>
        <p:spPr>
          <a:xfrm>
            <a:off x="417443" y="1640758"/>
            <a:ext cx="3352800" cy="921471"/>
          </a:xfrm>
          <a:prstGeom prst="rect">
            <a:avLst/>
          </a:prstGeom>
          <a:solidFill>
            <a:srgbClr val="2E6AA6"/>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b="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2" name="Google Shape;212;p56"/>
          <p:cNvSpPr txBox="1">
            <a:spLocks noGrp="1"/>
          </p:cNvSpPr>
          <p:nvPr>
            <p:ph type="body" idx="2"/>
          </p:nvPr>
        </p:nvSpPr>
        <p:spPr>
          <a:xfrm>
            <a:off x="417443" y="2242642"/>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6"/>
          <p:cNvSpPr txBox="1">
            <a:spLocks noGrp="1"/>
          </p:cNvSpPr>
          <p:nvPr>
            <p:ph type="body" idx="3"/>
          </p:nvPr>
        </p:nvSpPr>
        <p:spPr>
          <a:xfrm>
            <a:off x="4414520" y="1640758"/>
            <a:ext cx="3352800" cy="921471"/>
          </a:xfrm>
          <a:prstGeom prst="rect">
            <a:avLst/>
          </a:prstGeom>
          <a:solidFill>
            <a:srgbClr val="167D83"/>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b="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4" name="Google Shape;214;p56"/>
          <p:cNvSpPr txBox="1">
            <a:spLocks noGrp="1"/>
          </p:cNvSpPr>
          <p:nvPr>
            <p:ph type="body" idx="4"/>
          </p:nvPr>
        </p:nvSpPr>
        <p:spPr>
          <a:xfrm>
            <a:off x="4414520" y="2242642"/>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56"/>
          <p:cNvSpPr txBox="1">
            <a:spLocks noGrp="1"/>
          </p:cNvSpPr>
          <p:nvPr>
            <p:ph type="body" idx="5"/>
          </p:nvPr>
        </p:nvSpPr>
        <p:spPr>
          <a:xfrm>
            <a:off x="8411596" y="1640758"/>
            <a:ext cx="3362917" cy="921471"/>
          </a:xfrm>
          <a:prstGeom prst="rect">
            <a:avLst/>
          </a:prstGeom>
          <a:solidFill>
            <a:srgbClr val="963060"/>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b="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6" name="Google Shape;216;p56"/>
          <p:cNvSpPr txBox="1">
            <a:spLocks noGrp="1"/>
          </p:cNvSpPr>
          <p:nvPr>
            <p:ph type="body" idx="6"/>
          </p:nvPr>
        </p:nvSpPr>
        <p:spPr>
          <a:xfrm>
            <a:off x="8411596" y="2242642"/>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56"/>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8" name="Google Shape;218;p5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0_3column, panels">
  <p:cSld name="20_3column, panels">
    <p:spTree>
      <p:nvGrpSpPr>
        <p:cNvPr id="1" name="Shape 219"/>
        <p:cNvGrpSpPr/>
        <p:nvPr/>
      </p:nvGrpSpPr>
      <p:grpSpPr>
        <a:xfrm>
          <a:off x="0" y="0"/>
          <a:ext cx="0" cy="0"/>
          <a:chOff x="0" y="0"/>
          <a:chExt cx="0" cy="0"/>
        </a:xfrm>
      </p:grpSpPr>
      <p:sp>
        <p:nvSpPr>
          <p:cNvPr id="220" name="Google Shape;220;p57"/>
          <p:cNvSpPr txBox="1">
            <a:spLocks noGrp="1"/>
          </p:cNvSpPr>
          <p:nvPr>
            <p:ph type="body" idx="1"/>
          </p:nvPr>
        </p:nvSpPr>
        <p:spPr>
          <a:xfrm>
            <a:off x="417443" y="1665114"/>
            <a:ext cx="3352800" cy="2671885"/>
          </a:xfrm>
          <a:prstGeom prst="rect">
            <a:avLst/>
          </a:prstGeom>
          <a:solidFill>
            <a:srgbClr val="FBF4F8"/>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7"/>
          <p:cNvSpPr txBox="1">
            <a:spLocks noGrp="1"/>
          </p:cNvSpPr>
          <p:nvPr>
            <p:ph type="body" idx="2"/>
          </p:nvPr>
        </p:nvSpPr>
        <p:spPr>
          <a:xfrm>
            <a:off x="4419600" y="1665114"/>
            <a:ext cx="3352800" cy="2671885"/>
          </a:xfrm>
          <a:prstGeom prst="rect">
            <a:avLst/>
          </a:prstGeom>
          <a:solidFill>
            <a:srgbClr val="FEF7EA"/>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7"/>
          <p:cNvSpPr txBox="1">
            <a:spLocks noGrp="1"/>
          </p:cNvSpPr>
          <p:nvPr>
            <p:ph type="body" idx="3"/>
          </p:nvPr>
        </p:nvSpPr>
        <p:spPr>
          <a:xfrm>
            <a:off x="8454887" y="1665114"/>
            <a:ext cx="3352800" cy="2671885"/>
          </a:xfrm>
          <a:prstGeom prst="rect">
            <a:avLst/>
          </a:prstGeom>
          <a:solidFill>
            <a:srgbClr val="F3FAFE"/>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57"/>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4" name="Google Shape;224;p5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0_3column, intro">
  <p:cSld name="20_3column, intro">
    <p:spTree>
      <p:nvGrpSpPr>
        <p:cNvPr id="1" name="Shape 225"/>
        <p:cNvGrpSpPr/>
        <p:nvPr/>
      </p:nvGrpSpPr>
      <p:grpSpPr>
        <a:xfrm>
          <a:off x="0" y="0"/>
          <a:ext cx="0" cy="0"/>
          <a:chOff x="0" y="0"/>
          <a:chExt cx="0" cy="0"/>
        </a:xfrm>
      </p:grpSpPr>
      <p:sp>
        <p:nvSpPr>
          <p:cNvPr id="226" name="Google Shape;226;p58"/>
          <p:cNvSpPr txBox="1">
            <a:spLocks noGrp="1"/>
          </p:cNvSpPr>
          <p:nvPr>
            <p:ph type="body" idx="1"/>
          </p:nvPr>
        </p:nvSpPr>
        <p:spPr>
          <a:xfrm>
            <a:off x="914400" y="1463163"/>
            <a:ext cx="1035304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026CAA"/>
              </a:buClr>
              <a:buSzPts val="2400"/>
              <a:buNone/>
              <a:defRPr sz="2400" b="1">
                <a:solidFill>
                  <a:srgbClr val="026CAA"/>
                </a:solidFill>
              </a:defRPr>
            </a:lvl1pPr>
            <a:lvl2pPr marL="914400" lvl="1" indent="-228600" algn="ctr">
              <a:lnSpc>
                <a:spcPct val="90000"/>
              </a:lnSpc>
              <a:spcBef>
                <a:spcPts val="600"/>
              </a:spcBef>
              <a:spcAft>
                <a:spcPts val="0"/>
              </a:spcAft>
              <a:buClr>
                <a:srgbClr val="1E1E2D"/>
              </a:buClr>
              <a:buSzPts val="2200"/>
              <a:buNone/>
              <a:defRPr/>
            </a:lvl2pPr>
            <a:lvl3pPr marL="1371600" lvl="2" indent="-228600" algn="ctr">
              <a:lnSpc>
                <a:spcPct val="90000"/>
              </a:lnSpc>
              <a:spcBef>
                <a:spcPts val="600"/>
              </a:spcBef>
              <a:spcAft>
                <a:spcPts val="0"/>
              </a:spcAft>
              <a:buClr>
                <a:srgbClr val="1E1E2D"/>
              </a:buClr>
              <a:buSzPts val="2000"/>
              <a:buNone/>
              <a:defRPr/>
            </a:lvl3pPr>
            <a:lvl4pPr marL="1828800" lvl="3" indent="-228600" algn="ctr">
              <a:lnSpc>
                <a:spcPct val="90000"/>
              </a:lnSpc>
              <a:spcBef>
                <a:spcPts val="600"/>
              </a:spcBef>
              <a:spcAft>
                <a:spcPts val="0"/>
              </a:spcAft>
              <a:buClr>
                <a:srgbClr val="1E1E2D"/>
              </a:buClr>
              <a:buSzPts val="1800"/>
              <a:buNone/>
              <a:defRPr/>
            </a:lvl4pPr>
            <a:lvl5pPr marL="2286000" lvl="4" indent="-228600" algn="ctr">
              <a:lnSpc>
                <a:spcPct val="90000"/>
              </a:lnSpc>
              <a:spcBef>
                <a:spcPts val="600"/>
              </a:spcBef>
              <a:spcAft>
                <a:spcPts val="0"/>
              </a:spcAft>
              <a:buClr>
                <a:srgbClr val="1E1E2D"/>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58"/>
          <p:cNvSpPr txBox="1">
            <a:spLocks noGrp="1"/>
          </p:cNvSpPr>
          <p:nvPr>
            <p:ph type="body" idx="2"/>
          </p:nvPr>
        </p:nvSpPr>
        <p:spPr>
          <a:xfrm>
            <a:off x="91440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58"/>
          <p:cNvSpPr txBox="1">
            <a:spLocks noGrp="1"/>
          </p:cNvSpPr>
          <p:nvPr>
            <p:ph type="body" idx="3"/>
          </p:nvPr>
        </p:nvSpPr>
        <p:spPr>
          <a:xfrm>
            <a:off x="441452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58"/>
          <p:cNvSpPr txBox="1">
            <a:spLocks noGrp="1"/>
          </p:cNvSpPr>
          <p:nvPr>
            <p:ph type="body" idx="4"/>
          </p:nvPr>
        </p:nvSpPr>
        <p:spPr>
          <a:xfrm>
            <a:off x="791464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solidFill>
                  <a:srgbClr val="1E1E2D"/>
                </a:solidFill>
                <a:latin typeface="Arial"/>
                <a:ea typeface="Arial"/>
                <a:cs typeface="Arial"/>
                <a:sym typeface="Arial"/>
              </a:defRPr>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58"/>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5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1_4 column">
  <p:cSld name="21_4 column">
    <p:spTree>
      <p:nvGrpSpPr>
        <p:cNvPr id="1" name="Shape 232"/>
        <p:cNvGrpSpPr/>
        <p:nvPr/>
      </p:nvGrpSpPr>
      <p:grpSpPr>
        <a:xfrm>
          <a:off x="0" y="0"/>
          <a:ext cx="0" cy="0"/>
          <a:chOff x="0" y="0"/>
          <a:chExt cx="0" cy="0"/>
        </a:xfrm>
      </p:grpSpPr>
      <p:sp>
        <p:nvSpPr>
          <p:cNvPr id="233" name="Google Shape;233;p59"/>
          <p:cNvSpPr txBox="1">
            <a:spLocks noGrp="1"/>
          </p:cNvSpPr>
          <p:nvPr>
            <p:ph type="body" idx="1"/>
          </p:nvPr>
        </p:nvSpPr>
        <p:spPr>
          <a:xfrm>
            <a:off x="417443"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59"/>
          <p:cNvSpPr txBox="1">
            <a:spLocks noGrp="1"/>
          </p:cNvSpPr>
          <p:nvPr>
            <p:ph type="body" idx="2"/>
          </p:nvPr>
        </p:nvSpPr>
        <p:spPr>
          <a:xfrm>
            <a:off x="3337516"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59"/>
          <p:cNvSpPr txBox="1">
            <a:spLocks noGrp="1"/>
          </p:cNvSpPr>
          <p:nvPr>
            <p:ph type="body" idx="3"/>
          </p:nvPr>
        </p:nvSpPr>
        <p:spPr>
          <a:xfrm>
            <a:off x="6257589"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59"/>
          <p:cNvSpPr txBox="1">
            <a:spLocks noGrp="1"/>
          </p:cNvSpPr>
          <p:nvPr>
            <p:ph type="body" idx="4"/>
          </p:nvPr>
        </p:nvSpPr>
        <p:spPr>
          <a:xfrm>
            <a:off x="9177661"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59"/>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5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2_4 column, intro">
  <p:cSld name="22_4 column, intro">
    <p:spTree>
      <p:nvGrpSpPr>
        <p:cNvPr id="1" name="Shape 239"/>
        <p:cNvGrpSpPr/>
        <p:nvPr/>
      </p:nvGrpSpPr>
      <p:grpSpPr>
        <a:xfrm>
          <a:off x="0" y="0"/>
          <a:ext cx="0" cy="0"/>
          <a:chOff x="0" y="0"/>
          <a:chExt cx="0" cy="0"/>
        </a:xfrm>
      </p:grpSpPr>
      <p:sp>
        <p:nvSpPr>
          <p:cNvPr id="240" name="Google Shape;240;p60"/>
          <p:cNvSpPr txBox="1">
            <a:spLocks noGrp="1"/>
          </p:cNvSpPr>
          <p:nvPr>
            <p:ph type="body" idx="1"/>
          </p:nvPr>
        </p:nvSpPr>
        <p:spPr>
          <a:xfrm>
            <a:off x="914400" y="1371600"/>
            <a:ext cx="1036320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026CAA"/>
              </a:buClr>
              <a:buSzPts val="2400"/>
              <a:buNone/>
              <a:defRPr b="1">
                <a:solidFill>
                  <a:srgbClr val="026CAA"/>
                </a:solidFill>
              </a:defRPr>
            </a:lvl1pPr>
            <a:lvl2pPr marL="914400" lvl="1" indent="-228600" algn="ctr">
              <a:lnSpc>
                <a:spcPct val="90000"/>
              </a:lnSpc>
              <a:spcBef>
                <a:spcPts val="600"/>
              </a:spcBef>
              <a:spcAft>
                <a:spcPts val="0"/>
              </a:spcAft>
              <a:buClr>
                <a:srgbClr val="1E1E2D"/>
              </a:buClr>
              <a:buSzPts val="2200"/>
              <a:buNone/>
              <a:defRPr/>
            </a:lvl2pPr>
            <a:lvl3pPr marL="1371600" lvl="2" indent="-228600" algn="ctr">
              <a:lnSpc>
                <a:spcPct val="90000"/>
              </a:lnSpc>
              <a:spcBef>
                <a:spcPts val="600"/>
              </a:spcBef>
              <a:spcAft>
                <a:spcPts val="0"/>
              </a:spcAft>
              <a:buClr>
                <a:srgbClr val="1E1E2D"/>
              </a:buClr>
              <a:buSzPts val="2000"/>
              <a:buNone/>
              <a:defRPr/>
            </a:lvl3pPr>
            <a:lvl4pPr marL="1828800" lvl="3" indent="-228600" algn="ctr">
              <a:lnSpc>
                <a:spcPct val="90000"/>
              </a:lnSpc>
              <a:spcBef>
                <a:spcPts val="600"/>
              </a:spcBef>
              <a:spcAft>
                <a:spcPts val="0"/>
              </a:spcAft>
              <a:buClr>
                <a:srgbClr val="1E1E2D"/>
              </a:buClr>
              <a:buSzPts val="1800"/>
              <a:buNone/>
              <a:defRPr/>
            </a:lvl4pPr>
            <a:lvl5pPr marL="2286000" lvl="4" indent="-228600" algn="ctr">
              <a:lnSpc>
                <a:spcPct val="90000"/>
              </a:lnSpc>
              <a:spcBef>
                <a:spcPts val="600"/>
              </a:spcBef>
              <a:spcAft>
                <a:spcPts val="0"/>
              </a:spcAft>
              <a:buClr>
                <a:srgbClr val="1E1E2D"/>
              </a:buClr>
              <a:buSzPts val="18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60"/>
          <p:cNvSpPr txBox="1">
            <a:spLocks noGrp="1"/>
          </p:cNvSpPr>
          <p:nvPr>
            <p:ph type="body" idx="2"/>
          </p:nvPr>
        </p:nvSpPr>
        <p:spPr>
          <a:xfrm>
            <a:off x="9144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60"/>
          <p:cNvSpPr txBox="1">
            <a:spLocks noGrp="1"/>
          </p:cNvSpPr>
          <p:nvPr>
            <p:ph type="body" idx="3"/>
          </p:nvPr>
        </p:nvSpPr>
        <p:spPr>
          <a:xfrm>
            <a:off x="35087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60"/>
          <p:cNvSpPr txBox="1">
            <a:spLocks noGrp="1"/>
          </p:cNvSpPr>
          <p:nvPr>
            <p:ph type="body" idx="4"/>
          </p:nvPr>
        </p:nvSpPr>
        <p:spPr>
          <a:xfrm>
            <a:off x="61030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i="0"/>
            </a:lvl1pPr>
            <a:lvl2pPr marL="914400" lvl="1" indent="-355600" algn="l">
              <a:lnSpc>
                <a:spcPct val="90000"/>
              </a:lnSpc>
              <a:spcBef>
                <a:spcPts val="600"/>
              </a:spcBef>
              <a:spcAft>
                <a:spcPts val="0"/>
              </a:spcAft>
              <a:buClr>
                <a:srgbClr val="1E1E2D"/>
              </a:buClr>
              <a:buSzPts val="2000"/>
              <a:buChar char="•"/>
              <a:defRPr sz="2000" i="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0"/>
          <p:cNvSpPr txBox="1">
            <a:spLocks noGrp="1"/>
          </p:cNvSpPr>
          <p:nvPr>
            <p:ph type="body" idx="5"/>
          </p:nvPr>
        </p:nvSpPr>
        <p:spPr>
          <a:xfrm>
            <a:off x="8697299"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000"/>
              <a:buNone/>
              <a:defRPr sz="20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0"/>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6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3_4 Column, Headers">
  <p:cSld name="23_4 Column, Headers">
    <p:spTree>
      <p:nvGrpSpPr>
        <p:cNvPr id="1" name="Shape 247"/>
        <p:cNvGrpSpPr/>
        <p:nvPr/>
      </p:nvGrpSpPr>
      <p:grpSpPr>
        <a:xfrm>
          <a:off x="0" y="0"/>
          <a:ext cx="0" cy="0"/>
          <a:chOff x="0" y="0"/>
          <a:chExt cx="0" cy="0"/>
        </a:xfrm>
      </p:grpSpPr>
      <p:sp>
        <p:nvSpPr>
          <p:cNvPr id="248" name="Google Shape;248;p61"/>
          <p:cNvSpPr txBox="1">
            <a:spLocks noGrp="1"/>
          </p:cNvSpPr>
          <p:nvPr>
            <p:ph type="body" idx="1"/>
          </p:nvPr>
        </p:nvSpPr>
        <p:spPr>
          <a:xfrm>
            <a:off x="417443"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9" name="Google Shape;249;p61"/>
          <p:cNvSpPr txBox="1">
            <a:spLocks noGrp="1"/>
          </p:cNvSpPr>
          <p:nvPr>
            <p:ph type="body" idx="2"/>
          </p:nvPr>
        </p:nvSpPr>
        <p:spPr>
          <a:xfrm>
            <a:off x="417443"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61"/>
          <p:cNvSpPr txBox="1">
            <a:spLocks noGrp="1"/>
          </p:cNvSpPr>
          <p:nvPr>
            <p:ph type="body" idx="3"/>
          </p:nvPr>
        </p:nvSpPr>
        <p:spPr>
          <a:xfrm>
            <a:off x="3347054" y="1550449"/>
            <a:ext cx="2588223"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1" name="Google Shape;251;p61"/>
          <p:cNvSpPr txBox="1">
            <a:spLocks noGrp="1"/>
          </p:cNvSpPr>
          <p:nvPr>
            <p:ph type="body" idx="4"/>
          </p:nvPr>
        </p:nvSpPr>
        <p:spPr>
          <a:xfrm>
            <a:off x="3347054" y="2152333"/>
            <a:ext cx="2588223"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61"/>
          <p:cNvSpPr txBox="1">
            <a:spLocks noGrp="1"/>
          </p:cNvSpPr>
          <p:nvPr>
            <p:ph type="body" idx="5"/>
          </p:nvPr>
        </p:nvSpPr>
        <p:spPr>
          <a:xfrm>
            <a:off x="6255380"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3" name="Google Shape;253;p61"/>
          <p:cNvSpPr txBox="1">
            <a:spLocks noGrp="1"/>
          </p:cNvSpPr>
          <p:nvPr>
            <p:ph type="body" idx="6"/>
          </p:nvPr>
        </p:nvSpPr>
        <p:spPr>
          <a:xfrm>
            <a:off x="6255380"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61"/>
          <p:cNvSpPr txBox="1">
            <a:spLocks noGrp="1"/>
          </p:cNvSpPr>
          <p:nvPr>
            <p:ph type="body" idx="7"/>
          </p:nvPr>
        </p:nvSpPr>
        <p:spPr>
          <a:xfrm>
            <a:off x="9174849"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026CAA"/>
              </a:buClr>
              <a:buSzPts val="2400"/>
              <a:buNone/>
              <a:defRPr sz="2400" b="1">
                <a:solidFill>
                  <a:srgbClr val="026CAA"/>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5" name="Google Shape;255;p61"/>
          <p:cNvSpPr txBox="1">
            <a:spLocks noGrp="1"/>
          </p:cNvSpPr>
          <p:nvPr>
            <p:ph type="body" idx="8"/>
          </p:nvPr>
        </p:nvSpPr>
        <p:spPr>
          <a:xfrm>
            <a:off x="9174849"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6" name="Google Shape;256;p61"/>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p6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2_Two Content">
    <p:spTree>
      <p:nvGrpSpPr>
        <p:cNvPr id="1" name="Shape 29"/>
        <p:cNvGrpSpPr/>
        <p:nvPr/>
      </p:nvGrpSpPr>
      <p:grpSpPr>
        <a:xfrm>
          <a:off x="0" y="0"/>
          <a:ext cx="0" cy="0"/>
          <a:chOff x="0" y="0"/>
          <a:chExt cx="0" cy="0"/>
        </a:xfrm>
      </p:grpSpPr>
      <p:sp>
        <p:nvSpPr>
          <p:cNvPr id="30" name="Google Shape;30;p26"/>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6"/>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6"/>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329184" y="1331209"/>
            <a:ext cx="710793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6"/>
          <p:cNvSpPr txBox="1">
            <a:spLocks noGrp="1"/>
          </p:cNvSpPr>
          <p:nvPr>
            <p:ph type="body" idx="2"/>
          </p:nvPr>
        </p:nvSpPr>
        <p:spPr>
          <a:xfrm>
            <a:off x="329184" y="1955060"/>
            <a:ext cx="7107936"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5_Title Left, Picture Right" type="picTx">
  <p:cSld name="PICTURE_WITH_CAPTION_TEXT">
    <p:spTree>
      <p:nvGrpSpPr>
        <p:cNvPr id="1" name="Shape 258"/>
        <p:cNvGrpSpPr/>
        <p:nvPr/>
      </p:nvGrpSpPr>
      <p:grpSpPr>
        <a:xfrm>
          <a:off x="0" y="0"/>
          <a:ext cx="0" cy="0"/>
          <a:chOff x="0" y="0"/>
          <a:chExt cx="0" cy="0"/>
        </a:xfrm>
      </p:grpSpPr>
      <p:sp>
        <p:nvSpPr>
          <p:cNvPr id="259" name="Google Shape;259;p62"/>
          <p:cNvSpPr txBox="1">
            <a:spLocks noGrp="1"/>
          </p:cNvSpPr>
          <p:nvPr>
            <p:ph type="title"/>
          </p:nvPr>
        </p:nvSpPr>
        <p:spPr>
          <a:xfrm>
            <a:off x="839788" y="1041737"/>
            <a:ext cx="3932237" cy="101566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62"/>
          <p:cNvSpPr txBox="1">
            <a:spLocks noGrp="1"/>
          </p:cNvSpPr>
          <p:nvPr>
            <p:ph type="body" idx="1"/>
          </p:nvPr>
        </p:nvSpPr>
        <p:spPr>
          <a:xfrm>
            <a:off x="839788" y="2260600"/>
            <a:ext cx="3932237"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228600" algn="l">
              <a:lnSpc>
                <a:spcPct val="90000"/>
              </a:lnSpc>
              <a:spcBef>
                <a:spcPts val="600"/>
              </a:spcBef>
              <a:spcAft>
                <a:spcPts val="0"/>
              </a:spcAft>
              <a:buClr>
                <a:srgbClr val="1E1E2D"/>
              </a:buClr>
              <a:buSzPts val="1400"/>
              <a:buNone/>
              <a:defRPr sz="1400"/>
            </a:lvl2pPr>
            <a:lvl3pPr marL="1371600" lvl="2" indent="-228600" algn="l">
              <a:lnSpc>
                <a:spcPct val="90000"/>
              </a:lnSpc>
              <a:spcBef>
                <a:spcPts val="600"/>
              </a:spcBef>
              <a:spcAft>
                <a:spcPts val="0"/>
              </a:spcAft>
              <a:buClr>
                <a:srgbClr val="1E1E2D"/>
              </a:buClr>
              <a:buSzPts val="1200"/>
              <a:buNone/>
              <a:defRPr sz="1200"/>
            </a:lvl3pPr>
            <a:lvl4pPr marL="1828800" lvl="3" indent="-228600" algn="l">
              <a:lnSpc>
                <a:spcPct val="90000"/>
              </a:lnSpc>
              <a:spcBef>
                <a:spcPts val="600"/>
              </a:spcBef>
              <a:spcAft>
                <a:spcPts val="0"/>
              </a:spcAft>
              <a:buClr>
                <a:srgbClr val="1E1E2D"/>
              </a:buClr>
              <a:buSzPts val="1000"/>
              <a:buNone/>
              <a:defRPr sz="1000"/>
            </a:lvl4pPr>
            <a:lvl5pPr marL="2286000" lvl="4" indent="-228600" algn="l">
              <a:lnSpc>
                <a:spcPct val="90000"/>
              </a:lnSpc>
              <a:spcBef>
                <a:spcPts val="600"/>
              </a:spcBef>
              <a:spcAft>
                <a:spcPts val="0"/>
              </a:spcAft>
              <a:buClr>
                <a:srgbClr val="1E1E2D"/>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1" name="Google Shape;261;p62"/>
          <p:cNvSpPr>
            <a:spLocks noGrp="1"/>
          </p:cNvSpPr>
          <p:nvPr>
            <p:ph type="pic" idx="2"/>
          </p:nvPr>
        </p:nvSpPr>
        <p:spPr>
          <a:xfrm>
            <a:off x="5183188" y="987425"/>
            <a:ext cx="6172200" cy="606833"/>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6_Split Horizontal, text, picture">
  <p:cSld name="26_Split Horizontal, text, picture">
    <p:spTree>
      <p:nvGrpSpPr>
        <p:cNvPr id="1" name="Shape 262"/>
        <p:cNvGrpSpPr/>
        <p:nvPr/>
      </p:nvGrpSpPr>
      <p:grpSpPr>
        <a:xfrm>
          <a:off x="0" y="0"/>
          <a:ext cx="0" cy="0"/>
          <a:chOff x="0" y="0"/>
          <a:chExt cx="0" cy="0"/>
        </a:xfrm>
      </p:grpSpPr>
      <p:sp>
        <p:nvSpPr>
          <p:cNvPr id="263" name="Google Shape;263;p63"/>
          <p:cNvSpPr>
            <a:spLocks noGrp="1"/>
          </p:cNvSpPr>
          <p:nvPr>
            <p:ph type="pic" idx="2"/>
          </p:nvPr>
        </p:nvSpPr>
        <p:spPr>
          <a:xfrm>
            <a:off x="0" y="2677887"/>
            <a:ext cx="12192000" cy="4180114"/>
          </a:xfrm>
          <a:prstGeom prst="rect">
            <a:avLst/>
          </a:prstGeom>
          <a:noFill/>
          <a:ln>
            <a:noFill/>
          </a:ln>
        </p:spPr>
      </p:sp>
      <p:sp>
        <p:nvSpPr>
          <p:cNvPr id="264" name="Google Shape;264;p63"/>
          <p:cNvSpPr/>
          <p:nvPr/>
        </p:nvSpPr>
        <p:spPr>
          <a:xfrm rot="5400000">
            <a:off x="5951034" y="-3273147"/>
            <a:ext cx="289932" cy="12192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5" name="Google Shape;265;p63"/>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6" name="Google Shape;266;p63"/>
          <p:cNvSpPr txBox="1">
            <a:spLocks noGrp="1"/>
          </p:cNvSpPr>
          <p:nvPr>
            <p:ph type="title"/>
          </p:nvPr>
        </p:nvSpPr>
        <p:spPr>
          <a:xfrm>
            <a:off x="329184" y="246888"/>
            <a:ext cx="1037408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63"/>
          <p:cNvSpPr txBox="1">
            <a:spLocks noGrp="1"/>
          </p:cNvSpPr>
          <p:nvPr>
            <p:ph type="body" idx="1"/>
          </p:nvPr>
        </p:nvSpPr>
        <p:spPr>
          <a:xfrm>
            <a:off x="329184" y="1353312"/>
            <a:ext cx="11604172" cy="34958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1600"/>
              <a:buNone/>
              <a:defRPr sz="1600"/>
            </a:lvl1pPr>
            <a:lvl2pPr marL="914400" lvl="1" indent="-228600" algn="l">
              <a:lnSpc>
                <a:spcPct val="90000"/>
              </a:lnSpc>
              <a:spcBef>
                <a:spcPts val="600"/>
              </a:spcBef>
              <a:spcAft>
                <a:spcPts val="0"/>
              </a:spcAft>
              <a:buClr>
                <a:srgbClr val="1E1E2D"/>
              </a:buClr>
              <a:buSzPts val="1400"/>
              <a:buNone/>
              <a:defRPr sz="1400"/>
            </a:lvl2pPr>
            <a:lvl3pPr marL="1371600" lvl="2" indent="-228600" algn="l">
              <a:lnSpc>
                <a:spcPct val="90000"/>
              </a:lnSpc>
              <a:spcBef>
                <a:spcPts val="600"/>
              </a:spcBef>
              <a:spcAft>
                <a:spcPts val="0"/>
              </a:spcAft>
              <a:buClr>
                <a:srgbClr val="1E1E2D"/>
              </a:buClr>
              <a:buSzPts val="1200"/>
              <a:buNone/>
              <a:defRPr sz="1200"/>
            </a:lvl3pPr>
            <a:lvl4pPr marL="1828800" lvl="3" indent="-228600" algn="l">
              <a:lnSpc>
                <a:spcPct val="90000"/>
              </a:lnSpc>
              <a:spcBef>
                <a:spcPts val="600"/>
              </a:spcBef>
              <a:spcAft>
                <a:spcPts val="0"/>
              </a:spcAft>
              <a:buClr>
                <a:srgbClr val="1E1E2D"/>
              </a:buClr>
              <a:buSzPts val="1000"/>
              <a:buNone/>
              <a:defRPr sz="1000"/>
            </a:lvl4pPr>
            <a:lvl5pPr marL="2286000" lvl="4" indent="-228600" algn="l">
              <a:lnSpc>
                <a:spcPct val="90000"/>
              </a:lnSpc>
              <a:spcBef>
                <a:spcPts val="600"/>
              </a:spcBef>
              <a:spcAft>
                <a:spcPts val="0"/>
              </a:spcAft>
              <a:buClr>
                <a:srgbClr val="1E1E2D"/>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268"/>
        <p:cNvGrpSpPr/>
        <p:nvPr/>
      </p:nvGrpSpPr>
      <p:grpSpPr>
        <a:xfrm>
          <a:off x="0" y="0"/>
          <a:ext cx="0" cy="0"/>
          <a:chOff x="0" y="0"/>
          <a:chExt cx="0" cy="0"/>
        </a:xfrm>
      </p:grpSpPr>
      <p:sp>
        <p:nvSpPr>
          <p:cNvPr id="269" name="Google Shape;269;p64"/>
          <p:cNvSpPr/>
          <p:nvPr/>
        </p:nvSpPr>
        <p:spPr>
          <a:xfrm>
            <a:off x="0" y="0"/>
            <a:ext cx="121920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0" name="Google Shape;270;p6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8_title only, noPanel" type="titleOnly">
  <p:cSld name="TITLE_ONLY">
    <p:spTree>
      <p:nvGrpSpPr>
        <p:cNvPr id="1" name="Shape 271"/>
        <p:cNvGrpSpPr/>
        <p:nvPr/>
      </p:nvGrpSpPr>
      <p:grpSpPr>
        <a:xfrm>
          <a:off x="0" y="0"/>
          <a:ext cx="0" cy="0"/>
          <a:chOff x="0" y="0"/>
          <a:chExt cx="0" cy="0"/>
        </a:xfrm>
      </p:grpSpPr>
      <p:sp>
        <p:nvSpPr>
          <p:cNvPr id="272" name="Google Shape;272;p65"/>
          <p:cNvSpPr txBox="1">
            <a:spLocks noGrp="1"/>
          </p:cNvSpPr>
          <p:nvPr>
            <p:ph type="title"/>
          </p:nvPr>
        </p:nvSpPr>
        <p:spPr>
          <a:xfrm>
            <a:off x="329184" y="243708"/>
            <a:ext cx="1143515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9_blank" type="blank">
  <p:cSld name="BLANK">
    <p:spTree>
      <p:nvGrpSpPr>
        <p:cNvPr id="1" name="Shape 27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0_quote green">
  <p:cSld name="30_quote green">
    <p:spTree>
      <p:nvGrpSpPr>
        <p:cNvPr id="1" name="Shape 274"/>
        <p:cNvGrpSpPr/>
        <p:nvPr/>
      </p:nvGrpSpPr>
      <p:grpSpPr>
        <a:xfrm>
          <a:off x="0" y="0"/>
          <a:ext cx="0" cy="0"/>
          <a:chOff x="0" y="0"/>
          <a:chExt cx="0" cy="0"/>
        </a:xfrm>
      </p:grpSpPr>
      <p:sp>
        <p:nvSpPr>
          <p:cNvPr id="275" name="Google Shape;275;p67"/>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595959"/>
              </a:buClr>
              <a:buSzPts val="1800"/>
              <a:buNone/>
              <a:defRPr sz="1800">
                <a:solidFill>
                  <a:srgbClr val="595959"/>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6" name="Google Shape;276;p67"/>
          <p:cNvSpPr txBox="1"/>
          <p:nvPr/>
        </p:nvSpPr>
        <p:spPr>
          <a:xfrm>
            <a:off x="357809" y="-221545"/>
            <a:ext cx="1550504"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0" b="1" i="0" u="none" strike="noStrike" cap="none">
                <a:solidFill>
                  <a:srgbClr val="1C8C91"/>
                </a:solidFill>
                <a:latin typeface="Arial Rounded"/>
                <a:ea typeface="Arial Rounded"/>
                <a:cs typeface="Arial Rounded"/>
                <a:sym typeface="Arial Rounded"/>
              </a:rPr>
              <a:t>“</a:t>
            </a:r>
            <a:endParaRPr/>
          </a:p>
        </p:txBody>
      </p:sp>
      <p:sp>
        <p:nvSpPr>
          <p:cNvPr id="277" name="Google Shape;277;p67"/>
          <p:cNvSpPr txBox="1">
            <a:spLocks noGrp="1"/>
          </p:cNvSpPr>
          <p:nvPr>
            <p:ph type="body" idx="2"/>
          </p:nvPr>
        </p:nvSpPr>
        <p:spPr>
          <a:xfrm>
            <a:off x="2253342" y="768350"/>
            <a:ext cx="8349343" cy="21264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a:solidFill>
                  <a:srgbClr val="2E6AA6"/>
                </a:solidFil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1_quote pink">
  <p:cSld name="31_quote pink">
    <p:spTree>
      <p:nvGrpSpPr>
        <p:cNvPr id="1" name="Shape 278"/>
        <p:cNvGrpSpPr/>
        <p:nvPr/>
      </p:nvGrpSpPr>
      <p:grpSpPr>
        <a:xfrm>
          <a:off x="0" y="0"/>
          <a:ext cx="0" cy="0"/>
          <a:chOff x="0" y="0"/>
          <a:chExt cx="0" cy="0"/>
        </a:xfrm>
      </p:grpSpPr>
      <p:sp>
        <p:nvSpPr>
          <p:cNvPr id="279" name="Google Shape;279;p68"/>
          <p:cNvSpPr txBox="1"/>
          <p:nvPr/>
        </p:nvSpPr>
        <p:spPr>
          <a:xfrm>
            <a:off x="357809" y="-221545"/>
            <a:ext cx="1550504"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0" b="1">
                <a:solidFill>
                  <a:srgbClr val="BF478A"/>
                </a:solidFill>
                <a:latin typeface="Arial Rounded"/>
                <a:ea typeface="Arial Rounded"/>
                <a:cs typeface="Arial Rounded"/>
                <a:sym typeface="Arial Rounded"/>
              </a:rPr>
              <a:t>“</a:t>
            </a:r>
            <a:endParaRPr/>
          </a:p>
        </p:txBody>
      </p:sp>
      <p:sp>
        <p:nvSpPr>
          <p:cNvPr id="280" name="Google Shape;280;p68"/>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595959"/>
              </a:buClr>
              <a:buSzPts val="1800"/>
              <a:buNone/>
              <a:defRPr sz="1800">
                <a:solidFill>
                  <a:srgbClr val="595959"/>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1" name="Google Shape;281;p68"/>
          <p:cNvSpPr txBox="1">
            <a:spLocks noGrp="1"/>
          </p:cNvSpPr>
          <p:nvPr>
            <p:ph type="body" idx="2"/>
          </p:nvPr>
        </p:nvSpPr>
        <p:spPr>
          <a:xfrm>
            <a:off x="2253342" y="768350"/>
            <a:ext cx="8349343" cy="21264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a:solidFill>
                  <a:srgbClr val="2E6AA6"/>
                </a:solidFil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1_Quote" type="secHead">
  <p:cSld name="SECTION_HEADER">
    <p:spTree>
      <p:nvGrpSpPr>
        <p:cNvPr id="1" name="Shape 282"/>
        <p:cNvGrpSpPr/>
        <p:nvPr/>
      </p:nvGrpSpPr>
      <p:grpSpPr>
        <a:xfrm>
          <a:off x="0" y="0"/>
          <a:ext cx="0" cy="0"/>
          <a:chOff x="0" y="0"/>
          <a:chExt cx="0" cy="0"/>
        </a:xfrm>
      </p:grpSpPr>
      <p:sp>
        <p:nvSpPr>
          <p:cNvPr id="283" name="Google Shape;283;p69"/>
          <p:cNvSpPr txBox="1">
            <a:spLocks noGrp="1"/>
          </p:cNvSpPr>
          <p:nvPr>
            <p:ph type="title"/>
          </p:nvPr>
        </p:nvSpPr>
        <p:spPr>
          <a:xfrm>
            <a:off x="1674541" y="780744"/>
            <a:ext cx="8842918" cy="77694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D14F97"/>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 name="Google Shape;284;p69"/>
          <p:cNvSpPr txBox="1">
            <a:spLocks noGrp="1"/>
          </p:cNvSpPr>
          <p:nvPr>
            <p:ph type="body" idx="1"/>
          </p:nvPr>
        </p:nvSpPr>
        <p:spPr>
          <a:xfrm>
            <a:off x="831850" y="168600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2E6AA6"/>
              </a:buClr>
              <a:buSzPts val="2400"/>
              <a:buNone/>
              <a:defRPr sz="2400">
                <a:solidFill>
                  <a:srgbClr val="2E6AA6"/>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4_Quote">
  <p:cSld name="14_Quote">
    <p:bg>
      <p:bgPr>
        <a:blipFill>
          <a:blip r:embed="rId2">
            <a:alphaModFix amt="83000"/>
          </a:blip>
          <a:stretch>
            <a:fillRect/>
          </a:stretch>
        </a:blipFill>
        <a:effectLst/>
      </p:bgPr>
    </p:bg>
    <p:spTree>
      <p:nvGrpSpPr>
        <p:cNvPr id="1" name="Shape 285"/>
        <p:cNvGrpSpPr/>
        <p:nvPr/>
      </p:nvGrpSpPr>
      <p:grpSpPr>
        <a:xfrm>
          <a:off x="0" y="0"/>
          <a:ext cx="0" cy="0"/>
          <a:chOff x="0" y="0"/>
          <a:chExt cx="0" cy="0"/>
        </a:xfrm>
      </p:grpSpPr>
      <p:sp>
        <p:nvSpPr>
          <p:cNvPr id="286" name="Google Shape;286;p70"/>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2E6AA6"/>
              </a:buClr>
              <a:buSzPts val="3000"/>
              <a:buFont typeface="Arial"/>
              <a:buNone/>
              <a:defRPr sz="3000" b="0" i="0">
                <a:solidFill>
                  <a:srgbClr val="2E6A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70"/>
          <p:cNvSpPr txBox="1">
            <a:spLocks noGrp="1"/>
          </p:cNvSpPr>
          <p:nvPr>
            <p:ph type="body" idx="1"/>
          </p:nvPr>
        </p:nvSpPr>
        <p:spPr>
          <a:xfrm>
            <a:off x="831850" y="5543240"/>
            <a:ext cx="10515600" cy="428772"/>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2E6AA6"/>
              </a:buClr>
              <a:buSzPts val="2000"/>
              <a:buNone/>
              <a:defRPr sz="2000">
                <a:solidFill>
                  <a:srgbClr val="2E6AA6"/>
                </a:solidFill>
                <a:latin typeface="Arial"/>
                <a:ea typeface="Arial"/>
                <a:cs typeface="Arial"/>
                <a:sym typeface="Aria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Quote">
  <p:cSld name="1_Quote">
    <p:bg>
      <p:bgPr>
        <a:gradFill>
          <a:gsLst>
            <a:gs pos="0">
              <a:srgbClr val="2E6AA5"/>
            </a:gs>
            <a:gs pos="100000">
              <a:srgbClr val="C25895"/>
            </a:gs>
          </a:gsLst>
          <a:lin ang="3600000" scaled="0"/>
        </a:gradFill>
        <a:effectLst/>
      </p:bgPr>
    </p:bg>
    <p:spTree>
      <p:nvGrpSpPr>
        <p:cNvPr id="1" name="Shape 288"/>
        <p:cNvGrpSpPr/>
        <p:nvPr/>
      </p:nvGrpSpPr>
      <p:grpSpPr>
        <a:xfrm>
          <a:off x="0" y="0"/>
          <a:ext cx="0" cy="0"/>
          <a:chOff x="0" y="0"/>
          <a:chExt cx="0" cy="0"/>
        </a:xfrm>
      </p:grpSpPr>
      <p:sp>
        <p:nvSpPr>
          <p:cNvPr id="289" name="Google Shape;289;p71"/>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71"/>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2_Two Content 2">
    <p:spTree>
      <p:nvGrpSpPr>
        <p:cNvPr id="1" name="Shape 35"/>
        <p:cNvGrpSpPr/>
        <p:nvPr/>
      </p:nvGrpSpPr>
      <p:grpSpPr>
        <a:xfrm>
          <a:off x="0" y="0"/>
          <a:ext cx="0" cy="0"/>
          <a:chOff x="0" y="0"/>
          <a:chExt cx="0" cy="0"/>
        </a:xfrm>
      </p:grpSpPr>
      <p:sp>
        <p:nvSpPr>
          <p:cNvPr id="36" name="Google Shape;36;p27"/>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27"/>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27"/>
          <p:cNvSpPr txBox="1">
            <a:spLocks noGrp="1"/>
          </p:cNvSpPr>
          <p:nvPr>
            <p:ph type="body" idx="1"/>
          </p:nvPr>
        </p:nvSpPr>
        <p:spPr>
          <a:xfrm>
            <a:off x="329184" y="1363544"/>
            <a:ext cx="7086600"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7"/>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Quote">
  <p:cSld name="2_Quote">
    <p:bg>
      <p:bgPr>
        <a:gradFill>
          <a:gsLst>
            <a:gs pos="0">
              <a:srgbClr val="2E6AA5"/>
            </a:gs>
            <a:gs pos="100000">
              <a:srgbClr val="167D83"/>
            </a:gs>
          </a:gsLst>
          <a:lin ang="3600000" scaled="0"/>
        </a:gradFill>
        <a:effectLst/>
      </p:bgPr>
    </p:bg>
    <p:spTree>
      <p:nvGrpSpPr>
        <p:cNvPr id="1" name="Shape 291"/>
        <p:cNvGrpSpPr/>
        <p:nvPr/>
      </p:nvGrpSpPr>
      <p:grpSpPr>
        <a:xfrm>
          <a:off x="0" y="0"/>
          <a:ext cx="0" cy="0"/>
          <a:chOff x="0" y="0"/>
          <a:chExt cx="0" cy="0"/>
        </a:xfrm>
      </p:grpSpPr>
      <p:sp>
        <p:nvSpPr>
          <p:cNvPr id="292" name="Google Shape;292;p72"/>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72"/>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Quote">
  <p:cSld name="3_Quote">
    <p:bg>
      <p:bgPr>
        <a:gradFill>
          <a:gsLst>
            <a:gs pos="0">
              <a:srgbClr val="167D83"/>
            </a:gs>
            <a:gs pos="14000">
              <a:srgbClr val="167D83"/>
            </a:gs>
            <a:gs pos="100000">
              <a:srgbClr val="AF893F"/>
            </a:gs>
          </a:gsLst>
          <a:lin ang="3600000" scaled="0"/>
        </a:gradFill>
        <a:effectLst/>
      </p:bgPr>
    </p:bg>
    <p:spTree>
      <p:nvGrpSpPr>
        <p:cNvPr id="1" name="Shape 294"/>
        <p:cNvGrpSpPr/>
        <p:nvPr/>
      </p:nvGrpSpPr>
      <p:grpSpPr>
        <a:xfrm>
          <a:off x="0" y="0"/>
          <a:ext cx="0" cy="0"/>
          <a:chOff x="0" y="0"/>
          <a:chExt cx="0" cy="0"/>
        </a:xfrm>
      </p:grpSpPr>
      <p:sp>
        <p:nvSpPr>
          <p:cNvPr id="295" name="Google Shape;295;p73"/>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73"/>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_Quote">
  <p:cSld name="4_Quote">
    <p:bg>
      <p:bgPr>
        <a:gradFill>
          <a:gsLst>
            <a:gs pos="0">
              <a:srgbClr val="963060"/>
            </a:gs>
            <a:gs pos="100000">
              <a:srgbClr val="C7673E"/>
            </a:gs>
          </a:gsLst>
          <a:lin ang="3600000" scaled="0"/>
        </a:gradFill>
        <a:effectLst/>
      </p:bgPr>
    </p:bg>
    <p:spTree>
      <p:nvGrpSpPr>
        <p:cNvPr id="1" name="Shape 297"/>
        <p:cNvGrpSpPr/>
        <p:nvPr/>
      </p:nvGrpSpPr>
      <p:grpSpPr>
        <a:xfrm>
          <a:off x="0" y="0"/>
          <a:ext cx="0" cy="0"/>
          <a:chOff x="0" y="0"/>
          <a:chExt cx="0" cy="0"/>
        </a:xfrm>
      </p:grpSpPr>
      <p:sp>
        <p:nvSpPr>
          <p:cNvPr id="298" name="Google Shape;298;p74"/>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74"/>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_Quote">
  <p:cSld name="5_Quote">
    <p:bg>
      <p:bgPr>
        <a:gradFill>
          <a:gsLst>
            <a:gs pos="0">
              <a:srgbClr val="E9664F"/>
            </a:gs>
            <a:gs pos="100000">
              <a:srgbClr val="FFBC68"/>
            </a:gs>
          </a:gsLst>
          <a:lin ang="3600000" scaled="0"/>
        </a:gradFill>
        <a:effectLst/>
      </p:bgPr>
    </p:bg>
    <p:spTree>
      <p:nvGrpSpPr>
        <p:cNvPr id="1" name="Shape 300"/>
        <p:cNvGrpSpPr/>
        <p:nvPr/>
      </p:nvGrpSpPr>
      <p:grpSpPr>
        <a:xfrm>
          <a:off x="0" y="0"/>
          <a:ext cx="0" cy="0"/>
          <a:chOff x="0" y="0"/>
          <a:chExt cx="0" cy="0"/>
        </a:xfrm>
      </p:grpSpPr>
      <p:sp>
        <p:nvSpPr>
          <p:cNvPr id="301" name="Google Shape;301;p75"/>
          <p:cNvSpPr txBox="1">
            <a:spLocks noGrp="1"/>
          </p:cNvSpPr>
          <p:nvPr>
            <p:ph type="title"/>
          </p:nvPr>
        </p:nvSpPr>
        <p:spPr>
          <a:xfrm>
            <a:off x="1674541" y="1314760"/>
            <a:ext cx="8842918" cy="379412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dk1"/>
              </a:buClr>
              <a:buSzPts val="3600"/>
              <a:buFont typeface="Arial"/>
              <a:buNone/>
              <a:defRPr sz="3600"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75"/>
          <p:cNvSpPr txBox="1">
            <a:spLocks noGrp="1"/>
          </p:cNvSpPr>
          <p:nvPr>
            <p:ph type="body" idx="1"/>
          </p:nvPr>
        </p:nvSpPr>
        <p:spPr>
          <a:xfrm>
            <a:off x="831850" y="55432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6_Quote">
  <p:cSld name="6_Quote">
    <p:bg>
      <p:bgPr>
        <a:gradFill>
          <a:gsLst>
            <a:gs pos="0">
              <a:srgbClr val="2E6AA5"/>
            </a:gs>
            <a:gs pos="99000">
              <a:srgbClr val="167D83"/>
            </a:gs>
            <a:gs pos="100000">
              <a:srgbClr val="167D83"/>
            </a:gs>
          </a:gsLst>
          <a:lin ang="3600000" scaled="0"/>
        </a:gradFill>
        <a:effectLst/>
      </p:bgPr>
    </p:bg>
    <p:spTree>
      <p:nvGrpSpPr>
        <p:cNvPr id="1" name="Shape 303"/>
        <p:cNvGrpSpPr/>
        <p:nvPr/>
      </p:nvGrpSpPr>
      <p:grpSpPr>
        <a:xfrm>
          <a:off x="0" y="0"/>
          <a:ext cx="0" cy="0"/>
          <a:chOff x="0" y="0"/>
          <a:chExt cx="0" cy="0"/>
        </a:xfrm>
      </p:grpSpPr>
      <p:sp>
        <p:nvSpPr>
          <p:cNvPr id="304" name="Google Shape;304;p76"/>
          <p:cNvSpPr txBox="1">
            <a:spLocks noGrp="1"/>
          </p:cNvSpPr>
          <p:nvPr>
            <p:ph type="title"/>
          </p:nvPr>
        </p:nvSpPr>
        <p:spPr>
          <a:xfrm>
            <a:off x="315686" y="329184"/>
            <a:ext cx="11560629" cy="76441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76"/>
          <p:cNvSpPr txBox="1">
            <a:spLocks noGrp="1"/>
          </p:cNvSpPr>
          <p:nvPr>
            <p:ph type="body" idx="1"/>
          </p:nvPr>
        </p:nvSpPr>
        <p:spPr>
          <a:xfrm>
            <a:off x="831850" y="1238865"/>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7_Quote">
  <p:cSld name="7_Quote">
    <p:bg>
      <p:bgPr>
        <a:gradFill>
          <a:gsLst>
            <a:gs pos="0">
              <a:srgbClr val="2E6AA5"/>
            </a:gs>
            <a:gs pos="100000">
              <a:srgbClr val="C25895"/>
            </a:gs>
          </a:gsLst>
          <a:lin ang="3600000" scaled="0"/>
        </a:gradFill>
        <a:effectLst/>
      </p:bgPr>
    </p:bg>
    <p:spTree>
      <p:nvGrpSpPr>
        <p:cNvPr id="1" name="Shape 306"/>
        <p:cNvGrpSpPr/>
        <p:nvPr/>
      </p:nvGrpSpPr>
      <p:grpSpPr>
        <a:xfrm>
          <a:off x="0" y="0"/>
          <a:ext cx="0" cy="0"/>
          <a:chOff x="0" y="0"/>
          <a:chExt cx="0" cy="0"/>
        </a:xfrm>
      </p:grpSpPr>
      <p:sp>
        <p:nvSpPr>
          <p:cNvPr id="307" name="Google Shape;307;p77"/>
          <p:cNvSpPr txBox="1">
            <a:spLocks noGrp="1"/>
          </p:cNvSpPr>
          <p:nvPr>
            <p:ph type="title"/>
          </p:nvPr>
        </p:nvSpPr>
        <p:spPr>
          <a:xfrm>
            <a:off x="1674541" y="329185"/>
            <a:ext cx="8842918" cy="7327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77"/>
          <p:cNvSpPr txBox="1">
            <a:spLocks noGrp="1"/>
          </p:cNvSpPr>
          <p:nvPr>
            <p:ph type="body" idx="1"/>
          </p:nvPr>
        </p:nvSpPr>
        <p:spPr>
          <a:xfrm>
            <a:off x="831850" y="12344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8_Quote">
  <p:cSld name="8_Quote">
    <p:bg>
      <p:bgPr>
        <a:gradFill>
          <a:gsLst>
            <a:gs pos="0">
              <a:srgbClr val="167D83"/>
            </a:gs>
            <a:gs pos="22000">
              <a:srgbClr val="167D83"/>
            </a:gs>
            <a:gs pos="100000">
              <a:srgbClr val="AF893F"/>
            </a:gs>
          </a:gsLst>
          <a:lin ang="3600000" scaled="0"/>
        </a:gradFill>
        <a:effectLst/>
      </p:bgPr>
    </p:bg>
    <p:spTree>
      <p:nvGrpSpPr>
        <p:cNvPr id="1" name="Shape 309"/>
        <p:cNvGrpSpPr/>
        <p:nvPr/>
      </p:nvGrpSpPr>
      <p:grpSpPr>
        <a:xfrm>
          <a:off x="0" y="0"/>
          <a:ext cx="0" cy="0"/>
          <a:chOff x="0" y="0"/>
          <a:chExt cx="0" cy="0"/>
        </a:xfrm>
      </p:grpSpPr>
      <p:sp>
        <p:nvSpPr>
          <p:cNvPr id="310" name="Google Shape;310;p78"/>
          <p:cNvSpPr txBox="1">
            <a:spLocks noGrp="1"/>
          </p:cNvSpPr>
          <p:nvPr>
            <p:ph type="title"/>
          </p:nvPr>
        </p:nvSpPr>
        <p:spPr>
          <a:xfrm>
            <a:off x="1674541" y="329184"/>
            <a:ext cx="8842918" cy="68845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78"/>
          <p:cNvSpPr txBox="1">
            <a:spLocks noGrp="1"/>
          </p:cNvSpPr>
          <p:nvPr>
            <p:ph type="body" idx="1"/>
          </p:nvPr>
        </p:nvSpPr>
        <p:spPr>
          <a:xfrm>
            <a:off x="831850" y="12344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9_Quote">
  <p:cSld name="9_Quote">
    <p:bg>
      <p:bgPr>
        <a:gradFill>
          <a:gsLst>
            <a:gs pos="0">
              <a:srgbClr val="963060"/>
            </a:gs>
            <a:gs pos="100000">
              <a:srgbClr val="C7673E"/>
            </a:gs>
          </a:gsLst>
          <a:lin ang="3600000" scaled="0"/>
        </a:gradFill>
        <a:effectLst/>
      </p:bgPr>
    </p:bg>
    <p:spTree>
      <p:nvGrpSpPr>
        <p:cNvPr id="1" name="Shape 312"/>
        <p:cNvGrpSpPr/>
        <p:nvPr/>
      </p:nvGrpSpPr>
      <p:grpSpPr>
        <a:xfrm>
          <a:off x="0" y="0"/>
          <a:ext cx="0" cy="0"/>
          <a:chOff x="0" y="0"/>
          <a:chExt cx="0" cy="0"/>
        </a:xfrm>
      </p:grpSpPr>
      <p:sp>
        <p:nvSpPr>
          <p:cNvPr id="313" name="Google Shape;313;p79"/>
          <p:cNvSpPr txBox="1">
            <a:spLocks noGrp="1"/>
          </p:cNvSpPr>
          <p:nvPr>
            <p:ph type="title"/>
          </p:nvPr>
        </p:nvSpPr>
        <p:spPr>
          <a:xfrm>
            <a:off x="1674541" y="329185"/>
            <a:ext cx="8842918" cy="673706"/>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rgbClr val="F7F1E0"/>
              </a:buClr>
              <a:buSzPts val="3600"/>
              <a:buFont typeface="Arial"/>
              <a:buNone/>
              <a:defRPr sz="3600">
                <a:solidFill>
                  <a:srgbClr val="F7F1E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79"/>
          <p:cNvSpPr txBox="1">
            <a:spLocks noGrp="1"/>
          </p:cNvSpPr>
          <p:nvPr>
            <p:ph type="body" idx="1"/>
          </p:nvPr>
        </p:nvSpPr>
        <p:spPr>
          <a:xfrm>
            <a:off x="831850" y="1234439"/>
            <a:ext cx="10515600" cy="4974631"/>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rgbClr val="F7F1E0"/>
              </a:buClr>
              <a:buSzPts val="2400"/>
              <a:buNone/>
              <a:defRPr sz="2400">
                <a:solidFill>
                  <a:srgbClr val="F7F1E0"/>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0_Quote">
  <p:cSld name="10_Quote">
    <p:bg>
      <p:bgPr>
        <a:gradFill>
          <a:gsLst>
            <a:gs pos="0">
              <a:srgbClr val="B6872D"/>
            </a:gs>
            <a:gs pos="100000">
              <a:srgbClr val="EFC987"/>
            </a:gs>
          </a:gsLst>
          <a:lin ang="3600000" scaled="0"/>
        </a:gradFill>
        <a:effectLst/>
      </p:bgPr>
    </p:bg>
    <p:spTree>
      <p:nvGrpSpPr>
        <p:cNvPr id="1" name="Shape 315"/>
        <p:cNvGrpSpPr/>
        <p:nvPr/>
      </p:nvGrpSpPr>
      <p:grpSpPr>
        <a:xfrm>
          <a:off x="0" y="0"/>
          <a:ext cx="0" cy="0"/>
          <a:chOff x="0" y="0"/>
          <a:chExt cx="0" cy="0"/>
        </a:xfrm>
      </p:grpSpPr>
      <p:sp>
        <p:nvSpPr>
          <p:cNvPr id="316" name="Google Shape;316;p80"/>
          <p:cNvSpPr txBox="1">
            <a:spLocks noGrp="1"/>
          </p:cNvSpPr>
          <p:nvPr>
            <p:ph type="title"/>
          </p:nvPr>
        </p:nvSpPr>
        <p:spPr>
          <a:xfrm>
            <a:off x="1674541" y="329184"/>
            <a:ext cx="8842918" cy="85068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80"/>
          <p:cNvSpPr txBox="1">
            <a:spLocks noGrp="1"/>
          </p:cNvSpPr>
          <p:nvPr>
            <p:ph type="body" idx="1"/>
          </p:nvPr>
        </p:nvSpPr>
        <p:spPr>
          <a:xfrm>
            <a:off x="831850" y="123444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600"/>
              </a:spcBef>
              <a:spcAft>
                <a:spcPts val="0"/>
              </a:spcAft>
              <a:buClr>
                <a:srgbClr val="888888"/>
              </a:buClr>
              <a:buSzPts val="2000"/>
              <a:buNone/>
              <a:defRPr sz="2000">
                <a:solidFill>
                  <a:srgbClr val="888888"/>
                </a:solidFill>
              </a:defRPr>
            </a:lvl2pPr>
            <a:lvl3pPr marL="1371600" lvl="2" indent="-228600" algn="l">
              <a:lnSpc>
                <a:spcPct val="90000"/>
              </a:lnSpc>
              <a:spcBef>
                <a:spcPts val="600"/>
              </a:spcBef>
              <a:spcAft>
                <a:spcPts val="0"/>
              </a:spcAft>
              <a:buClr>
                <a:srgbClr val="888888"/>
              </a:buClr>
              <a:buSzPts val="1800"/>
              <a:buNone/>
              <a:defRPr sz="1800">
                <a:solidFill>
                  <a:srgbClr val="888888"/>
                </a:solidFill>
              </a:defRPr>
            </a:lvl3pPr>
            <a:lvl4pPr marL="1828800" lvl="3" indent="-228600" algn="l">
              <a:lnSpc>
                <a:spcPct val="90000"/>
              </a:lnSpc>
              <a:spcBef>
                <a:spcPts val="600"/>
              </a:spcBef>
              <a:spcAft>
                <a:spcPts val="0"/>
              </a:spcAft>
              <a:buClr>
                <a:srgbClr val="888888"/>
              </a:buClr>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_1 column half-width">
  <p:cSld name="4_1 column half-width">
    <p:spTree>
      <p:nvGrpSpPr>
        <p:cNvPr id="1" name="Shape 318"/>
        <p:cNvGrpSpPr/>
        <p:nvPr/>
      </p:nvGrpSpPr>
      <p:grpSpPr>
        <a:xfrm>
          <a:off x="0" y="0"/>
          <a:ext cx="0" cy="0"/>
          <a:chOff x="0" y="0"/>
          <a:chExt cx="0" cy="0"/>
        </a:xfrm>
      </p:grpSpPr>
      <p:sp>
        <p:nvSpPr>
          <p:cNvPr id="319" name="Google Shape;319;p81"/>
          <p:cNvSpPr txBox="1">
            <a:spLocks noGrp="1"/>
          </p:cNvSpPr>
          <p:nvPr>
            <p:ph type="title"/>
          </p:nvPr>
        </p:nvSpPr>
        <p:spPr>
          <a:xfrm>
            <a:off x="329184" y="283464"/>
            <a:ext cx="5602357" cy="521207"/>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81"/>
          <p:cNvSpPr txBox="1">
            <a:spLocks noGrp="1"/>
          </p:cNvSpPr>
          <p:nvPr>
            <p:ph type="body" idx="1"/>
          </p:nvPr>
        </p:nvSpPr>
        <p:spPr>
          <a:xfrm>
            <a:off x="329184" y="1243584"/>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2_Two Content 3">
    <p:spTree>
      <p:nvGrpSpPr>
        <p:cNvPr id="1" name="Shape 40"/>
        <p:cNvGrpSpPr/>
        <p:nvPr/>
      </p:nvGrpSpPr>
      <p:grpSpPr>
        <a:xfrm>
          <a:off x="0" y="0"/>
          <a:ext cx="0" cy="0"/>
          <a:chOff x="0" y="0"/>
          <a:chExt cx="0" cy="0"/>
        </a:xfrm>
      </p:grpSpPr>
      <p:sp>
        <p:nvSpPr>
          <p:cNvPr id="41" name="Google Shape;41;p28"/>
          <p:cNvSpPr/>
          <p:nvPr/>
        </p:nvSpPr>
        <p:spPr>
          <a:xfrm>
            <a:off x="0" y="-1"/>
            <a:ext cx="7772400" cy="6857999"/>
          </a:xfrm>
          <a:prstGeom prst="rect">
            <a:avLst/>
          </a:prstGeom>
          <a:solidFill>
            <a:srgbClr val="FBF4F8"/>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28"/>
          <p:cNvSpPr/>
          <p:nvPr/>
        </p:nvSpPr>
        <p:spPr>
          <a:xfrm>
            <a:off x="-1" y="0"/>
            <a:ext cx="7772400" cy="14630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28"/>
          <p:cNvSpPr txBox="1">
            <a:spLocks noGrp="1"/>
          </p:cNvSpPr>
          <p:nvPr>
            <p:ph type="body" idx="1"/>
          </p:nvPr>
        </p:nvSpPr>
        <p:spPr>
          <a:xfrm>
            <a:off x="329184" y="1615308"/>
            <a:ext cx="7107936" cy="606472"/>
          </a:xfrm>
          <a:prstGeom prst="rect">
            <a:avLst/>
          </a:prstGeom>
          <a:noFill/>
          <a:ln>
            <a:noFill/>
          </a:ln>
        </p:spPr>
        <p:txBody>
          <a:bodyPr spcFirstLastPara="1" wrap="square" lIns="91425" tIns="45700" rIns="91425" bIns="45700" anchor="t" anchorCtr="0">
            <a:spAutoFit/>
          </a:bodyPr>
          <a:lstStyle>
            <a:lvl1pPr marL="457200" lvl="0" indent="-381000" algn="l">
              <a:lnSpc>
                <a:spcPct val="114000"/>
              </a:lnSpc>
              <a:spcBef>
                <a:spcPts val="1000"/>
              </a:spcBef>
              <a:spcAft>
                <a:spcPts val="0"/>
              </a:spcAft>
              <a:buClr>
                <a:srgbClr val="454545"/>
              </a:buClr>
              <a:buSzPts val="2400"/>
              <a:buChar char="•"/>
              <a:defRPr sz="2200"/>
            </a:lvl1pPr>
            <a:lvl2pPr marL="914400" lvl="1" indent="-355600" algn="l">
              <a:lnSpc>
                <a:spcPct val="90000"/>
              </a:lnSpc>
              <a:spcBef>
                <a:spcPts val="500"/>
              </a:spcBef>
              <a:spcAft>
                <a:spcPts val="0"/>
              </a:spcAft>
              <a:buClr>
                <a:srgbClr val="454545"/>
              </a:buClr>
              <a:buSzPts val="2000"/>
              <a:buChar char="•"/>
              <a:defRPr sz="2000"/>
            </a:lvl2pPr>
            <a:lvl3pPr marL="1371600" lvl="2" indent="-342900" algn="l">
              <a:lnSpc>
                <a:spcPct val="90000"/>
              </a:lnSpc>
              <a:spcBef>
                <a:spcPts val="500"/>
              </a:spcBef>
              <a:spcAft>
                <a:spcPts val="0"/>
              </a:spcAft>
              <a:buClr>
                <a:srgbClr val="454545"/>
              </a:buClr>
              <a:buSzPts val="1800"/>
              <a:buChar char="•"/>
              <a:defRPr sz="1800"/>
            </a:lvl3pPr>
            <a:lvl4pPr marL="1828800" lvl="3" indent="-342900" algn="l">
              <a:lnSpc>
                <a:spcPct val="90000"/>
              </a:lnSpc>
              <a:spcBef>
                <a:spcPts val="500"/>
              </a:spcBef>
              <a:spcAft>
                <a:spcPts val="0"/>
              </a:spcAft>
              <a:buClr>
                <a:srgbClr val="454545"/>
              </a:buClr>
              <a:buSzPts val="1800"/>
              <a:buChar char="•"/>
              <a:defRPr/>
            </a:lvl4pPr>
            <a:lvl5pPr marL="2286000" lvl="4" indent="-342900" algn="l">
              <a:lnSpc>
                <a:spcPct val="90000"/>
              </a:lnSpc>
              <a:spcBef>
                <a:spcPts val="500"/>
              </a:spcBef>
              <a:spcAft>
                <a:spcPts val="0"/>
              </a:spcAft>
              <a:buClr>
                <a:srgbClr val="45454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title"/>
          </p:nvPr>
        </p:nvSpPr>
        <p:spPr>
          <a:xfrm>
            <a:off x="329184" y="243708"/>
            <a:ext cx="7107936" cy="101566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5_1 Column Half-Width 2-line Title">
  <p:cSld name="5_1 Column Half-Width 2-line Title">
    <p:spTree>
      <p:nvGrpSpPr>
        <p:cNvPr id="1" name="Shape 321"/>
        <p:cNvGrpSpPr/>
        <p:nvPr/>
      </p:nvGrpSpPr>
      <p:grpSpPr>
        <a:xfrm>
          <a:off x="0" y="0"/>
          <a:ext cx="0" cy="0"/>
          <a:chOff x="0" y="0"/>
          <a:chExt cx="0" cy="0"/>
        </a:xfrm>
      </p:grpSpPr>
      <p:sp>
        <p:nvSpPr>
          <p:cNvPr id="322" name="Google Shape;322;p82"/>
          <p:cNvSpPr txBox="1">
            <a:spLocks noGrp="1"/>
          </p:cNvSpPr>
          <p:nvPr>
            <p:ph type="title"/>
          </p:nvPr>
        </p:nvSpPr>
        <p:spPr>
          <a:xfrm>
            <a:off x="329184" y="283464"/>
            <a:ext cx="5602357" cy="1089529"/>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82"/>
          <p:cNvSpPr txBox="1">
            <a:spLocks noGrp="1"/>
          </p:cNvSpPr>
          <p:nvPr>
            <p:ph type="body" idx="1"/>
          </p:nvPr>
        </p:nvSpPr>
        <p:spPr>
          <a:xfrm>
            <a:off x="329184" y="1645920"/>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324"/>
        <p:cNvGrpSpPr/>
        <p:nvPr/>
      </p:nvGrpSpPr>
      <p:grpSpPr>
        <a:xfrm>
          <a:off x="0" y="0"/>
          <a:ext cx="0" cy="0"/>
          <a:chOff x="0" y="0"/>
          <a:chExt cx="0" cy="0"/>
        </a:xfrm>
      </p:grpSpPr>
      <p:grpSp>
        <p:nvGrpSpPr>
          <p:cNvPr id="325" name="Google Shape;325;p83"/>
          <p:cNvGrpSpPr/>
          <p:nvPr/>
        </p:nvGrpSpPr>
        <p:grpSpPr>
          <a:xfrm>
            <a:off x="2365661" y="1313696"/>
            <a:ext cx="6835684" cy="3865257"/>
            <a:chOff x="2309217" y="758283"/>
            <a:chExt cx="6835684" cy="3865257"/>
          </a:xfrm>
        </p:grpSpPr>
        <p:sp>
          <p:nvSpPr>
            <p:cNvPr id="326" name="Google Shape;326;p83"/>
            <p:cNvSpPr txBox="1"/>
            <p:nvPr/>
          </p:nvSpPr>
          <p:spPr>
            <a:xfrm>
              <a:off x="5202483" y="3583681"/>
              <a:ext cx="167133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Poppins"/>
                  <a:ea typeface="Poppins"/>
                  <a:cs typeface="Poppins"/>
                  <a:sym typeface="Poppins"/>
                </a:rPr>
                <a:t>Developed by</a:t>
              </a:r>
              <a:endParaRPr/>
            </a:p>
          </p:txBody>
        </p:sp>
        <p:pic>
          <p:nvPicPr>
            <p:cNvPr id="327" name="Google Shape;327;p83" descr="Logo for the Oregon Department of Education. On the left is a blue shape of the state of Oregon with a graduation cap on top. On the right are the words &quot;Oregon Department of Education.&quot; Underneath are the words &quot;Oregon achieves ... together!&quot;"/>
            <p:cNvPicPr preferRelativeResize="0"/>
            <p:nvPr/>
          </p:nvPicPr>
          <p:blipFill rotWithShape="1">
            <a:blip r:embed="rId2">
              <a:alphaModFix/>
            </a:blip>
            <a:srcRect/>
            <a:stretch/>
          </p:blipFill>
          <p:spPr>
            <a:xfrm>
              <a:off x="6728673" y="3429000"/>
              <a:ext cx="2416228" cy="1194540"/>
            </a:xfrm>
            <a:prstGeom prst="rect">
              <a:avLst/>
            </a:prstGeom>
            <a:noFill/>
            <a:ln>
              <a:noFill/>
            </a:ln>
          </p:spPr>
        </p:pic>
        <p:pic>
          <p:nvPicPr>
            <p:cNvPr id="328" name="Google Shape;328;p83"/>
            <p:cNvPicPr preferRelativeResize="0"/>
            <p:nvPr/>
          </p:nvPicPr>
          <p:blipFill rotWithShape="1">
            <a:blip r:embed="rId3">
              <a:alphaModFix/>
            </a:blip>
            <a:srcRect/>
            <a:stretch/>
          </p:blipFill>
          <p:spPr>
            <a:xfrm>
              <a:off x="2309217" y="758283"/>
              <a:ext cx="6835684" cy="245727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1_2column wHeaders">
  <p:cSld name="21_2column wHeaders">
    <p:spTree>
      <p:nvGrpSpPr>
        <p:cNvPr id="1" name="Shape 45"/>
        <p:cNvGrpSpPr/>
        <p:nvPr/>
      </p:nvGrpSpPr>
      <p:grpSpPr>
        <a:xfrm>
          <a:off x="0" y="0"/>
          <a:ext cx="0" cy="0"/>
          <a:chOff x="0" y="0"/>
          <a:chExt cx="0" cy="0"/>
        </a:xfrm>
      </p:grpSpPr>
      <p:sp>
        <p:nvSpPr>
          <p:cNvPr id="46" name="Google Shape;46;p29"/>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5074920" y="932452"/>
            <a:ext cx="6739467"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p:nvPr/>
        </p:nvSpPr>
        <p:spPr>
          <a:xfrm>
            <a:off x="-1" y="0"/>
            <a:ext cx="4707467" cy="685800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29"/>
          <p:cNvSpPr txBox="1">
            <a:spLocks noGrp="1"/>
          </p:cNvSpPr>
          <p:nvPr>
            <p:ph type="title"/>
          </p:nvPr>
        </p:nvSpPr>
        <p:spPr>
          <a:xfrm>
            <a:off x="329183" y="350161"/>
            <a:ext cx="4069080" cy="19385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9"/>
          <p:cNvSpPr txBox="1">
            <a:spLocks noGrp="1"/>
          </p:cNvSpPr>
          <p:nvPr>
            <p:ph type="body" idx="3"/>
          </p:nvPr>
        </p:nvSpPr>
        <p:spPr>
          <a:xfrm>
            <a:off x="5074920" y="4026154"/>
            <a:ext cx="4409710"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5074920" y="4608445"/>
            <a:ext cx="440971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2_Two Content 4">
    <p:spTree>
      <p:nvGrpSpPr>
        <p:cNvPr id="1" name="Shape 52"/>
        <p:cNvGrpSpPr/>
        <p:nvPr/>
      </p:nvGrpSpPr>
      <p:grpSpPr>
        <a:xfrm>
          <a:off x="0" y="0"/>
          <a:ext cx="0" cy="0"/>
          <a:chOff x="0" y="0"/>
          <a:chExt cx="0" cy="0"/>
        </a:xfrm>
      </p:grpSpPr>
      <p:sp>
        <p:nvSpPr>
          <p:cNvPr id="53" name="Google Shape;53;p30"/>
          <p:cNvSpPr/>
          <p:nvPr/>
        </p:nvSpPr>
        <p:spPr>
          <a:xfrm>
            <a:off x="0" y="-1"/>
            <a:ext cx="7772400" cy="6857999"/>
          </a:xfrm>
          <a:prstGeom prst="rect">
            <a:avLst/>
          </a:prstGeom>
          <a:solidFill>
            <a:srgbClr val="F3FAFE"/>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30"/>
          <p:cNvSpPr/>
          <p:nvPr/>
        </p:nvSpPr>
        <p:spPr>
          <a:xfrm>
            <a:off x="-1" y="0"/>
            <a:ext cx="7772400"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30"/>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329184" y="1331209"/>
            <a:ext cx="710793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6"/>
              </a:buClr>
              <a:buSzPts val="2400"/>
              <a:buNone/>
              <a:defRPr sz="2400" b="1">
                <a:solidFill>
                  <a:srgbClr val="2E6AA6"/>
                </a:solidFill>
                <a:latin typeface="Arial"/>
                <a:ea typeface="Arial"/>
                <a:cs typeface="Arial"/>
                <a:sym typeface="Arial"/>
              </a:defRPr>
            </a:lvl1pPr>
            <a:lvl2pPr marL="914400" lvl="1" indent="-342900" algn="l">
              <a:lnSpc>
                <a:spcPct val="90000"/>
              </a:lnSpc>
              <a:spcBef>
                <a:spcPts val="600"/>
              </a:spcBef>
              <a:spcAft>
                <a:spcPts val="0"/>
              </a:spcAft>
              <a:buClr>
                <a:srgbClr val="1E1E2D"/>
              </a:buClr>
              <a:buSzPts val="1800"/>
              <a:buChar char="•"/>
              <a:defRPr/>
            </a:lvl2pPr>
            <a:lvl3pPr marL="1371600" lvl="2" indent="-342900" algn="l">
              <a:lnSpc>
                <a:spcPct val="90000"/>
              </a:lnSpc>
              <a:spcBef>
                <a:spcPts val="600"/>
              </a:spcBef>
              <a:spcAft>
                <a:spcPts val="0"/>
              </a:spcAft>
              <a:buClr>
                <a:srgbClr val="1E1E2D"/>
              </a:buClr>
              <a:buSzPts val="1800"/>
              <a:buChar char="•"/>
              <a:defRPr/>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0"/>
          <p:cNvSpPr txBox="1">
            <a:spLocks noGrp="1"/>
          </p:cNvSpPr>
          <p:nvPr>
            <p:ph type="body" idx="2"/>
          </p:nvPr>
        </p:nvSpPr>
        <p:spPr>
          <a:xfrm>
            <a:off x="329184" y="1955060"/>
            <a:ext cx="7107936"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1 column full-width" type="obj">
  <p:cSld name="OBJECT">
    <p:spTree>
      <p:nvGrpSpPr>
        <p:cNvPr id="1" name="Shape 58"/>
        <p:cNvGrpSpPr/>
        <p:nvPr/>
      </p:nvGrpSpPr>
      <p:grpSpPr>
        <a:xfrm>
          <a:off x="0" y="0"/>
          <a:ext cx="0" cy="0"/>
          <a:chOff x="0" y="0"/>
          <a:chExt cx="0" cy="0"/>
        </a:xfrm>
      </p:grpSpPr>
      <p:sp>
        <p:nvSpPr>
          <p:cNvPr id="59" name="Google Shape;59;p31"/>
          <p:cNvSpPr/>
          <p:nvPr/>
        </p:nvSpPr>
        <p:spPr>
          <a:xfrm>
            <a:off x="0" y="0"/>
            <a:ext cx="12188952" cy="1005840"/>
          </a:xfrm>
          <a:prstGeom prst="rect">
            <a:avLst/>
          </a:prstGeom>
          <a:solidFill>
            <a:schemeClr val="lt1"/>
          </a:solidFill>
          <a:ln>
            <a:noFill/>
          </a:ln>
          <a:effectLst>
            <a:outerShdw blurRad="355142" dist="38100" dir="5400000" algn="t"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31"/>
          <p:cNvSpPr txBox="1">
            <a:spLocks noGrp="1"/>
          </p:cNvSpPr>
          <p:nvPr>
            <p:ph type="title"/>
          </p:nvPr>
        </p:nvSpPr>
        <p:spPr>
          <a:xfrm>
            <a:off x="329184" y="243312"/>
            <a:ext cx="11364844" cy="521207"/>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1"/>
          <p:cNvSpPr txBox="1">
            <a:spLocks noGrp="1"/>
          </p:cNvSpPr>
          <p:nvPr>
            <p:ph type="body" idx="1"/>
          </p:nvPr>
        </p:nvSpPr>
        <p:spPr>
          <a:xfrm>
            <a:off x="329184" y="1353312"/>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400"/>
              <a:buNone/>
              <a:defRPr sz="2400"/>
            </a:lvl1pPr>
            <a:lvl2pPr marL="914400" lvl="1" indent="-355600" algn="l">
              <a:lnSpc>
                <a:spcPct val="90000"/>
              </a:lnSpc>
              <a:spcBef>
                <a:spcPts val="600"/>
              </a:spcBef>
              <a:spcAft>
                <a:spcPts val="0"/>
              </a:spcAft>
              <a:buClr>
                <a:srgbClr val="1E1E2D"/>
              </a:buClr>
              <a:buSzPts val="2000"/>
              <a:buChar char="•"/>
              <a:defRPr sz="2000"/>
            </a:lvl2pPr>
            <a:lvl3pPr marL="1371600" lvl="2" indent="-355600" algn="l">
              <a:lnSpc>
                <a:spcPct val="90000"/>
              </a:lnSpc>
              <a:spcBef>
                <a:spcPts val="600"/>
              </a:spcBef>
              <a:spcAft>
                <a:spcPts val="0"/>
              </a:spcAft>
              <a:buClr>
                <a:srgbClr val="1E1E2D"/>
              </a:buClr>
              <a:buSzPts val="2000"/>
              <a:buChar char="•"/>
              <a:defRPr sz="2000"/>
            </a:lvl3pPr>
            <a:lvl4pPr marL="1828800" lvl="3" indent="-342900" algn="l">
              <a:lnSpc>
                <a:spcPct val="90000"/>
              </a:lnSpc>
              <a:spcBef>
                <a:spcPts val="600"/>
              </a:spcBef>
              <a:spcAft>
                <a:spcPts val="0"/>
              </a:spcAft>
              <a:buClr>
                <a:srgbClr val="1E1E2D"/>
              </a:buClr>
              <a:buSzPts val="1800"/>
              <a:buChar char="•"/>
              <a:defRPr/>
            </a:lvl4pPr>
            <a:lvl5pPr marL="2286000" lvl="4" indent="-342900" algn="l">
              <a:lnSpc>
                <a:spcPct val="90000"/>
              </a:lnSpc>
              <a:spcBef>
                <a:spcPts val="600"/>
              </a:spcBef>
              <a:spcAft>
                <a:spcPts val="0"/>
              </a:spcAft>
              <a:buClr>
                <a:srgbClr val="1E1E2D"/>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3">
            <a:alphaModFix amt="83000"/>
          </a:blip>
          <a:stretch>
            <a:fillRect/>
          </a:stretch>
        </a:blip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17443" y="303598"/>
            <a:ext cx="11390244" cy="574581"/>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D14F97"/>
              </a:buClr>
              <a:buSzPts val="3000"/>
              <a:buFont typeface="Arial"/>
              <a:buNone/>
              <a:defRPr sz="3000" b="1" i="0" u="none" strike="noStrike" cap="none">
                <a:solidFill>
                  <a:srgbClr val="D14F9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17443" y="1195060"/>
            <a:ext cx="11390244" cy="2181879"/>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14000"/>
              </a:lnSpc>
              <a:spcBef>
                <a:spcPts val="1000"/>
              </a:spcBef>
              <a:spcAft>
                <a:spcPts val="0"/>
              </a:spcAft>
              <a:buClr>
                <a:srgbClr val="1E1E2D"/>
              </a:buClr>
              <a:buSzPts val="2400"/>
              <a:buFont typeface="Arial"/>
              <a:buNone/>
              <a:defRPr sz="2400" b="0" i="0" u="none" strike="noStrike" cap="none">
                <a:solidFill>
                  <a:srgbClr val="1E1E2D"/>
                </a:solidFill>
                <a:latin typeface="Arial"/>
                <a:ea typeface="Arial"/>
                <a:cs typeface="Arial"/>
                <a:sym typeface="Arial"/>
              </a:defRPr>
            </a:lvl1pPr>
            <a:lvl2pPr marL="914400" marR="0" lvl="1" indent="-368300" algn="l" rtl="0">
              <a:lnSpc>
                <a:spcPct val="90000"/>
              </a:lnSpc>
              <a:spcBef>
                <a:spcPts val="600"/>
              </a:spcBef>
              <a:spcAft>
                <a:spcPts val="0"/>
              </a:spcAft>
              <a:buClr>
                <a:srgbClr val="1E1E2D"/>
              </a:buClr>
              <a:buSzPts val="2200"/>
              <a:buFont typeface="Arial"/>
              <a:buChar char="•"/>
              <a:defRPr sz="2200" b="0" i="0" u="none" strike="noStrike" cap="none">
                <a:solidFill>
                  <a:srgbClr val="1E1E2D"/>
                </a:solidFill>
                <a:latin typeface="Arial"/>
                <a:ea typeface="Arial"/>
                <a:cs typeface="Arial"/>
                <a:sym typeface="Arial"/>
              </a:defRPr>
            </a:lvl2pPr>
            <a:lvl3pPr marL="1371600" marR="0" lvl="2" indent="-355600" algn="l" rtl="0">
              <a:lnSpc>
                <a:spcPct val="90000"/>
              </a:lnSpc>
              <a:spcBef>
                <a:spcPts val="600"/>
              </a:spcBef>
              <a:spcAft>
                <a:spcPts val="0"/>
              </a:spcAft>
              <a:buClr>
                <a:srgbClr val="1E1E2D"/>
              </a:buClr>
              <a:buSzPts val="2000"/>
              <a:buFont typeface="Arial"/>
              <a:buChar char="•"/>
              <a:defRPr sz="2000" b="0" i="0" u="none" strike="noStrike" cap="none">
                <a:solidFill>
                  <a:srgbClr val="1E1E2D"/>
                </a:solidFill>
                <a:latin typeface="Arial"/>
                <a:ea typeface="Arial"/>
                <a:cs typeface="Arial"/>
                <a:sym typeface="Arial"/>
              </a:defRPr>
            </a:lvl3pPr>
            <a:lvl4pPr marL="1828800" marR="0" lvl="3" indent="-342900" algn="l" rtl="0">
              <a:lnSpc>
                <a:spcPct val="90000"/>
              </a:lnSpc>
              <a:spcBef>
                <a:spcPts val="600"/>
              </a:spcBef>
              <a:spcAft>
                <a:spcPts val="0"/>
              </a:spcAft>
              <a:buClr>
                <a:srgbClr val="1E1E2D"/>
              </a:buClr>
              <a:buSzPts val="1800"/>
              <a:buFont typeface="Arial"/>
              <a:buChar char="•"/>
              <a:defRPr sz="1800" b="0" i="0" u="none" strike="noStrike" cap="none">
                <a:solidFill>
                  <a:srgbClr val="1E1E2D"/>
                </a:solidFill>
                <a:latin typeface="Arial"/>
                <a:ea typeface="Arial"/>
                <a:cs typeface="Arial"/>
                <a:sym typeface="Arial"/>
              </a:defRPr>
            </a:lvl4pPr>
            <a:lvl5pPr marL="2286000" marR="0" lvl="4" indent="-342900" algn="l" rtl="0">
              <a:lnSpc>
                <a:spcPct val="90000"/>
              </a:lnSpc>
              <a:spcBef>
                <a:spcPts val="600"/>
              </a:spcBef>
              <a:spcAft>
                <a:spcPts val="0"/>
              </a:spcAft>
              <a:buClr>
                <a:srgbClr val="1E1E2D"/>
              </a:buClr>
              <a:buSzPts val="1800"/>
              <a:buFont typeface="Arial"/>
              <a:buChar char="•"/>
              <a:defRPr sz="1800" b="0" i="0" u="none" strike="noStrike" cap="none">
                <a:solidFill>
                  <a:srgbClr val="1E1E2D"/>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22"/>
          <p:cNvPicPr preferRelativeResize="0"/>
          <p:nvPr/>
        </p:nvPicPr>
        <p:blipFill rotWithShape="1">
          <a:blip r:embed="rId64">
            <a:alphaModFix/>
          </a:blip>
          <a:srcRect/>
          <a:stretch/>
        </p:blipFill>
        <p:spPr>
          <a:xfrm rot="5400000">
            <a:off x="9906000" y="4572000"/>
            <a:ext cx="2286000" cy="2286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oregoninstructionalframeworks.org/"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hyperlink" Target="https://oregoninstructionalframeworks.org/wp-content/uploads/2024/04/Literacy-Framework_2023.pdf"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
          <p:cNvSpPr txBox="1">
            <a:spLocks noGrp="1"/>
          </p:cNvSpPr>
          <p:nvPr>
            <p:ph type="title"/>
          </p:nvPr>
        </p:nvSpPr>
        <p:spPr>
          <a:xfrm>
            <a:off x="6755130" y="3221346"/>
            <a:ext cx="4810937" cy="132343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D14F97"/>
              </a:buClr>
              <a:buSzPts val="4000"/>
              <a:buFont typeface="Arial"/>
              <a:buNone/>
            </a:pPr>
            <a:r>
              <a:rPr lang="en-US"/>
              <a:t>Oral Language</a:t>
            </a:r>
            <a:endParaRPr/>
          </a:p>
        </p:txBody>
      </p:sp>
      <p:sp>
        <p:nvSpPr>
          <p:cNvPr id="335" name="Google Shape;335;p1"/>
          <p:cNvSpPr txBox="1">
            <a:spLocks noGrp="1"/>
          </p:cNvSpPr>
          <p:nvPr>
            <p:ph type="subTitle" idx="1"/>
          </p:nvPr>
        </p:nvSpPr>
        <p:spPr>
          <a:xfrm>
            <a:off x="6755129" y="2825496"/>
            <a:ext cx="4810937" cy="413896"/>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026CAA"/>
              </a:buClr>
              <a:buSzPts val="2000"/>
              <a:buNone/>
            </a:pPr>
            <a:r>
              <a:rPr lang="en-US"/>
              <a:t>Oregon’s Early Literacy Framework</a:t>
            </a:r>
            <a:endParaRPr/>
          </a:p>
        </p:txBody>
      </p:sp>
      <p:grpSp>
        <p:nvGrpSpPr>
          <p:cNvPr id="336" name="Google Shape;336;p1" descr="Graphic containing two talk bubbles overlaying one another."/>
          <p:cNvGrpSpPr/>
          <p:nvPr/>
        </p:nvGrpSpPr>
        <p:grpSpPr>
          <a:xfrm>
            <a:off x="4942548" y="2539303"/>
            <a:ext cx="1626129" cy="1626129"/>
            <a:chOff x="6299200" y="2979738"/>
            <a:chExt cx="1626129" cy="1626129"/>
          </a:xfrm>
        </p:grpSpPr>
        <p:sp>
          <p:nvSpPr>
            <p:cNvPr id="337" name="Google Shape;337;p1"/>
            <p:cNvSpPr/>
            <p:nvPr/>
          </p:nvSpPr>
          <p:spPr>
            <a:xfrm>
              <a:off x="6299200" y="2979738"/>
              <a:ext cx="1626129" cy="1626129"/>
            </a:xfrm>
            <a:prstGeom prst="ellipse">
              <a:avLst/>
            </a:prstGeom>
            <a:solidFill>
              <a:srgbClr val="CF3B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8" name="Google Shape;338;p1"/>
            <p:cNvPicPr preferRelativeResize="0"/>
            <p:nvPr/>
          </p:nvPicPr>
          <p:blipFill rotWithShape="1">
            <a:blip r:embed="rId3">
              <a:alphaModFix/>
            </a:blip>
            <a:srcRect/>
            <a:stretch/>
          </p:blipFill>
          <p:spPr>
            <a:xfrm>
              <a:off x="6570397" y="3219980"/>
              <a:ext cx="1083733" cy="1083733"/>
            </a:xfrm>
            <a:prstGeom prst="rect">
              <a:avLst/>
            </a:prstGeom>
            <a:noFill/>
            <a:ln>
              <a:noFill/>
            </a:ln>
          </p:spPr>
        </p:pic>
      </p:grpSp>
      <p:pic>
        <p:nvPicPr>
          <p:cNvPr id="339" name="Google Shape;339;p1"/>
          <p:cNvPicPr preferRelativeResize="0"/>
          <p:nvPr/>
        </p:nvPicPr>
        <p:blipFill rotWithShape="1">
          <a:blip r:embed="rId4">
            <a:alphaModFix/>
          </a:blip>
          <a:srcRect/>
          <a:stretch/>
        </p:blipFill>
        <p:spPr>
          <a:xfrm>
            <a:off x="4941045" y="2538551"/>
            <a:ext cx="1627632" cy="16276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0"/>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t>Three effective instructional practices</a:t>
            </a:r>
            <a:endParaRPr/>
          </a:p>
        </p:txBody>
      </p:sp>
      <p:sp>
        <p:nvSpPr>
          <p:cNvPr id="418" name="Google Shape;418;p10"/>
          <p:cNvSpPr txBox="1">
            <a:spLocks noGrp="1"/>
          </p:cNvSpPr>
          <p:nvPr>
            <p:ph type="body" idx="1"/>
          </p:nvPr>
        </p:nvSpPr>
        <p:spPr>
          <a:xfrm>
            <a:off x="329184" y="1363544"/>
            <a:ext cx="7086600" cy="3564525"/>
          </a:xfrm>
          <a:prstGeom prst="rect">
            <a:avLst/>
          </a:prstGeom>
          <a:noFill/>
          <a:ln>
            <a:noFill/>
          </a:ln>
        </p:spPr>
        <p:txBody>
          <a:bodyPr spcFirstLastPara="1" wrap="square" lIns="91425" tIns="45700" rIns="91425" bIns="45700" anchor="t" anchorCtr="0">
            <a:spAutoFit/>
          </a:bodyPr>
          <a:lstStyle/>
          <a:p>
            <a:pPr marL="533400" lvl="0" indent="-457200" algn="l" rtl="0">
              <a:lnSpc>
                <a:spcPct val="114000"/>
              </a:lnSpc>
              <a:spcBef>
                <a:spcPts val="1000"/>
              </a:spcBef>
              <a:spcAft>
                <a:spcPts val="0"/>
              </a:spcAft>
              <a:buSzPts val="2400"/>
              <a:buFont typeface="Calibri"/>
              <a:buAutoNum type="arabicPeriod"/>
            </a:pPr>
            <a:r>
              <a:rPr lang="en-US"/>
              <a:t>Affirm and respect students’ home language and culture to support active participation and engagement.</a:t>
            </a:r>
            <a:endParaRPr/>
          </a:p>
          <a:p>
            <a:pPr marL="533400" lvl="0" indent="-457200" algn="l" rtl="0">
              <a:lnSpc>
                <a:spcPct val="114000"/>
              </a:lnSpc>
              <a:spcBef>
                <a:spcPts val="1000"/>
              </a:spcBef>
              <a:spcAft>
                <a:spcPts val="0"/>
              </a:spcAft>
              <a:buSzPts val="2400"/>
              <a:buFont typeface="Calibri"/>
              <a:buAutoNum type="arabicPeriod"/>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Make conversations wit</a:t>
            </a:r>
            <a:r>
              <a:rPr lang="en-US"/>
              <a:t>h and between students a priority.</a:t>
            </a:r>
            <a:endParaRPr/>
          </a:p>
          <a:p>
            <a:pPr marL="533400" lvl="0" indent="-457200" algn="l" rtl="0">
              <a:lnSpc>
                <a:spcPct val="114000"/>
              </a:lnSpc>
              <a:spcBef>
                <a:spcPts val="1000"/>
              </a:spcBef>
              <a:spcAft>
                <a:spcPts val="0"/>
              </a:spcAft>
              <a:buSzPts val="2400"/>
              <a:buFont typeface="Calibri"/>
              <a:buAutoNum type="arabicPeriod"/>
            </a:pPr>
            <a:r>
              <a:rPr lang="en-US"/>
              <a:t>Build on the power of storytelling to create connections, pass on traditions, entertain and affirm identities, and promote expressive language.</a:t>
            </a:r>
            <a:endParaRPr/>
          </a:p>
        </p:txBody>
      </p:sp>
      <p:sp>
        <p:nvSpPr>
          <p:cNvPr id="419" name="Google Shape;419;p10"/>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Which of these are part of your current practice? </a:t>
            </a:r>
            <a:endParaRPr/>
          </a:p>
          <a:p>
            <a:pPr marL="0" marR="0" lvl="0" indent="0" algn="ctr" rtl="0">
              <a:spcBef>
                <a:spcPts val="1800"/>
              </a:spcBef>
              <a:spcAft>
                <a:spcPts val="0"/>
              </a:spcAft>
              <a:buNone/>
            </a:pPr>
            <a:r>
              <a:rPr lang="en-US" sz="2400" b="0" i="0" u="none" strike="noStrike" cap="none">
                <a:solidFill>
                  <a:schemeClr val="lt1"/>
                </a:solidFill>
                <a:latin typeface="Arial"/>
                <a:ea typeface="Arial"/>
                <a:cs typeface="Arial"/>
                <a:sym typeface="Arial"/>
              </a:rPr>
              <a:t>Which practices might be growth areas for you?</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1"/>
          <p:cNvSpPr txBox="1">
            <a:spLocks noGrp="1"/>
          </p:cNvSpPr>
          <p:nvPr>
            <p:ph type="title"/>
          </p:nvPr>
        </p:nvSpPr>
        <p:spPr>
          <a:xfrm>
            <a:off x="329183" y="350161"/>
            <a:ext cx="4069080" cy="286232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t>1. Affirm and respect students’ home language and culture to support active participation and engagement.</a:t>
            </a:r>
            <a:endParaRPr/>
          </a:p>
        </p:txBody>
      </p:sp>
      <p:sp>
        <p:nvSpPr>
          <p:cNvPr id="426" name="Google Shape;426;p11"/>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Example</a:t>
            </a:r>
            <a:endParaRPr/>
          </a:p>
        </p:txBody>
      </p:sp>
      <p:sp>
        <p:nvSpPr>
          <p:cNvPr id="427" name="Google Shape;427;p11"/>
          <p:cNvSpPr txBox="1">
            <a:spLocks noGrp="1"/>
          </p:cNvSpPr>
          <p:nvPr>
            <p:ph type="body" idx="2"/>
          </p:nvPr>
        </p:nvSpPr>
        <p:spPr>
          <a:xfrm>
            <a:off x="5074920" y="932452"/>
            <a:ext cx="6739467" cy="1217898"/>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1E1E2D"/>
              </a:buClr>
              <a:buSzPts val="2200"/>
              <a:buNone/>
            </a:pPr>
            <a:r>
              <a:rPr lang="en-US"/>
              <a:t>A third grade teacher ensures that the books and materials that are central to instruction reflect multiple languages and cultures.</a:t>
            </a:r>
            <a:endParaRPr/>
          </a:p>
        </p:txBody>
      </p:sp>
      <p:sp>
        <p:nvSpPr>
          <p:cNvPr id="428" name="Google Shape;428;p11"/>
          <p:cNvSpPr txBox="1">
            <a:spLocks noGrp="1"/>
          </p:cNvSpPr>
          <p:nvPr>
            <p:ph type="body" idx="3"/>
          </p:nvPr>
        </p:nvSpPr>
        <p:spPr>
          <a:xfrm>
            <a:off x="5074920" y="3232291"/>
            <a:ext cx="4409710" cy="899157"/>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Potential</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Pitfall</a:t>
            </a:r>
            <a:endParaRPr/>
          </a:p>
        </p:txBody>
      </p:sp>
      <p:sp>
        <p:nvSpPr>
          <p:cNvPr id="429" name="Google Shape;429;p11"/>
          <p:cNvSpPr txBox="1">
            <a:spLocks noGrp="1"/>
          </p:cNvSpPr>
          <p:nvPr>
            <p:ph type="body" idx="4"/>
          </p:nvPr>
        </p:nvSpPr>
        <p:spPr>
          <a:xfrm>
            <a:off x="5074920" y="3814582"/>
            <a:ext cx="5043115" cy="1603837"/>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1E1E2D"/>
              </a:buClr>
              <a:buSzPts val="2200"/>
              <a:buNone/>
            </a:pPr>
            <a:r>
              <a:rPr lang="en-US"/>
              <a:t>Books and materials are not culturally and linguistically diverse or there are diverse materials, but they are not used during instruction.</a:t>
            </a:r>
            <a:endParaRPr/>
          </a:p>
        </p:txBody>
      </p:sp>
      <p:cxnSp>
        <p:nvCxnSpPr>
          <p:cNvPr id="430" name="Google Shape;430;p11"/>
          <p:cNvCxnSpPr/>
          <p:nvPr/>
        </p:nvCxnSpPr>
        <p:spPr>
          <a:xfrm>
            <a:off x="5130801" y="2878667"/>
            <a:ext cx="6265333" cy="0"/>
          </a:xfrm>
          <a:prstGeom prst="straightConnector1">
            <a:avLst/>
          </a:prstGeom>
          <a:noFill/>
          <a:ln w="63500" cap="rnd"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2"/>
          <p:cNvSpPr txBox="1">
            <a:spLocks noGrp="1"/>
          </p:cNvSpPr>
          <p:nvPr>
            <p:ph type="title"/>
          </p:nvPr>
        </p:nvSpPr>
        <p:spPr>
          <a:xfrm>
            <a:off x="329183" y="350161"/>
            <a:ext cx="4069080" cy="3323946"/>
          </a:xfrm>
          <a:prstGeom prst="rect">
            <a:avLst/>
          </a:prstGeom>
          <a:noFill/>
          <a:ln>
            <a:noFill/>
          </a:ln>
        </p:spPr>
        <p:txBody>
          <a:bodyPr spcFirstLastPara="1" wrap="square" lIns="91425" tIns="45700" rIns="91425" bIns="45700" anchor="t" anchorCtr="0">
            <a:spAutoFit/>
          </a:bodyPr>
          <a:lstStyle/>
          <a:p>
            <a:r>
              <a:rPr lang="en-US" dirty="0"/>
              <a:t>1. Affirm and respect students’ home language and culture to support active participation and engagement. (2)</a:t>
            </a:r>
            <a:br>
              <a:rPr lang="en-US" dirty="0"/>
            </a:br>
            <a:endParaRPr/>
          </a:p>
        </p:txBody>
      </p:sp>
      <p:sp>
        <p:nvSpPr>
          <p:cNvPr id="437" name="Google Shape;437;p12"/>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Why this matters:</a:t>
            </a:r>
            <a:endParaRPr/>
          </a:p>
        </p:txBody>
      </p:sp>
      <p:sp>
        <p:nvSpPr>
          <p:cNvPr id="438" name="Google Shape;438;p12"/>
          <p:cNvSpPr txBox="1">
            <a:spLocks noGrp="1"/>
          </p:cNvSpPr>
          <p:nvPr>
            <p:ph type="body" idx="2"/>
          </p:nvPr>
        </p:nvSpPr>
        <p:spPr>
          <a:xfrm>
            <a:off x="5074920" y="932452"/>
            <a:ext cx="6739467" cy="2793866"/>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1E1E2D"/>
              </a:buClr>
              <a:buSzPts val="2200"/>
              <a:buNone/>
            </a:pPr>
            <a:r>
              <a:rPr lang="en-US" dirty="0"/>
              <a:t>Language varieties are linguistically equal, even when they are not socially equal. When educators learn about the cultural and linguistic backgrounds of the children in their care and learn from families, they can then draw connections, build from linguistic strengths, and better support a student who may not yet be fluent with written text.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3"/>
          <p:cNvSpPr txBox="1">
            <a:spLocks noGrp="1"/>
          </p:cNvSpPr>
          <p:nvPr>
            <p:ph type="title"/>
          </p:nvPr>
        </p:nvSpPr>
        <p:spPr>
          <a:xfrm>
            <a:off x="329183" y="350161"/>
            <a:ext cx="4069080" cy="193852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t>2. Make conversations with and between students a priority.</a:t>
            </a:r>
            <a:endParaRPr/>
          </a:p>
        </p:txBody>
      </p:sp>
      <p:sp>
        <p:nvSpPr>
          <p:cNvPr id="445" name="Google Shape;445;p13"/>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Example</a:t>
            </a:r>
            <a:endParaRPr/>
          </a:p>
        </p:txBody>
      </p:sp>
      <p:sp>
        <p:nvSpPr>
          <p:cNvPr id="446" name="Google Shape;446;p13"/>
          <p:cNvSpPr txBox="1">
            <a:spLocks noGrp="1"/>
          </p:cNvSpPr>
          <p:nvPr>
            <p:ph type="body" idx="2"/>
          </p:nvPr>
        </p:nvSpPr>
        <p:spPr>
          <a:xfrm>
            <a:off x="5074920" y="932452"/>
            <a:ext cx="6739467" cy="1636049"/>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1E1E2D"/>
              </a:buClr>
              <a:buSzPts val="2200"/>
              <a:buNone/>
            </a:pPr>
            <a:r>
              <a:rPr lang="en-US" dirty="0"/>
              <a:t>A first grade teacher uses an interactive read aloud to model academic language and ask students open-ended questions. She encourages peer-to-peer interactions in addition to responding to her. </a:t>
            </a:r>
            <a:endParaRPr dirty="0"/>
          </a:p>
        </p:txBody>
      </p:sp>
      <p:sp>
        <p:nvSpPr>
          <p:cNvPr id="447" name="Google Shape;447;p13"/>
          <p:cNvSpPr txBox="1">
            <a:spLocks noGrp="1"/>
          </p:cNvSpPr>
          <p:nvPr>
            <p:ph type="body" idx="3"/>
          </p:nvPr>
        </p:nvSpPr>
        <p:spPr>
          <a:xfrm>
            <a:off x="5074920" y="3232291"/>
            <a:ext cx="4409710" cy="899157"/>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Potential Pitfall</a:t>
            </a:r>
            <a:endParaRPr/>
          </a:p>
        </p:txBody>
      </p:sp>
      <p:sp>
        <p:nvSpPr>
          <p:cNvPr id="448" name="Google Shape;448;p13"/>
          <p:cNvSpPr txBox="1">
            <a:spLocks noGrp="1"/>
          </p:cNvSpPr>
          <p:nvPr>
            <p:ph type="body" idx="4"/>
          </p:nvPr>
        </p:nvSpPr>
        <p:spPr>
          <a:xfrm>
            <a:off x="5074920" y="3814582"/>
            <a:ext cx="6519672" cy="2407926"/>
          </a:xfrm>
          <a:prstGeom prst="rect">
            <a:avLst/>
          </a:prstGeom>
          <a:noFill/>
          <a:ln>
            <a:noFill/>
          </a:ln>
        </p:spPr>
        <p:txBody>
          <a:bodyPr spcFirstLastPara="1" wrap="square" lIns="91425" tIns="45700" rIns="91425" bIns="45700" anchor="t" anchorCtr="0">
            <a:spAutoFit/>
          </a:bodyPr>
          <a:lstStyle/>
          <a:p>
            <a:pPr marL="0" indent="0">
              <a:spcBef>
                <a:spcPts val="0"/>
              </a:spcBef>
            </a:pPr>
            <a:r>
              <a:rPr lang="en-US" dirty="0"/>
              <a:t>During interactive read alouds, a first grade teacher primarily asks individual students comprehension questions with limited opportunities to engage in reciprocal peer conversations that build oral language skills.</a:t>
            </a:r>
          </a:p>
          <a:p>
            <a:pPr marL="0" lvl="0" indent="0" algn="l" rtl="0">
              <a:lnSpc>
                <a:spcPct val="114000"/>
              </a:lnSpc>
              <a:spcBef>
                <a:spcPts val="0"/>
              </a:spcBef>
              <a:spcAft>
                <a:spcPts val="0"/>
              </a:spcAft>
              <a:buClr>
                <a:srgbClr val="1E1E2D"/>
              </a:buClr>
              <a:buSzPts val="2200"/>
              <a:buNone/>
            </a:pPr>
            <a:endParaRPr dirty="0"/>
          </a:p>
        </p:txBody>
      </p:sp>
      <p:cxnSp>
        <p:nvCxnSpPr>
          <p:cNvPr id="449" name="Google Shape;449;p13"/>
          <p:cNvCxnSpPr/>
          <p:nvPr/>
        </p:nvCxnSpPr>
        <p:spPr>
          <a:xfrm>
            <a:off x="5130801" y="2878667"/>
            <a:ext cx="6265333" cy="0"/>
          </a:xfrm>
          <a:prstGeom prst="straightConnector1">
            <a:avLst/>
          </a:prstGeom>
          <a:noFill/>
          <a:ln w="63500" cap="rnd"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4"/>
          <p:cNvSpPr txBox="1">
            <a:spLocks noGrp="1"/>
          </p:cNvSpPr>
          <p:nvPr>
            <p:ph type="title"/>
          </p:nvPr>
        </p:nvSpPr>
        <p:spPr>
          <a:xfrm>
            <a:off x="329183" y="350161"/>
            <a:ext cx="4069080" cy="2862282"/>
          </a:xfrm>
          <a:prstGeom prst="rect">
            <a:avLst/>
          </a:prstGeom>
          <a:noFill/>
          <a:ln>
            <a:noFill/>
          </a:ln>
        </p:spPr>
        <p:txBody>
          <a:bodyPr spcFirstLastPara="1" wrap="square" lIns="91425" tIns="45700" rIns="91425" bIns="45700" anchor="t" anchorCtr="0">
            <a:spAutoFit/>
          </a:bodyPr>
          <a:lstStyle/>
          <a:p>
            <a:r>
              <a:rPr lang="en-US" dirty="0"/>
              <a:t>2. Make conversations with and between students a priority. (2)</a:t>
            </a:r>
            <a:br>
              <a:rPr lang="en-US" dirty="0"/>
            </a:br>
            <a:endParaRPr/>
          </a:p>
        </p:txBody>
      </p:sp>
      <p:sp>
        <p:nvSpPr>
          <p:cNvPr id="456" name="Google Shape;456;p14"/>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Why this matters:</a:t>
            </a:r>
            <a:endParaRPr/>
          </a:p>
        </p:txBody>
      </p:sp>
      <p:sp>
        <p:nvSpPr>
          <p:cNvPr id="457" name="Google Shape;457;p14"/>
          <p:cNvSpPr txBox="1">
            <a:spLocks noGrp="1"/>
          </p:cNvSpPr>
          <p:nvPr>
            <p:ph type="body" idx="2"/>
          </p:nvPr>
        </p:nvSpPr>
        <p:spPr>
          <a:xfrm>
            <a:off x="5074920" y="932452"/>
            <a:ext cx="6739467" cy="5109500"/>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1E1E2D"/>
              </a:buClr>
              <a:buSzPts val="2200"/>
              <a:buNone/>
            </a:pPr>
            <a:r>
              <a:rPr lang="en-US" dirty="0"/>
              <a:t>Having high-quality conversations means asking thought-provoking questions, responding meaningfully to children’s words, giving your full attention, and using a positive tone of voice. Being intentional in the conversations you have with children and planning and encouraging conversations among the children in your classroom can build their language</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skills. </a:t>
            </a:r>
          </a:p>
          <a:p>
            <a:pPr marL="0" lvl="0" indent="0" algn="l" rtl="0">
              <a:lnSpc>
                <a:spcPct val="114000"/>
              </a:lnSpc>
              <a:spcBef>
                <a:spcPts val="0"/>
              </a:spcBef>
              <a:spcAft>
                <a:spcPts val="0"/>
              </a:spcAft>
              <a:buClr>
                <a:srgbClr val="1E1E2D"/>
              </a:buClr>
              <a:buSzPts val="2200"/>
              <a:buNone/>
            </a:pPr>
            <a:endPar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0" lvl="0" indent="0" algn="l" rtl="0">
              <a:lnSpc>
                <a:spcPct val="114000"/>
              </a:lnSpc>
              <a:spcBef>
                <a:spcPts val="0"/>
              </a:spcBef>
              <a:spcAft>
                <a:spcPts val="0"/>
              </a:spcAft>
              <a:buClr>
                <a:srgbClr val="1E1E2D"/>
              </a:buClr>
              <a:buSzPts val="2200"/>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When students engage with each other’s thinking with respect and curiosity, it is an opportunity for turn-taking, listening, responding, and asking questions and overall practice with oral language.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5"/>
          <p:cNvSpPr txBox="1">
            <a:spLocks noGrp="1"/>
          </p:cNvSpPr>
          <p:nvPr>
            <p:ph type="title"/>
          </p:nvPr>
        </p:nvSpPr>
        <p:spPr>
          <a:xfrm>
            <a:off x="329183" y="350161"/>
            <a:ext cx="4069080" cy="378565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dirty="0">
                <a:latin typeface="Arial"/>
                <a:ea typeface="Arial"/>
                <a:cs typeface="Arial"/>
                <a:sym typeface="Arial"/>
              </a:rPr>
              <a:t>3. Build on the power of storytelling to create connections, pass on traditions, entertain and affirm identities, and promote expressive language. </a:t>
            </a:r>
            <a:endParaRPr dirty="0"/>
          </a:p>
        </p:txBody>
      </p:sp>
      <p:sp>
        <p:nvSpPr>
          <p:cNvPr id="464" name="Google Shape;464;p15"/>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Example</a:t>
            </a:r>
            <a:endParaRPr/>
          </a:p>
        </p:txBody>
      </p:sp>
      <p:sp>
        <p:nvSpPr>
          <p:cNvPr id="465" name="Google Shape;465;p15"/>
          <p:cNvSpPr txBox="1">
            <a:spLocks noGrp="1"/>
          </p:cNvSpPr>
          <p:nvPr>
            <p:ph type="body" idx="2"/>
          </p:nvPr>
        </p:nvSpPr>
        <p:spPr>
          <a:xfrm>
            <a:off x="5074920" y="932452"/>
            <a:ext cx="6739467" cy="1636049"/>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1E1E2D"/>
              </a:buClr>
              <a:buSzPts val="2200"/>
              <a:buNone/>
            </a:pPr>
            <a:r>
              <a:rPr lang="en-US" dirty="0"/>
              <a:t>A kindergarten teacher encourages students to tell vivid, elaborative narratives, building on oral traditions to support students’ use of decontextualized language. </a:t>
            </a:r>
            <a:endParaRPr dirty="0"/>
          </a:p>
        </p:txBody>
      </p:sp>
      <p:sp>
        <p:nvSpPr>
          <p:cNvPr id="466" name="Google Shape;466;p15"/>
          <p:cNvSpPr txBox="1">
            <a:spLocks noGrp="1"/>
          </p:cNvSpPr>
          <p:nvPr>
            <p:ph type="body" idx="3"/>
          </p:nvPr>
        </p:nvSpPr>
        <p:spPr>
          <a:xfrm>
            <a:off x="5074920" y="3240758"/>
            <a:ext cx="4409710" cy="899157"/>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Potential Pitfall</a:t>
            </a:r>
            <a:endParaRPr/>
          </a:p>
        </p:txBody>
      </p:sp>
      <p:sp>
        <p:nvSpPr>
          <p:cNvPr id="467" name="Google Shape;467;p15"/>
          <p:cNvSpPr txBox="1">
            <a:spLocks noGrp="1"/>
          </p:cNvSpPr>
          <p:nvPr>
            <p:ph type="body" idx="4"/>
          </p:nvPr>
        </p:nvSpPr>
        <p:spPr>
          <a:xfrm>
            <a:off x="5074920" y="3823049"/>
            <a:ext cx="6162311" cy="2407926"/>
          </a:xfrm>
          <a:prstGeom prst="rect">
            <a:avLst/>
          </a:prstGeom>
          <a:noFill/>
          <a:ln>
            <a:noFill/>
          </a:ln>
        </p:spPr>
        <p:txBody>
          <a:bodyPr spcFirstLastPara="1" wrap="square" lIns="91425" tIns="45700" rIns="91425" bIns="45700" anchor="t" anchorCtr="0">
            <a:spAutoFit/>
          </a:bodyPr>
          <a:lstStyle/>
          <a:p>
            <a:pPr marL="0" indent="0">
              <a:spcBef>
                <a:spcPts val="0"/>
              </a:spcBef>
            </a:pPr>
            <a:r>
              <a:rPr lang="en-US" dirty="0"/>
              <a:t>A kindergarten teacher focuses her attention and praise on student responses to letter/sound learning while overlooking opportunities to listen to the storytelling and play happening in the classroom.</a:t>
            </a:r>
          </a:p>
          <a:p>
            <a:pPr marL="0" lvl="0" indent="0" algn="l" rtl="0">
              <a:lnSpc>
                <a:spcPct val="114000"/>
              </a:lnSpc>
              <a:spcBef>
                <a:spcPts val="0"/>
              </a:spcBef>
              <a:spcAft>
                <a:spcPts val="0"/>
              </a:spcAft>
              <a:buClr>
                <a:srgbClr val="1E1E2D"/>
              </a:buClr>
              <a:buSzPts val="2200"/>
              <a:buNone/>
            </a:pPr>
            <a:endParaRPr dirty="0"/>
          </a:p>
        </p:txBody>
      </p:sp>
      <p:cxnSp>
        <p:nvCxnSpPr>
          <p:cNvPr id="468" name="Google Shape;468;p15"/>
          <p:cNvCxnSpPr/>
          <p:nvPr/>
        </p:nvCxnSpPr>
        <p:spPr>
          <a:xfrm>
            <a:off x="5074920" y="2912534"/>
            <a:ext cx="6265333" cy="0"/>
          </a:xfrm>
          <a:prstGeom prst="straightConnector1">
            <a:avLst/>
          </a:prstGeom>
          <a:noFill/>
          <a:ln w="63500" cap="rnd"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6"/>
          <p:cNvSpPr txBox="1">
            <a:spLocks noGrp="1"/>
          </p:cNvSpPr>
          <p:nvPr>
            <p:ph type="title"/>
          </p:nvPr>
        </p:nvSpPr>
        <p:spPr>
          <a:xfrm>
            <a:off x="329183" y="350161"/>
            <a:ext cx="4069080" cy="378565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dirty="0">
                <a:latin typeface="Arial"/>
                <a:ea typeface="Arial"/>
                <a:cs typeface="Arial"/>
                <a:sym typeface="Arial"/>
              </a:rPr>
              <a:t>3. Build on the power of storytelling to create connections, pass on traditions, entertain and affirm identities and promote expressive language. </a:t>
            </a:r>
            <a:r>
              <a:rPr lang="en-US" dirty="0"/>
              <a:t>(2)</a:t>
            </a:r>
            <a:endParaRPr dirty="0"/>
          </a:p>
        </p:txBody>
      </p:sp>
      <p:sp>
        <p:nvSpPr>
          <p:cNvPr id="475" name="Google Shape;475;p16"/>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Why This Matters:</a:t>
            </a:r>
            <a:endParaRPr/>
          </a:p>
        </p:txBody>
      </p:sp>
      <p:sp>
        <p:nvSpPr>
          <p:cNvPr id="476" name="Google Shape;476;p16"/>
          <p:cNvSpPr txBox="1">
            <a:spLocks noGrp="1"/>
          </p:cNvSpPr>
          <p:nvPr>
            <p:ph type="body" idx="2"/>
          </p:nvPr>
        </p:nvSpPr>
        <p:spPr>
          <a:xfrm>
            <a:off x="5074920" y="932452"/>
            <a:ext cx="6739467" cy="3943900"/>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1E1E2D"/>
              </a:buClr>
              <a:buSzPts val="2200"/>
              <a:buNone/>
            </a:pPr>
            <a:r>
              <a:rPr lang="en-US" dirty="0">
                <a:latin typeface="Arial"/>
                <a:ea typeface="Arial"/>
                <a:cs typeface="Arial"/>
                <a:sym typeface="Arial"/>
              </a:rPr>
              <a:t>Educators can structure literacy experiences that hold space for storytelling while centering learning opportunities that affirm and bring to life students’ histories, cultures, and traditions. Using oral language to honor cultural identity while simultaneously creating foundational literacy skills is critical for each and every child.</a:t>
            </a:r>
            <a:endParaRPr dirty="0"/>
          </a:p>
          <a:p>
            <a:pPr marL="0" lvl="0" indent="0" algn="l" rtl="0">
              <a:lnSpc>
                <a:spcPct val="114000"/>
              </a:lnSpc>
              <a:spcBef>
                <a:spcPts val="1600"/>
              </a:spcBef>
              <a:spcAft>
                <a:spcPts val="0"/>
              </a:spcAft>
              <a:buClr>
                <a:srgbClr val="1E1E2D"/>
              </a:buClr>
              <a:buSzPts val="2200"/>
              <a:buNone/>
            </a:pPr>
            <a:endParaRPr dirty="0"/>
          </a:p>
          <a:p>
            <a:pPr marL="0" lvl="0" indent="0" algn="l" rtl="0">
              <a:lnSpc>
                <a:spcPct val="114000"/>
              </a:lnSpc>
              <a:spcBef>
                <a:spcPts val="1600"/>
              </a:spcBef>
              <a:spcAft>
                <a:spcPts val="0"/>
              </a:spcAft>
              <a:buClr>
                <a:srgbClr val="1E1E2D"/>
              </a:buClr>
              <a:buSzPts val="22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17"/>
          <p:cNvPicPr preferRelativeResize="0"/>
          <p:nvPr/>
        </p:nvPicPr>
        <p:blipFill rotWithShape="1">
          <a:blip r:embed="rId3">
            <a:alphaModFix/>
          </a:blip>
          <a:srcRect/>
          <a:stretch/>
        </p:blipFill>
        <p:spPr>
          <a:xfrm>
            <a:off x="3883661" y="0"/>
            <a:ext cx="10304610" cy="6858000"/>
          </a:xfrm>
          <a:prstGeom prst="rect">
            <a:avLst/>
          </a:prstGeom>
          <a:noFill/>
          <a:ln>
            <a:noFill/>
          </a:ln>
        </p:spPr>
      </p:pic>
      <p:pic>
        <p:nvPicPr>
          <p:cNvPr id="483" name="Google Shape;483;p17"/>
          <p:cNvPicPr preferRelativeResize="0"/>
          <p:nvPr/>
        </p:nvPicPr>
        <p:blipFill rotWithShape="1">
          <a:blip r:embed="rId4">
            <a:alphaModFix/>
          </a:blip>
          <a:srcRect l="1217"/>
          <a:stretch/>
        </p:blipFill>
        <p:spPr>
          <a:xfrm rot="-5400000">
            <a:off x="0" y="457200"/>
            <a:ext cx="6400800" cy="6400800"/>
          </a:xfrm>
          <a:prstGeom prst="rect">
            <a:avLst/>
          </a:prstGeom>
          <a:noFill/>
          <a:ln>
            <a:noFill/>
          </a:ln>
        </p:spPr>
      </p:pic>
      <p:pic>
        <p:nvPicPr>
          <p:cNvPr id="484" name="Google Shape;484;p17"/>
          <p:cNvPicPr preferRelativeResize="0"/>
          <p:nvPr/>
        </p:nvPicPr>
        <p:blipFill rotWithShape="1">
          <a:blip r:embed="rId5">
            <a:alphaModFix/>
          </a:blip>
          <a:srcRect l="1217"/>
          <a:stretch/>
        </p:blipFill>
        <p:spPr>
          <a:xfrm rot="-5400000" flipH="1">
            <a:off x="1" y="1"/>
            <a:ext cx="6400800" cy="6400800"/>
          </a:xfrm>
          <a:prstGeom prst="rect">
            <a:avLst/>
          </a:prstGeom>
          <a:noFill/>
          <a:ln>
            <a:noFill/>
          </a:ln>
        </p:spPr>
      </p:pic>
      <p:sp>
        <p:nvSpPr>
          <p:cNvPr id="485" name="Google Shape;485;p17"/>
          <p:cNvSpPr txBox="1">
            <a:spLocks noGrp="1"/>
          </p:cNvSpPr>
          <p:nvPr>
            <p:ph type="title" idx="4294967295"/>
          </p:nvPr>
        </p:nvSpPr>
        <p:spPr>
          <a:xfrm>
            <a:off x="622301" y="1465263"/>
            <a:ext cx="3869018" cy="1573772"/>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100000"/>
              </a:lnSpc>
              <a:spcBef>
                <a:spcPts val="0"/>
              </a:spcBef>
              <a:spcAft>
                <a:spcPts val="0"/>
              </a:spcAft>
              <a:buClr>
                <a:srgbClr val="02639C"/>
              </a:buClr>
              <a:buSzPct val="100000"/>
              <a:buFont typeface="Arial"/>
              <a:buNone/>
            </a:pPr>
            <a:r>
              <a:rPr lang="en-US" sz="3600" b="1" i="0" u="none" strike="noStrike" cap="none">
                <a:solidFill>
                  <a:srgbClr val="02639C"/>
                </a:solidFill>
                <a:latin typeface="Arial"/>
                <a:ea typeface="Arial"/>
                <a:cs typeface="Arial"/>
                <a:sym typeface="Arial"/>
              </a:rPr>
              <a:t>Reflecting On Our Practice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18"/>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t>Pair-share</a:t>
            </a:r>
            <a:endParaRPr/>
          </a:p>
        </p:txBody>
      </p:sp>
      <p:sp>
        <p:nvSpPr>
          <p:cNvPr id="492" name="Google Shape;492;p18"/>
          <p:cNvSpPr txBox="1">
            <a:spLocks noGrp="1"/>
          </p:cNvSpPr>
          <p:nvPr>
            <p:ph type="body" idx="1"/>
          </p:nvPr>
        </p:nvSpPr>
        <p:spPr>
          <a:xfrm>
            <a:off x="329184" y="1331209"/>
            <a:ext cx="7107936" cy="478144"/>
          </a:xfrm>
          <a:prstGeom prst="rect">
            <a:avLst/>
          </a:prstGeom>
          <a:noFill/>
          <a:ln>
            <a:noFill/>
          </a:ln>
        </p:spPr>
        <p:txBody>
          <a:bodyPr spcFirstLastPara="1" wrap="square" lIns="91425" tIns="45700" rIns="91425" bIns="45700" anchor="t" anchorCtr="0">
            <a:spAutoFit/>
          </a:bodyPr>
          <a:lstStyle/>
          <a:p>
            <a:pPr marL="76200" lvl="0" indent="0" algn="l" rtl="0">
              <a:lnSpc>
                <a:spcPct val="114000"/>
              </a:lnSpc>
              <a:spcBef>
                <a:spcPts val="0"/>
              </a:spcBef>
              <a:spcAft>
                <a:spcPts val="0"/>
              </a:spcAft>
              <a:buClr>
                <a:srgbClr val="2E6AA6"/>
              </a:buClr>
              <a:buSzPts val="2400"/>
              <a:buNone/>
            </a:pPr>
            <a:r>
              <a:rPr lang="en-US"/>
              <a:t>Select one question to discuss with a partner:</a:t>
            </a:r>
            <a:endParaRPr/>
          </a:p>
        </p:txBody>
      </p:sp>
      <p:sp>
        <p:nvSpPr>
          <p:cNvPr id="493" name="Google Shape;493;p18"/>
          <p:cNvSpPr txBox="1">
            <a:spLocks noGrp="1"/>
          </p:cNvSpPr>
          <p:nvPr>
            <p:ph type="body" idx="2"/>
          </p:nvPr>
        </p:nvSpPr>
        <p:spPr>
          <a:xfrm>
            <a:off x="329184" y="1955060"/>
            <a:ext cx="6054683" cy="4329840"/>
          </a:xfrm>
          <a:prstGeom prst="rect">
            <a:avLst/>
          </a:prstGeom>
          <a:noFill/>
          <a:ln>
            <a:noFill/>
          </a:ln>
        </p:spPr>
        <p:txBody>
          <a:bodyPr spcFirstLastPara="1" wrap="square" lIns="91425" tIns="45700" rIns="91425" bIns="45700" anchor="t" anchorCtr="0">
            <a:spAutoFit/>
          </a:bodyPr>
          <a:lstStyle/>
          <a:p>
            <a:pPr marL="342900" lvl="0" indent="-342900" algn="l" rtl="0">
              <a:lnSpc>
                <a:spcPct val="114000"/>
              </a:lnSpc>
              <a:spcBef>
                <a:spcPts val="0"/>
              </a:spcBef>
              <a:spcAft>
                <a:spcPts val="0"/>
              </a:spcAft>
              <a:buClr>
                <a:srgbClr val="1E1E2D"/>
              </a:buClr>
              <a:buSzPts val="2200"/>
              <a:buFont typeface="Arial"/>
              <a:buChar char="•"/>
            </a:pPr>
            <a:r>
              <a:rPr lang="en-US"/>
              <a:t>What cultural and linguistic diversity, such as home language and dialect, exists in your classroom? How do you use multilingual students’ home language or dialect knowledge as an asset when teaching? </a:t>
            </a:r>
            <a:endParaRPr/>
          </a:p>
          <a:p>
            <a:pPr marL="342900" lvl="0" indent="-342900" algn="l" rtl="0">
              <a:lnSpc>
                <a:spcPct val="114000"/>
              </a:lnSpc>
              <a:spcBef>
                <a:spcPts val="1600"/>
              </a:spcBef>
              <a:spcAft>
                <a:spcPts val="0"/>
              </a:spcAft>
              <a:buClr>
                <a:srgbClr val="1E1E2D"/>
              </a:buClr>
              <a:buSzPts val="2200"/>
              <a:buFont typeface="Arial"/>
              <a:buChar char="•"/>
            </a:pPr>
            <a:r>
              <a:rPr lang="en-US"/>
              <a:t>How can you strategically incorporate strategies that leverage oral language </a:t>
            </a:r>
            <a:br>
              <a:rPr lang="en-US"/>
            </a:br>
            <a:r>
              <a:rPr lang="en-US"/>
              <a:t>(such as conversations and storytelling) </a:t>
            </a:r>
            <a:br>
              <a:rPr lang="en-US"/>
            </a:br>
            <a:r>
              <a:rPr lang="en-US"/>
              <a:t>in your classroom?</a:t>
            </a:r>
            <a:endParaRPr/>
          </a:p>
          <a:p>
            <a:pPr marL="0" lvl="0" indent="0" algn="l" rtl="0">
              <a:lnSpc>
                <a:spcPct val="114000"/>
              </a:lnSpc>
              <a:spcBef>
                <a:spcPts val="1600"/>
              </a:spcBef>
              <a:spcAft>
                <a:spcPts val="0"/>
              </a:spcAft>
              <a:buClr>
                <a:srgbClr val="1E1E2D"/>
              </a:buClr>
              <a:buSzPts val="2200"/>
              <a:buNone/>
            </a:pPr>
            <a:endParaRPr/>
          </a:p>
        </p:txBody>
      </p:sp>
      <p:sp>
        <p:nvSpPr>
          <p:cNvPr id="494" name="Google Shape;494;p18" descr="Dark blue talk bubble"/>
          <p:cNvSpPr/>
          <p:nvPr/>
        </p:nvSpPr>
        <p:spPr>
          <a:xfrm>
            <a:off x="9092961" y="664924"/>
            <a:ext cx="2886973" cy="2757881"/>
          </a:xfrm>
          <a:prstGeom prst="wedgeEllipseCallout">
            <a:avLst>
              <a:gd name="adj1" fmla="val -21301"/>
              <a:gd name="adj2" fmla="val 71847"/>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95" name="Google Shape;495;p18" descr="Light blue talk bubble"/>
          <p:cNvSpPr/>
          <p:nvPr/>
        </p:nvSpPr>
        <p:spPr>
          <a:xfrm>
            <a:off x="8039708" y="2056255"/>
            <a:ext cx="2886973" cy="2757881"/>
          </a:xfrm>
          <a:prstGeom prst="wedgeEllipseCallout">
            <a:avLst>
              <a:gd name="adj1" fmla="val 26393"/>
              <a:gd name="adj2" fmla="val 68949"/>
            </a:avLst>
          </a:prstGeom>
          <a:solidFill>
            <a:srgbClr val="0995CC"/>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9"/>
          <p:cNvSpPr txBox="1">
            <a:spLocks noGrp="1"/>
          </p:cNvSpPr>
          <p:nvPr>
            <p:ph type="title"/>
          </p:nvPr>
        </p:nvSpPr>
        <p:spPr>
          <a:xfrm>
            <a:off x="329184" y="243312"/>
            <a:ext cx="11364844" cy="52120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D14F97"/>
              </a:buClr>
              <a:buSzPct val="100000"/>
              <a:buFont typeface="Arial"/>
              <a:buNone/>
            </a:pPr>
            <a:r>
              <a:rPr lang="en-US"/>
              <a:t>Integrating oral language into core teaching</a:t>
            </a:r>
            <a:endParaRPr/>
          </a:p>
        </p:txBody>
      </p:sp>
      <p:sp>
        <p:nvSpPr>
          <p:cNvPr id="502" name="Google Shape;502;p19"/>
          <p:cNvSpPr txBox="1">
            <a:spLocks noGrp="1"/>
          </p:cNvSpPr>
          <p:nvPr>
            <p:ph type="body" idx="1"/>
          </p:nvPr>
        </p:nvSpPr>
        <p:spPr>
          <a:xfrm>
            <a:off x="329184" y="1353312"/>
            <a:ext cx="11390244" cy="2130199"/>
          </a:xfrm>
          <a:prstGeom prst="rect">
            <a:avLst/>
          </a:prstGeom>
          <a:noFill/>
          <a:ln>
            <a:noFill/>
          </a:ln>
        </p:spPr>
        <p:txBody>
          <a:bodyPr spcFirstLastPara="1" wrap="square" lIns="91425" tIns="45700" rIns="91425" bIns="45700" anchor="t" anchorCtr="0">
            <a:noAutofit/>
          </a:bodyPr>
          <a:lstStyle/>
          <a:p>
            <a:pPr marL="0" lvl="0" indent="0" algn="ctr" rtl="0">
              <a:lnSpc>
                <a:spcPct val="114000"/>
              </a:lnSpc>
              <a:spcBef>
                <a:spcPts val="0"/>
              </a:spcBef>
              <a:spcAft>
                <a:spcPts val="0"/>
              </a:spcAft>
              <a:buClr>
                <a:srgbClr val="1E1E2D"/>
              </a:buClr>
              <a:buSzPts val="2400"/>
              <a:buNone/>
            </a:pPr>
            <a:r>
              <a:rPr lang="en-US"/>
              <a:t>Return to the current or former student you thought about </a:t>
            </a:r>
            <a:br>
              <a:rPr lang="en-US"/>
            </a:br>
            <a:r>
              <a:rPr lang="en-US"/>
              <a:t>in the beginning of this session. </a:t>
            </a:r>
            <a:endParaRPr/>
          </a:p>
        </p:txBody>
      </p:sp>
      <p:sp>
        <p:nvSpPr>
          <p:cNvPr id="503" name="Google Shape;503;p19"/>
          <p:cNvSpPr/>
          <p:nvPr/>
        </p:nvSpPr>
        <p:spPr>
          <a:xfrm>
            <a:off x="957513" y="2406977"/>
            <a:ext cx="3548549" cy="3389874"/>
          </a:xfrm>
          <a:prstGeom prst="wedgeEllipseCallout">
            <a:avLst>
              <a:gd name="adj1" fmla="val 26661"/>
              <a:gd name="adj2" fmla="val 68263"/>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What linguistic strengths does your student bring to the classroom?</a:t>
            </a:r>
            <a:endParaRPr/>
          </a:p>
        </p:txBody>
      </p:sp>
      <p:sp>
        <p:nvSpPr>
          <p:cNvPr id="504" name="Google Shape;504;p19"/>
          <p:cNvSpPr/>
          <p:nvPr/>
        </p:nvSpPr>
        <p:spPr>
          <a:xfrm>
            <a:off x="4250031" y="2406977"/>
            <a:ext cx="3548549" cy="3389874"/>
          </a:xfrm>
          <a:prstGeom prst="wedgeEllipseCallout">
            <a:avLst>
              <a:gd name="adj1" fmla="val -993"/>
              <a:gd name="adj2" fmla="val 70237"/>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What instructional strategies could you use to support your student?</a:t>
            </a:r>
            <a:endParaRPr/>
          </a:p>
        </p:txBody>
      </p:sp>
      <p:sp>
        <p:nvSpPr>
          <p:cNvPr id="505" name="Google Shape;505;p19"/>
          <p:cNvSpPr/>
          <p:nvPr/>
        </p:nvSpPr>
        <p:spPr>
          <a:xfrm>
            <a:off x="7542549" y="2406977"/>
            <a:ext cx="3548549" cy="3389874"/>
          </a:xfrm>
          <a:prstGeom prst="wedgeEllipseCallout">
            <a:avLst>
              <a:gd name="adj1" fmla="val -26133"/>
              <a:gd name="adj2" fmla="val 68921"/>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What would support you as you integrate oral language into your core instruction?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latin typeface="Arial"/>
                <a:ea typeface="Arial"/>
                <a:cs typeface="Arial"/>
                <a:sym typeface="Arial"/>
              </a:rPr>
              <a:t>Oregon Early Literacy Framework – Oral Language</a:t>
            </a:r>
            <a:endParaRPr/>
          </a:p>
        </p:txBody>
      </p:sp>
      <p:sp>
        <p:nvSpPr>
          <p:cNvPr id="346" name="Google Shape;346;p2"/>
          <p:cNvSpPr txBox="1">
            <a:spLocks noGrp="1"/>
          </p:cNvSpPr>
          <p:nvPr>
            <p:ph type="body" idx="1"/>
          </p:nvPr>
        </p:nvSpPr>
        <p:spPr>
          <a:xfrm>
            <a:off x="329184" y="1345735"/>
            <a:ext cx="11390244" cy="755143"/>
          </a:xfrm>
          <a:prstGeom prst="rect">
            <a:avLst/>
          </a:prstGeom>
          <a:noFill/>
          <a:ln>
            <a:noFill/>
          </a:ln>
        </p:spPr>
        <p:txBody>
          <a:bodyPr spcFirstLastPara="1" wrap="square" lIns="182875" tIns="182875" rIns="182875" bIns="182875" anchor="t" anchorCtr="0">
            <a:spAutoFit/>
          </a:bodyPr>
          <a:lstStyle/>
          <a:p>
            <a:pPr marL="293370" lvl="0" indent="-293370" algn="ctr" rtl="0">
              <a:lnSpc>
                <a:spcPct val="114000"/>
              </a:lnSpc>
              <a:spcBef>
                <a:spcPts val="0"/>
              </a:spcBef>
              <a:spcAft>
                <a:spcPts val="0"/>
              </a:spcAft>
              <a:buClr>
                <a:srgbClr val="026CAA"/>
              </a:buClr>
              <a:buSzPts val="2400"/>
              <a:buNone/>
            </a:pPr>
            <a:r>
              <a:rPr lang="en-US">
                <a:latin typeface="Arial"/>
                <a:ea typeface="Arial"/>
                <a:cs typeface="Arial"/>
                <a:sym typeface="Arial"/>
              </a:rPr>
              <a:t>Oregon's Vision</a:t>
            </a:r>
            <a:endParaRPr/>
          </a:p>
        </p:txBody>
      </p:sp>
      <p:sp>
        <p:nvSpPr>
          <p:cNvPr id="347" name="Google Shape;347;p2"/>
          <p:cNvSpPr txBox="1">
            <a:spLocks noGrp="1"/>
          </p:cNvSpPr>
          <p:nvPr>
            <p:ph type="body" idx="2"/>
          </p:nvPr>
        </p:nvSpPr>
        <p:spPr>
          <a:xfrm>
            <a:off x="654050" y="2092325"/>
            <a:ext cx="3352800" cy="3424592"/>
          </a:xfrm>
          <a:prstGeom prst="rect">
            <a:avLst/>
          </a:prstGeom>
          <a:solidFill>
            <a:srgbClr val="FBF4F8"/>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p>
            <a:pPr marL="15875" lvl="0" indent="0" algn="l" rtl="0">
              <a:lnSpc>
                <a:spcPct val="114000"/>
              </a:lnSpc>
              <a:spcBef>
                <a:spcPts val="0"/>
              </a:spcBef>
              <a:spcAft>
                <a:spcPts val="0"/>
              </a:spcAft>
              <a:buClr>
                <a:srgbClr val="1E1E2D"/>
              </a:buClr>
              <a:buSzPts val="2200"/>
              <a:buNone/>
            </a:pPr>
            <a:r>
              <a:rPr lang="en-US" b="1" dirty="0">
                <a:latin typeface="Arial"/>
                <a:ea typeface="Arial"/>
                <a:cs typeface="Arial"/>
                <a:sym typeface="Arial"/>
              </a:rPr>
              <a:t>Children</a:t>
            </a:r>
            <a:r>
              <a:rPr lang="en-US" dirty="0">
                <a:latin typeface="Arial"/>
                <a:ea typeface="Arial"/>
                <a:cs typeface="Arial"/>
                <a:sym typeface="Arial"/>
              </a:rPr>
              <a:t> have access to consistent, culturally responsive, and research-aligned literacy instruction that guarantees reading and writing proficiency in at least one language.</a:t>
            </a:r>
            <a:endParaRPr dirty="0"/>
          </a:p>
        </p:txBody>
      </p:sp>
      <p:sp>
        <p:nvSpPr>
          <p:cNvPr id="348" name="Google Shape;348;p2"/>
          <p:cNvSpPr txBox="1">
            <a:spLocks noGrp="1"/>
          </p:cNvSpPr>
          <p:nvPr>
            <p:ph type="body" idx="3"/>
          </p:nvPr>
        </p:nvSpPr>
        <p:spPr>
          <a:xfrm>
            <a:off x="4419600" y="2092325"/>
            <a:ext cx="3526971" cy="3449021"/>
          </a:xfrm>
          <a:prstGeom prst="rect">
            <a:avLst/>
          </a:prstGeom>
          <a:solidFill>
            <a:srgbClr val="FEF7EA"/>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p>
            <a:pPr marL="15875" lvl="0" indent="0" algn="l" rtl="0">
              <a:lnSpc>
                <a:spcPct val="114000"/>
              </a:lnSpc>
              <a:spcBef>
                <a:spcPts val="0"/>
              </a:spcBef>
              <a:spcAft>
                <a:spcPts val="0"/>
              </a:spcAft>
              <a:buClr>
                <a:srgbClr val="1E1E2D"/>
              </a:buClr>
              <a:buSzPts val="2200"/>
              <a:buNone/>
            </a:pPr>
            <a:r>
              <a:rPr lang="en-US" b="1">
                <a:latin typeface="Arial"/>
                <a:ea typeface="Arial"/>
                <a:cs typeface="Arial"/>
                <a:sym typeface="Arial"/>
              </a:rPr>
              <a:t>Parents and caregivers </a:t>
            </a:r>
            <a:r>
              <a:rPr lang="en-US">
                <a:latin typeface="Arial"/>
                <a:ea typeface="Arial"/>
                <a:cs typeface="Arial"/>
                <a:sym typeface="Arial"/>
              </a:rPr>
              <a:t>are supported as full partners in their children’s literacy development.</a:t>
            </a:r>
            <a:endParaRPr/>
          </a:p>
          <a:p>
            <a:pPr marL="15875" lvl="0" indent="0" algn="l" rtl="0">
              <a:lnSpc>
                <a:spcPct val="114000"/>
              </a:lnSpc>
              <a:spcBef>
                <a:spcPts val="1600"/>
              </a:spcBef>
              <a:spcAft>
                <a:spcPts val="0"/>
              </a:spcAft>
              <a:buClr>
                <a:srgbClr val="1E1E2D"/>
              </a:buClr>
              <a:buSzPts val="2200"/>
              <a:buNone/>
            </a:pPr>
            <a:endParaRPr>
              <a:latin typeface="Arial"/>
              <a:ea typeface="Arial"/>
              <a:cs typeface="Arial"/>
              <a:sym typeface="Arial"/>
            </a:endParaRPr>
          </a:p>
          <a:p>
            <a:pPr marL="293688" lvl="0" indent="-293688" algn="l" rtl="0">
              <a:lnSpc>
                <a:spcPct val="114000"/>
              </a:lnSpc>
              <a:spcBef>
                <a:spcPts val="1600"/>
              </a:spcBef>
              <a:spcAft>
                <a:spcPts val="0"/>
              </a:spcAft>
              <a:buClr>
                <a:srgbClr val="1E1E2D"/>
              </a:buClr>
              <a:buSzPts val="2200"/>
              <a:buNone/>
            </a:pPr>
            <a:endParaRPr/>
          </a:p>
        </p:txBody>
      </p:sp>
      <p:sp>
        <p:nvSpPr>
          <p:cNvPr id="349" name="Google Shape;349;p2"/>
          <p:cNvSpPr txBox="1">
            <a:spLocks noGrp="1"/>
          </p:cNvSpPr>
          <p:nvPr>
            <p:ph type="body" idx="4"/>
          </p:nvPr>
        </p:nvSpPr>
        <p:spPr>
          <a:xfrm>
            <a:off x="8201025" y="2092324"/>
            <a:ext cx="3352800" cy="3424592"/>
          </a:xfrm>
          <a:prstGeom prst="rect">
            <a:avLst/>
          </a:prstGeom>
          <a:solidFill>
            <a:srgbClr val="F3FAFE"/>
          </a:solidFill>
          <a:ln>
            <a:noFill/>
          </a:ln>
          <a:effectLst>
            <a:outerShdw blurRad="165100" dist="76200" dir="5400000" algn="t" rotWithShape="0">
              <a:srgbClr val="000000">
                <a:alpha val="29803"/>
              </a:srgbClr>
            </a:outerShdw>
          </a:effectLst>
        </p:spPr>
        <p:txBody>
          <a:bodyPr spcFirstLastPara="1" wrap="square" lIns="182875" tIns="182875" rIns="182875" bIns="182875" anchor="t" anchorCtr="0">
            <a:spAutoFit/>
          </a:bodyPr>
          <a:lstStyle/>
          <a:p>
            <a:pPr marL="15875" lvl="0" indent="0" algn="l" rtl="0">
              <a:lnSpc>
                <a:spcPct val="114000"/>
              </a:lnSpc>
              <a:spcBef>
                <a:spcPts val="0"/>
              </a:spcBef>
              <a:spcAft>
                <a:spcPts val="0"/>
              </a:spcAft>
              <a:buClr>
                <a:srgbClr val="1E1E2D"/>
              </a:buClr>
              <a:buSzPts val="2200"/>
              <a:buNone/>
            </a:pPr>
            <a:r>
              <a:rPr lang="en-US" b="1">
                <a:latin typeface="Arial"/>
                <a:ea typeface="Arial"/>
                <a:cs typeface="Arial"/>
                <a:sym typeface="Arial"/>
              </a:rPr>
              <a:t>Teachers</a:t>
            </a:r>
            <a:r>
              <a:rPr lang="en-US">
                <a:latin typeface="Arial"/>
                <a:ea typeface="Arial"/>
                <a:cs typeface="Arial"/>
                <a:sym typeface="Arial"/>
              </a:rPr>
              <a:t> are prepared and supported to identify individual student strengths and needs, and to teach reading and writing in research-aligned ways. </a:t>
            </a:r>
            <a:br>
              <a:rPr lang="en-US">
                <a:latin typeface="Arial"/>
                <a:ea typeface="Arial"/>
                <a:cs typeface="Arial"/>
                <a:sym typeface="Arial"/>
              </a:rPr>
            </a:b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latin typeface="Arial"/>
                <a:ea typeface="Arial"/>
                <a:cs typeface="Arial"/>
                <a:sym typeface="Arial"/>
              </a:rPr>
              <a:t>Learn More</a:t>
            </a:r>
            <a:endParaRPr/>
          </a:p>
        </p:txBody>
      </p:sp>
      <p:sp>
        <p:nvSpPr>
          <p:cNvPr id="512" name="Google Shape;512;p20"/>
          <p:cNvSpPr txBox="1">
            <a:spLocks noGrp="1"/>
          </p:cNvSpPr>
          <p:nvPr>
            <p:ph type="body" idx="1"/>
          </p:nvPr>
        </p:nvSpPr>
        <p:spPr>
          <a:xfrm>
            <a:off x="373542" y="1119655"/>
            <a:ext cx="5486401"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Oregon’s Early Literacy Framework</a:t>
            </a:r>
            <a:endParaRPr/>
          </a:p>
        </p:txBody>
      </p:sp>
      <p:pic>
        <p:nvPicPr>
          <p:cNvPr id="513" name="Google Shape;513;p20" descr="A qr code linking to the text of the Oregon Early Literacy Framework"/>
          <p:cNvPicPr preferRelativeResize="0">
            <a:picLocks noGrp="1"/>
          </p:cNvPicPr>
          <p:nvPr>
            <p:ph type="body" idx="2"/>
          </p:nvPr>
        </p:nvPicPr>
        <p:blipFill rotWithShape="1">
          <a:blip r:embed="rId3">
            <a:alphaModFix/>
          </a:blip>
          <a:srcRect/>
          <a:stretch/>
        </p:blipFill>
        <p:spPr>
          <a:xfrm>
            <a:off x="373542" y="2909965"/>
            <a:ext cx="2150550" cy="2150550"/>
          </a:xfrm>
          <a:prstGeom prst="rect">
            <a:avLst/>
          </a:prstGeom>
          <a:noFill/>
          <a:ln w="9525" cap="flat" cmpd="sng">
            <a:solidFill>
              <a:schemeClr val="accent1"/>
            </a:solidFill>
            <a:prstDash val="solid"/>
            <a:round/>
            <a:headEnd type="none" w="sm" len="sm"/>
            <a:tailEnd type="none" w="sm" len="sm"/>
          </a:ln>
        </p:spPr>
      </p:pic>
      <p:pic>
        <p:nvPicPr>
          <p:cNvPr id="514" name="Google Shape;514;p20" descr="Cover page of Oregon's Early Literacy Framework"/>
          <p:cNvPicPr preferRelativeResize="0"/>
          <p:nvPr/>
        </p:nvPicPr>
        <p:blipFill rotWithShape="1">
          <a:blip r:embed="rId4">
            <a:alphaModFix/>
          </a:blip>
          <a:srcRect/>
          <a:stretch/>
        </p:blipFill>
        <p:spPr>
          <a:xfrm>
            <a:off x="2894401" y="2129979"/>
            <a:ext cx="2871216" cy="3709119"/>
          </a:xfrm>
          <a:prstGeom prst="rect">
            <a:avLst/>
          </a:prstGeom>
          <a:noFill/>
          <a:ln>
            <a:noFill/>
          </a:ln>
          <a:effectLst>
            <a:outerShdw blurRad="50800" dist="38100" dir="2700000" algn="tl" rotWithShape="0">
              <a:srgbClr val="000000">
                <a:alpha val="40000"/>
              </a:srgbClr>
            </a:outerShdw>
          </a:effectLst>
        </p:spPr>
      </p:pic>
      <p:sp>
        <p:nvSpPr>
          <p:cNvPr id="515" name="Google Shape;515;p20"/>
          <p:cNvSpPr txBox="1"/>
          <p:nvPr/>
        </p:nvSpPr>
        <p:spPr>
          <a:xfrm>
            <a:off x="228976" y="6141607"/>
            <a:ext cx="6262469" cy="478145"/>
          </a:xfrm>
          <a:prstGeom prst="rect">
            <a:avLst/>
          </a:prstGeom>
          <a:noFill/>
          <a:ln>
            <a:noFill/>
          </a:ln>
        </p:spPr>
        <p:txBody>
          <a:bodyPr spcFirstLastPara="1" wrap="square" lIns="91425" tIns="45700" rIns="91425" bIns="45700" anchor="ctr" anchorCtr="0">
            <a:noAutofit/>
          </a:bodyPr>
          <a:lstStyle/>
          <a:p>
            <a:pPr marL="0" marR="0" lvl="0" indent="0" algn="l" rtl="0">
              <a:lnSpc>
                <a:spcPct val="114000"/>
              </a:lnSpc>
              <a:spcBef>
                <a:spcPts val="0"/>
              </a:spcBef>
              <a:spcAft>
                <a:spcPts val="0"/>
              </a:spcAft>
              <a:buClr>
                <a:srgbClr val="1E1E2D"/>
              </a:buClr>
              <a:buSzPts val="1800"/>
              <a:buFont typeface="Arial"/>
              <a:buNone/>
            </a:pPr>
            <a:r>
              <a:rPr lang="en-US" sz="1800" b="0" i="0" u="sng" strike="noStrike" cap="none">
                <a:solidFill>
                  <a:srgbClr val="1E1E2D"/>
                </a:solidFill>
                <a:latin typeface="Arial"/>
                <a:ea typeface="Arial"/>
                <a:cs typeface="Arial"/>
                <a:sym typeface="Arial"/>
                <a:hlinkClick r:id="rId5">
                  <a:extLst>
                    <a:ext uri="{A12FA001-AC4F-418D-AE19-62706E023703}">
                      <ahyp:hlinkClr xmlns:ahyp="http://schemas.microsoft.com/office/drawing/2018/hyperlinkcolor" val="tx"/>
                    </a:ext>
                  </a:extLst>
                </a:hlinkClick>
              </a:rPr>
              <a:t>https://oregoninstructionalframeworks.org/wp-content/uploads/2024/04/Literacy-Framework_2023.pdf</a:t>
            </a:r>
            <a:r>
              <a:rPr lang="en-US" sz="1800" b="0" i="0" u="none" strike="noStrike" cap="none">
                <a:solidFill>
                  <a:srgbClr val="1E1E2D"/>
                </a:solidFill>
                <a:latin typeface="Arial"/>
                <a:ea typeface="Arial"/>
                <a:cs typeface="Arial"/>
                <a:sym typeface="Arial"/>
              </a:rPr>
              <a:t> </a:t>
            </a:r>
            <a:endParaRPr/>
          </a:p>
        </p:txBody>
      </p:sp>
      <p:cxnSp>
        <p:nvCxnSpPr>
          <p:cNvPr id="516" name="Google Shape;516;p20"/>
          <p:cNvCxnSpPr/>
          <p:nvPr/>
        </p:nvCxnSpPr>
        <p:spPr>
          <a:xfrm rot="5400000">
            <a:off x="2978898" y="4033613"/>
            <a:ext cx="6265333" cy="0"/>
          </a:xfrm>
          <a:prstGeom prst="straightConnector1">
            <a:avLst/>
          </a:prstGeom>
          <a:noFill/>
          <a:ln w="63500" cap="rnd" cmpd="sng">
            <a:solidFill>
              <a:schemeClr val="lt1"/>
            </a:solidFill>
            <a:prstDash val="solid"/>
            <a:miter lim="800000"/>
            <a:headEnd type="none" w="sm" len="sm"/>
            <a:tailEnd type="none" w="sm" len="sm"/>
          </a:ln>
        </p:spPr>
      </p:cxnSp>
      <p:sp>
        <p:nvSpPr>
          <p:cNvPr id="517" name="Google Shape;517;p20"/>
          <p:cNvSpPr txBox="1">
            <a:spLocks noGrp="1"/>
          </p:cNvSpPr>
          <p:nvPr>
            <p:ph type="body" idx="3"/>
          </p:nvPr>
        </p:nvSpPr>
        <p:spPr>
          <a:xfrm>
            <a:off x="6326187" y="1119655"/>
            <a:ext cx="5486399" cy="899157"/>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5"/>
              </a:buClr>
              <a:buSzPts val="2400"/>
              <a:buNone/>
            </a:pPr>
            <a:r>
              <a:rPr lang="en-US"/>
              <a:t>Oregon’s Early Literacy Framework Website</a:t>
            </a:r>
            <a:endParaRPr/>
          </a:p>
        </p:txBody>
      </p:sp>
      <p:pic>
        <p:nvPicPr>
          <p:cNvPr id="518" name="Google Shape;518;p20" descr="A qr code linking to the Oregon Early Literacy Framework website"/>
          <p:cNvPicPr preferRelativeResize="0">
            <a:picLocks noGrp="1"/>
          </p:cNvPicPr>
          <p:nvPr>
            <p:ph type="body" idx="4"/>
          </p:nvPr>
        </p:nvPicPr>
        <p:blipFill rotWithShape="1">
          <a:blip r:embed="rId6">
            <a:alphaModFix/>
          </a:blip>
          <a:srcRect/>
          <a:stretch/>
        </p:blipFill>
        <p:spPr>
          <a:xfrm>
            <a:off x="8076739" y="2909965"/>
            <a:ext cx="2150550" cy="2150550"/>
          </a:xfrm>
          <a:prstGeom prst="rect">
            <a:avLst/>
          </a:prstGeom>
          <a:noFill/>
          <a:ln w="9525" cap="flat" cmpd="sng">
            <a:solidFill>
              <a:schemeClr val="accent1"/>
            </a:solidFill>
            <a:prstDash val="solid"/>
            <a:round/>
            <a:headEnd type="none" w="sm" len="sm"/>
            <a:tailEnd type="none" w="sm" len="sm"/>
          </a:ln>
        </p:spPr>
      </p:pic>
      <p:sp>
        <p:nvSpPr>
          <p:cNvPr id="519" name="Google Shape;519;p20"/>
          <p:cNvSpPr txBox="1"/>
          <p:nvPr/>
        </p:nvSpPr>
        <p:spPr>
          <a:xfrm>
            <a:off x="6491444" y="5629825"/>
            <a:ext cx="5321141" cy="1332796"/>
          </a:xfrm>
          <a:prstGeom prst="rect">
            <a:avLst/>
          </a:prstGeom>
          <a:noFill/>
          <a:ln>
            <a:noFill/>
          </a:ln>
        </p:spPr>
        <p:txBody>
          <a:bodyPr spcFirstLastPara="1" wrap="square" lIns="91425" tIns="45700" rIns="91425" bIns="45700" anchor="ctr" anchorCtr="0">
            <a:normAutofit/>
          </a:bodyPr>
          <a:lstStyle/>
          <a:p>
            <a:pPr marL="0" marR="0" lvl="0" indent="0" algn="l" rtl="0">
              <a:lnSpc>
                <a:spcPct val="114000"/>
              </a:lnSpc>
              <a:spcBef>
                <a:spcPts val="0"/>
              </a:spcBef>
              <a:spcAft>
                <a:spcPts val="0"/>
              </a:spcAft>
              <a:buClr>
                <a:srgbClr val="1E1E2D"/>
              </a:buClr>
              <a:buSzPts val="2000"/>
              <a:buFont typeface="Arial"/>
              <a:buNone/>
            </a:pPr>
            <a:r>
              <a:rPr lang="en-US" sz="2000" b="0" i="0" u="sng" strike="noStrike" cap="none">
                <a:solidFill>
                  <a:srgbClr val="1E1E2D"/>
                </a:solidFill>
                <a:latin typeface="Arial"/>
                <a:ea typeface="Arial"/>
                <a:cs typeface="Arial"/>
                <a:sym typeface="Arial"/>
                <a:hlinkClick r:id="rId7">
                  <a:extLst>
                    <a:ext uri="{A12FA001-AC4F-418D-AE19-62706E023703}">
                      <ahyp:hlinkClr xmlns:ahyp="http://schemas.microsoft.com/office/drawing/2018/hyperlinkcolor" val="tx"/>
                    </a:ext>
                  </a:extLst>
                </a:hlinkClick>
              </a:rPr>
              <a:t>https://oregoninstructionalframeworks.org/</a:t>
            </a:r>
            <a:r>
              <a:rPr lang="en-US" sz="2000" b="0" i="0" u="none" strike="noStrike" cap="none">
                <a:solidFill>
                  <a:srgbClr val="1E1E2D"/>
                </a:solidFill>
                <a:latin typeface="Arial"/>
                <a:ea typeface="Arial"/>
                <a:cs typeface="Arial"/>
                <a:sym typeface="Arial"/>
              </a:rPr>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1"/>
          <p:cNvSpPr txBox="1">
            <a:spLocks noGrp="1"/>
          </p:cNvSpPr>
          <p:nvPr>
            <p:ph type="title"/>
          </p:nvPr>
        </p:nvSpPr>
        <p:spPr>
          <a:xfrm>
            <a:off x="329184" y="243312"/>
            <a:ext cx="11364844" cy="52120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D14F97"/>
              </a:buClr>
              <a:buSzPct val="100000"/>
              <a:buFont typeface="Arial"/>
              <a:buNone/>
            </a:pPr>
            <a:r>
              <a:rPr lang="en-US"/>
              <a:t>Next Steps</a:t>
            </a:r>
            <a:endParaRPr/>
          </a:p>
        </p:txBody>
      </p:sp>
      <p:sp>
        <p:nvSpPr>
          <p:cNvPr id="526" name="Google Shape;526;p21"/>
          <p:cNvSpPr txBox="1">
            <a:spLocks noGrp="1"/>
          </p:cNvSpPr>
          <p:nvPr>
            <p:ph type="body" idx="1"/>
          </p:nvPr>
        </p:nvSpPr>
        <p:spPr>
          <a:xfrm>
            <a:off x="329183" y="1353312"/>
            <a:ext cx="8894329" cy="2130199"/>
          </a:xfrm>
          <a:prstGeom prst="rect">
            <a:avLst/>
          </a:prstGeom>
          <a:noFill/>
          <a:ln>
            <a:noFill/>
          </a:ln>
        </p:spPr>
        <p:txBody>
          <a:bodyPr spcFirstLastPara="1" wrap="square" lIns="91425" tIns="45700" rIns="91425" bIns="45700" anchor="ctr" anchorCtr="0">
            <a:normAutofit/>
          </a:bodyPr>
          <a:lstStyle/>
          <a:p>
            <a:pPr marL="0" lvl="0" indent="0" algn="l" rtl="0">
              <a:lnSpc>
                <a:spcPct val="114000"/>
              </a:lnSpc>
              <a:spcBef>
                <a:spcPts val="0"/>
              </a:spcBef>
              <a:spcAft>
                <a:spcPts val="0"/>
              </a:spcAft>
              <a:buClr>
                <a:srgbClr val="1E1E2D"/>
              </a:buClr>
              <a:buSzPts val="2400"/>
              <a:buNone/>
            </a:pPr>
            <a:r>
              <a:rPr lang="en-US"/>
              <a:t>This slide can be adapted for the next steps at your site.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3"/>
          <p:cNvPicPr preferRelativeResize="0"/>
          <p:nvPr/>
        </p:nvPicPr>
        <p:blipFill rotWithShape="1">
          <a:blip r:embed="rId3">
            <a:alphaModFix/>
          </a:blip>
          <a:srcRect/>
          <a:stretch/>
        </p:blipFill>
        <p:spPr>
          <a:xfrm>
            <a:off x="7197212" y="0"/>
            <a:ext cx="4994788" cy="6858000"/>
          </a:xfrm>
          <a:prstGeom prst="rect">
            <a:avLst/>
          </a:prstGeom>
          <a:noFill/>
          <a:ln>
            <a:noFill/>
          </a:ln>
        </p:spPr>
      </p:pic>
      <p:pic>
        <p:nvPicPr>
          <p:cNvPr id="356" name="Google Shape;356;p3"/>
          <p:cNvPicPr preferRelativeResize="0"/>
          <p:nvPr/>
        </p:nvPicPr>
        <p:blipFill rotWithShape="1">
          <a:blip r:embed="rId4">
            <a:alphaModFix/>
          </a:blip>
          <a:srcRect l="1217"/>
          <a:stretch/>
        </p:blipFill>
        <p:spPr>
          <a:xfrm rot="-5400000">
            <a:off x="0" y="457200"/>
            <a:ext cx="6400800" cy="6400800"/>
          </a:xfrm>
          <a:prstGeom prst="rect">
            <a:avLst/>
          </a:prstGeom>
          <a:noFill/>
          <a:ln>
            <a:noFill/>
          </a:ln>
        </p:spPr>
      </p:pic>
      <p:pic>
        <p:nvPicPr>
          <p:cNvPr id="357" name="Google Shape;357;p3"/>
          <p:cNvPicPr preferRelativeResize="0"/>
          <p:nvPr/>
        </p:nvPicPr>
        <p:blipFill rotWithShape="1">
          <a:blip r:embed="rId5">
            <a:alphaModFix/>
          </a:blip>
          <a:srcRect l="1217"/>
          <a:stretch/>
        </p:blipFill>
        <p:spPr>
          <a:xfrm rot="-5400000" flipH="1">
            <a:off x="1" y="1"/>
            <a:ext cx="6400800" cy="6400800"/>
          </a:xfrm>
          <a:prstGeom prst="rect">
            <a:avLst/>
          </a:prstGeom>
          <a:noFill/>
          <a:ln>
            <a:noFill/>
          </a:ln>
        </p:spPr>
      </p:pic>
      <p:sp>
        <p:nvSpPr>
          <p:cNvPr id="358" name="Google Shape;358;p3"/>
          <p:cNvSpPr txBox="1">
            <a:spLocks noGrp="1"/>
          </p:cNvSpPr>
          <p:nvPr>
            <p:ph type="title" idx="4294967295"/>
          </p:nvPr>
        </p:nvSpPr>
        <p:spPr>
          <a:xfrm>
            <a:off x="622301" y="1465263"/>
            <a:ext cx="3869018" cy="1573772"/>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100000"/>
              </a:lnSpc>
              <a:spcBef>
                <a:spcPts val="0"/>
              </a:spcBef>
              <a:spcAft>
                <a:spcPts val="0"/>
              </a:spcAft>
              <a:buClr>
                <a:srgbClr val="02639C"/>
              </a:buClr>
              <a:buSzPct val="100000"/>
              <a:buFont typeface="Arial"/>
              <a:buNone/>
            </a:pPr>
            <a:r>
              <a:rPr lang="en-US" sz="3600" b="1" i="0" u="none" strike="noStrike" cap="none">
                <a:solidFill>
                  <a:srgbClr val="02639C"/>
                </a:solidFill>
                <a:latin typeface="Arial"/>
                <a:ea typeface="Arial"/>
                <a:cs typeface="Arial"/>
                <a:sym typeface="Arial"/>
              </a:rPr>
              <a:t>Making Connections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latin typeface="Arial"/>
                <a:ea typeface="Arial"/>
                <a:cs typeface="Arial"/>
                <a:sym typeface="Arial"/>
              </a:rPr>
              <a:t>Reflect on your experience</a:t>
            </a:r>
            <a:endParaRPr/>
          </a:p>
        </p:txBody>
      </p:sp>
      <p:sp>
        <p:nvSpPr>
          <p:cNvPr id="365" name="Google Shape;365;p4"/>
          <p:cNvSpPr txBox="1">
            <a:spLocks noGrp="1"/>
          </p:cNvSpPr>
          <p:nvPr>
            <p:ph type="body" idx="1"/>
          </p:nvPr>
        </p:nvSpPr>
        <p:spPr>
          <a:xfrm>
            <a:off x="329183" y="1331209"/>
            <a:ext cx="7107936"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026CAA"/>
              </a:buClr>
              <a:buSzPts val="2400"/>
              <a:buNone/>
            </a:pPr>
            <a:r>
              <a:rPr lang="en-US" sz="2400" b="1">
                <a:solidFill>
                  <a:srgbClr val="026CAA"/>
                </a:solidFill>
              </a:rPr>
              <a:t>Think back to when you were a child.</a:t>
            </a:r>
            <a:endParaRPr/>
          </a:p>
        </p:txBody>
      </p:sp>
      <p:sp>
        <p:nvSpPr>
          <p:cNvPr id="366" name="Google Shape;366;p4"/>
          <p:cNvSpPr txBox="1">
            <a:spLocks noGrp="1"/>
          </p:cNvSpPr>
          <p:nvPr>
            <p:ph type="body" idx="2"/>
          </p:nvPr>
        </p:nvSpPr>
        <p:spPr>
          <a:xfrm>
            <a:off x="329184" y="2090831"/>
            <a:ext cx="7107936" cy="2991268"/>
          </a:xfrm>
          <a:prstGeom prst="rect">
            <a:avLst/>
          </a:prstGeom>
          <a:noFill/>
          <a:ln>
            <a:noFill/>
          </a:ln>
        </p:spPr>
        <p:txBody>
          <a:bodyPr spcFirstLastPara="1" wrap="square" lIns="91425" tIns="45700" rIns="91425" bIns="45700" anchor="t" anchorCtr="0">
            <a:spAutoFit/>
          </a:bodyPr>
          <a:lstStyle/>
          <a:p>
            <a:pPr marL="342900" lvl="0" indent="-342900" algn="l" rtl="0">
              <a:lnSpc>
                <a:spcPct val="114000"/>
              </a:lnSpc>
              <a:spcBef>
                <a:spcPts val="0"/>
              </a:spcBef>
              <a:spcAft>
                <a:spcPts val="0"/>
              </a:spcAft>
              <a:buClr>
                <a:srgbClr val="1E1E2D"/>
              </a:buClr>
              <a:buSzPts val="2200"/>
              <a:buFont typeface="Arial"/>
              <a:buChar char="•"/>
            </a:pPr>
            <a:r>
              <a:rPr lang="en-US"/>
              <a:t>What were the first voices you remember? </a:t>
            </a:r>
            <a:endParaRPr/>
          </a:p>
          <a:p>
            <a:pPr marL="342900" lvl="0" indent="-342900" algn="l" rtl="0">
              <a:lnSpc>
                <a:spcPct val="114000"/>
              </a:lnSpc>
              <a:spcBef>
                <a:spcPts val="1600"/>
              </a:spcBef>
              <a:spcAft>
                <a:spcPts val="0"/>
              </a:spcAft>
              <a:buClr>
                <a:srgbClr val="1E1E2D"/>
              </a:buClr>
              <a:buSzPts val="2200"/>
              <a:buFont typeface="Arial"/>
              <a:buChar char="•"/>
            </a:pPr>
            <a:r>
              <a:rPr lang="en-US"/>
              <a:t>What language or languages were spoken in your home? </a:t>
            </a:r>
            <a:endParaRPr/>
          </a:p>
          <a:p>
            <a:pPr marL="342900" lvl="0" indent="-342900" algn="l" rtl="0">
              <a:lnSpc>
                <a:spcPct val="114000"/>
              </a:lnSpc>
              <a:spcBef>
                <a:spcPts val="1600"/>
              </a:spcBef>
              <a:spcAft>
                <a:spcPts val="0"/>
              </a:spcAft>
              <a:buClr>
                <a:srgbClr val="1E1E2D"/>
              </a:buClr>
              <a:buSzPts val="2200"/>
              <a:buFont typeface="Arial"/>
              <a:buChar char="•"/>
            </a:pPr>
            <a:r>
              <a:rPr lang="en-US"/>
              <a:t>How did you use language to connect with the people around you?</a:t>
            </a:r>
            <a:endParaRPr/>
          </a:p>
          <a:p>
            <a:pPr marL="0" lvl="0" indent="0" algn="l" rtl="0">
              <a:lnSpc>
                <a:spcPct val="114000"/>
              </a:lnSpc>
              <a:spcBef>
                <a:spcPts val="1600"/>
              </a:spcBef>
              <a:spcAft>
                <a:spcPts val="0"/>
              </a:spcAft>
              <a:buClr>
                <a:srgbClr val="1E1E2D"/>
              </a:buClr>
              <a:buSzPts val="2200"/>
              <a:buNone/>
            </a:pPr>
            <a:endParaRPr/>
          </a:p>
        </p:txBody>
      </p:sp>
      <p:pic>
        <p:nvPicPr>
          <p:cNvPr id="367" name="Google Shape;367;p4" descr="Blue thought bubble"/>
          <p:cNvPicPr preferRelativeResize="0"/>
          <p:nvPr/>
        </p:nvPicPr>
        <p:blipFill rotWithShape="1">
          <a:blip r:embed="rId3">
            <a:alphaModFix/>
          </a:blip>
          <a:srcRect/>
          <a:stretch/>
        </p:blipFill>
        <p:spPr>
          <a:xfrm>
            <a:off x="7686895" y="797706"/>
            <a:ext cx="4505105" cy="4505105"/>
          </a:xfrm>
          <a:prstGeom prst="rect">
            <a:avLst/>
          </a:prstGeom>
          <a:noFill/>
          <a:ln>
            <a:noFill/>
          </a:ln>
          <a:effectLst>
            <a:outerShdw blurRad="127000" dist="101600" dir="5400000" algn="t" rotWithShape="0">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latin typeface="Arial"/>
                <a:ea typeface="Arial"/>
                <a:cs typeface="Arial"/>
                <a:sym typeface="Arial"/>
              </a:rPr>
              <a:t>Reflect on a student</a:t>
            </a:r>
            <a:endParaRPr/>
          </a:p>
        </p:txBody>
      </p:sp>
      <p:sp>
        <p:nvSpPr>
          <p:cNvPr id="374" name="Google Shape;374;p5"/>
          <p:cNvSpPr txBox="1">
            <a:spLocks noGrp="1"/>
          </p:cNvSpPr>
          <p:nvPr>
            <p:ph type="body" idx="1"/>
          </p:nvPr>
        </p:nvSpPr>
        <p:spPr>
          <a:xfrm>
            <a:off x="329183" y="1331209"/>
            <a:ext cx="7107936" cy="899157"/>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Clr>
                <a:srgbClr val="2E6AA6"/>
              </a:buClr>
              <a:buSzPts val="2400"/>
              <a:buNone/>
            </a:pPr>
            <a:r>
              <a:rPr lang="en-US"/>
              <a:t>Now think about a current or former student. </a:t>
            </a:r>
            <a:br>
              <a:rPr lang="en-US"/>
            </a:br>
            <a:r>
              <a:rPr lang="en-US"/>
              <a:t>Picture that child in your classroom.  </a:t>
            </a:r>
            <a:endParaRPr/>
          </a:p>
        </p:txBody>
      </p:sp>
      <p:sp>
        <p:nvSpPr>
          <p:cNvPr id="375" name="Google Shape;375;p5"/>
          <p:cNvSpPr txBox="1">
            <a:spLocks noGrp="1"/>
          </p:cNvSpPr>
          <p:nvPr>
            <p:ph type="body" idx="2"/>
          </p:nvPr>
        </p:nvSpPr>
        <p:spPr>
          <a:xfrm>
            <a:off x="329184" y="2566319"/>
            <a:ext cx="7107936" cy="3377207"/>
          </a:xfrm>
          <a:prstGeom prst="rect">
            <a:avLst/>
          </a:prstGeom>
          <a:noFill/>
          <a:ln>
            <a:noFill/>
          </a:ln>
        </p:spPr>
        <p:txBody>
          <a:bodyPr spcFirstLastPara="1" wrap="square" lIns="91425" tIns="45700" rIns="91425" bIns="45700" anchor="t" anchorCtr="0">
            <a:spAutoFit/>
          </a:bodyPr>
          <a:lstStyle/>
          <a:p>
            <a:pPr marL="342900" lvl="0" indent="-342900" algn="l" rtl="0">
              <a:lnSpc>
                <a:spcPct val="114000"/>
              </a:lnSpc>
              <a:spcBef>
                <a:spcPts val="0"/>
              </a:spcBef>
              <a:spcAft>
                <a:spcPts val="0"/>
              </a:spcAft>
              <a:buClr>
                <a:srgbClr val="1E1E2D"/>
              </a:buClr>
              <a:buSzPts val="2200"/>
              <a:buFont typeface="Arial"/>
              <a:buChar char="•"/>
            </a:pPr>
            <a:r>
              <a:rPr lang="en-US"/>
              <a:t>What do you know about their cultural </a:t>
            </a:r>
            <a:br>
              <a:rPr lang="en-US"/>
            </a:br>
            <a:r>
              <a:rPr lang="en-US"/>
              <a:t>or linguistic background? </a:t>
            </a:r>
            <a:endParaRPr/>
          </a:p>
          <a:p>
            <a:pPr marL="342900" lvl="0" indent="-342900" algn="l" rtl="0">
              <a:lnSpc>
                <a:spcPct val="114000"/>
              </a:lnSpc>
              <a:spcBef>
                <a:spcPts val="1600"/>
              </a:spcBef>
              <a:spcAft>
                <a:spcPts val="0"/>
              </a:spcAft>
              <a:buClr>
                <a:srgbClr val="1E1E2D"/>
              </a:buClr>
              <a:buSzPts val="2200"/>
              <a:buFont typeface="Arial"/>
              <a:buChar char="•"/>
            </a:pPr>
            <a:r>
              <a:rPr lang="en-US"/>
              <a:t>What strengths are they bringing to </a:t>
            </a:r>
            <a:br>
              <a:rPr lang="en-US"/>
            </a:br>
            <a:r>
              <a:rPr lang="en-US"/>
              <a:t>their learning? </a:t>
            </a:r>
            <a:endParaRPr/>
          </a:p>
          <a:p>
            <a:pPr marL="342900" lvl="0" indent="-342900" algn="l" rtl="0">
              <a:lnSpc>
                <a:spcPct val="114000"/>
              </a:lnSpc>
              <a:spcBef>
                <a:spcPts val="1600"/>
              </a:spcBef>
              <a:spcAft>
                <a:spcPts val="0"/>
              </a:spcAft>
              <a:buClr>
                <a:srgbClr val="1E1E2D"/>
              </a:buClr>
              <a:buSzPts val="2200"/>
              <a:buFont typeface="Arial"/>
              <a:buChar char="•"/>
            </a:pPr>
            <a:r>
              <a:rPr lang="en-US"/>
              <a:t>What needs do they have as they </a:t>
            </a:r>
            <a:br>
              <a:rPr lang="en-US"/>
            </a:br>
            <a:r>
              <a:rPr lang="en-US"/>
              <a:t>grow their literacy skills?</a:t>
            </a:r>
            <a:endParaRPr/>
          </a:p>
          <a:p>
            <a:pPr marL="0" lvl="0" indent="0" algn="l" rtl="0">
              <a:lnSpc>
                <a:spcPct val="114000"/>
              </a:lnSpc>
              <a:spcBef>
                <a:spcPts val="1600"/>
              </a:spcBef>
              <a:spcAft>
                <a:spcPts val="0"/>
              </a:spcAft>
              <a:buClr>
                <a:srgbClr val="1E1E2D"/>
              </a:buClr>
              <a:buSzPts val="2200"/>
              <a:buNone/>
            </a:pPr>
            <a:endParaRPr/>
          </a:p>
        </p:txBody>
      </p:sp>
      <p:pic>
        <p:nvPicPr>
          <p:cNvPr id="376" name="Google Shape;376;p5" descr="Blue thought bubble"/>
          <p:cNvPicPr preferRelativeResize="0"/>
          <p:nvPr/>
        </p:nvPicPr>
        <p:blipFill rotWithShape="1">
          <a:blip r:embed="rId3">
            <a:alphaModFix/>
          </a:blip>
          <a:srcRect/>
          <a:stretch/>
        </p:blipFill>
        <p:spPr>
          <a:xfrm>
            <a:off x="7686895" y="797706"/>
            <a:ext cx="4505105" cy="4505105"/>
          </a:xfrm>
          <a:prstGeom prst="rect">
            <a:avLst/>
          </a:prstGeom>
          <a:noFill/>
          <a:ln>
            <a:noFill/>
          </a:ln>
          <a:effectLst>
            <a:outerShdw blurRad="127000" dist="101600" dir="5400000" algn="t" rotWithShape="0">
              <a:srgbClr val="000000">
                <a:alpha val="29803"/>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6"/>
          <p:cNvPicPr preferRelativeResize="0"/>
          <p:nvPr/>
        </p:nvPicPr>
        <p:blipFill rotWithShape="1">
          <a:blip r:embed="rId3">
            <a:alphaModFix/>
          </a:blip>
          <a:srcRect t="15321" b="15320"/>
          <a:stretch/>
        </p:blipFill>
        <p:spPr>
          <a:xfrm>
            <a:off x="4990500" y="0"/>
            <a:ext cx="7201500" cy="6858000"/>
          </a:xfrm>
          <a:prstGeom prst="rect">
            <a:avLst/>
          </a:prstGeom>
          <a:noFill/>
          <a:ln>
            <a:noFill/>
          </a:ln>
        </p:spPr>
      </p:pic>
      <p:pic>
        <p:nvPicPr>
          <p:cNvPr id="383" name="Google Shape;383;p6"/>
          <p:cNvPicPr preferRelativeResize="0"/>
          <p:nvPr/>
        </p:nvPicPr>
        <p:blipFill rotWithShape="1">
          <a:blip r:embed="rId4">
            <a:alphaModFix/>
          </a:blip>
          <a:srcRect l="1217"/>
          <a:stretch/>
        </p:blipFill>
        <p:spPr>
          <a:xfrm rot="-5400000">
            <a:off x="0" y="457200"/>
            <a:ext cx="6400800" cy="6400800"/>
          </a:xfrm>
          <a:prstGeom prst="rect">
            <a:avLst/>
          </a:prstGeom>
          <a:noFill/>
          <a:ln>
            <a:noFill/>
          </a:ln>
        </p:spPr>
      </p:pic>
      <p:pic>
        <p:nvPicPr>
          <p:cNvPr id="384" name="Google Shape;384;p6"/>
          <p:cNvPicPr preferRelativeResize="0"/>
          <p:nvPr/>
        </p:nvPicPr>
        <p:blipFill rotWithShape="1">
          <a:blip r:embed="rId5">
            <a:alphaModFix/>
          </a:blip>
          <a:srcRect l="1217"/>
          <a:stretch/>
        </p:blipFill>
        <p:spPr>
          <a:xfrm rot="-5400000" flipH="1">
            <a:off x="1" y="1"/>
            <a:ext cx="6400800" cy="6400800"/>
          </a:xfrm>
          <a:prstGeom prst="rect">
            <a:avLst/>
          </a:prstGeom>
          <a:noFill/>
          <a:ln>
            <a:noFill/>
          </a:ln>
        </p:spPr>
      </p:pic>
      <p:sp>
        <p:nvSpPr>
          <p:cNvPr id="385" name="Google Shape;385;p6"/>
          <p:cNvSpPr txBox="1">
            <a:spLocks noGrp="1"/>
          </p:cNvSpPr>
          <p:nvPr>
            <p:ph type="title" idx="4294967295"/>
          </p:nvPr>
        </p:nvSpPr>
        <p:spPr>
          <a:xfrm>
            <a:off x="622301" y="1465263"/>
            <a:ext cx="3869018" cy="1573772"/>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100000"/>
              </a:lnSpc>
              <a:spcBef>
                <a:spcPts val="0"/>
              </a:spcBef>
              <a:spcAft>
                <a:spcPts val="0"/>
              </a:spcAft>
              <a:buClr>
                <a:srgbClr val="02639C"/>
              </a:buClr>
              <a:buSzPct val="100000"/>
              <a:buFont typeface="Arial"/>
              <a:buNone/>
            </a:pPr>
            <a:r>
              <a:rPr lang="en-US" sz="3600" b="1" i="0" u="none" strike="noStrike" cap="none">
                <a:solidFill>
                  <a:srgbClr val="02639C"/>
                </a:solidFill>
                <a:latin typeface="Arial"/>
                <a:ea typeface="Arial"/>
                <a:cs typeface="Arial"/>
                <a:sym typeface="Arial"/>
              </a:rPr>
              <a:t>What is Oral Language?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7"/>
          <p:cNvSpPr txBox="1">
            <a:spLocks noGrp="1"/>
          </p:cNvSpPr>
          <p:nvPr>
            <p:ph type="title"/>
          </p:nvPr>
        </p:nvSpPr>
        <p:spPr>
          <a:xfrm>
            <a:off x="329184" y="243708"/>
            <a:ext cx="7107936"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latin typeface="Arial"/>
                <a:ea typeface="Arial"/>
                <a:cs typeface="Arial"/>
                <a:sym typeface="Arial"/>
              </a:rPr>
              <a:t>What is oral language? (2)</a:t>
            </a:r>
            <a:endParaRPr/>
          </a:p>
        </p:txBody>
      </p:sp>
      <p:sp>
        <p:nvSpPr>
          <p:cNvPr id="392" name="Google Shape;392;p7"/>
          <p:cNvSpPr txBox="1">
            <a:spLocks noGrp="1"/>
          </p:cNvSpPr>
          <p:nvPr>
            <p:ph type="body" idx="1"/>
          </p:nvPr>
        </p:nvSpPr>
        <p:spPr>
          <a:xfrm>
            <a:off x="329184" y="1363544"/>
            <a:ext cx="7086600" cy="606472"/>
          </a:xfrm>
          <a:prstGeom prst="rect">
            <a:avLst/>
          </a:prstGeom>
          <a:noFill/>
          <a:ln>
            <a:noFill/>
          </a:ln>
        </p:spPr>
        <p:txBody>
          <a:bodyPr spcFirstLastPara="1" wrap="square" lIns="91425" tIns="45700" rIns="91425" bIns="45700" anchor="t" anchorCtr="0">
            <a:spAutoFit/>
          </a:bodyPr>
          <a:lstStyle/>
          <a:p>
            <a:pPr marL="290513" lvl="0" indent="-214313" algn="l" rtl="0">
              <a:lnSpc>
                <a:spcPct val="114000"/>
              </a:lnSpc>
              <a:spcBef>
                <a:spcPts val="1000"/>
              </a:spcBef>
              <a:spcAft>
                <a:spcPts val="0"/>
              </a:spcAft>
              <a:buClr>
                <a:srgbClr val="454545"/>
              </a:buClr>
              <a:buSzPts val="2400"/>
              <a:buChar char="•"/>
            </a:pPr>
            <a:r>
              <a:rPr lang="en-US"/>
              <a:t>Literacy development is increasingly understood </a:t>
            </a:r>
            <a:br>
              <a:rPr lang="en-US"/>
            </a:br>
            <a:r>
              <a:rPr lang="en-US"/>
              <a:t>as a process that begins as the brain develops language – you may recognize the saying, </a:t>
            </a:r>
            <a:br>
              <a:rPr lang="en-US"/>
            </a:br>
            <a:r>
              <a:rPr lang="en-US"/>
              <a:t>“literacy begins at birth.”</a:t>
            </a:r>
            <a:endParaRPr/>
          </a:p>
          <a:p>
            <a:pPr marL="290513" lvl="0" indent="-214313" algn="l" rtl="0">
              <a:lnSpc>
                <a:spcPct val="114000"/>
              </a:lnSpc>
              <a:spcBef>
                <a:spcPts val="1000"/>
              </a:spcBef>
              <a:spcAft>
                <a:spcPts val="0"/>
              </a:spcAft>
              <a:buClr>
                <a:srgbClr val="454545"/>
              </a:buClr>
              <a:buSzPts val="2400"/>
              <a:buChar char="•"/>
            </a:pPr>
            <a:r>
              <a:rPr lang="en-US"/>
              <a:t>Oral language is the root of literacy development – children use their understanding of language structure as the basis for learning how to read.</a:t>
            </a:r>
            <a:endParaRPr/>
          </a:p>
          <a:p>
            <a:pPr marL="290513" lvl="0" indent="-214313" algn="l" rtl="0">
              <a:lnSpc>
                <a:spcPct val="114000"/>
              </a:lnSpc>
              <a:spcBef>
                <a:spcPts val="1000"/>
              </a:spcBef>
              <a:spcAft>
                <a:spcPts val="0"/>
              </a:spcAft>
              <a:buClr>
                <a:srgbClr val="454545"/>
              </a:buClr>
              <a:buSzPts val="2400"/>
              <a:buChar char="•"/>
            </a:pPr>
            <a:r>
              <a:rPr lang="en-US"/>
              <a:t>Supporting multilingual students with a strong foundation in their home language supports their reading and writing in multiple languages. </a:t>
            </a:r>
            <a:endParaRPr/>
          </a:p>
        </p:txBody>
      </p:sp>
      <p:sp>
        <p:nvSpPr>
          <p:cNvPr id="393" name="Google Shape;393;p7"/>
          <p:cNvSpPr/>
          <p:nvPr/>
        </p:nvSpPr>
        <p:spPr>
          <a:xfrm>
            <a:off x="7662672" y="950976"/>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Which ideas are familiar to you?</a:t>
            </a:r>
            <a:endParaRPr/>
          </a:p>
          <a:p>
            <a:pPr marL="0" marR="0" lvl="0" indent="0" algn="ctr" rtl="0">
              <a:spcBef>
                <a:spcPts val="1800"/>
              </a:spcBef>
              <a:spcAft>
                <a:spcPts val="0"/>
              </a:spcAft>
              <a:buNone/>
            </a:pPr>
            <a:r>
              <a:rPr lang="en-US" sz="2400" b="0" i="0" u="none" strike="noStrike" cap="none">
                <a:solidFill>
                  <a:schemeClr val="lt1"/>
                </a:solidFill>
                <a:latin typeface="Arial"/>
                <a:ea typeface="Arial"/>
                <a:cs typeface="Arial"/>
                <a:sym typeface="Arial"/>
              </a:rPr>
              <a:t>Which ideas are new to you?</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8"/>
          <p:cNvSpPr txBox="1">
            <a:spLocks noGrp="1"/>
          </p:cNvSpPr>
          <p:nvPr>
            <p:ph type="title"/>
          </p:nvPr>
        </p:nvSpPr>
        <p:spPr>
          <a:xfrm>
            <a:off x="329184" y="243708"/>
            <a:ext cx="7107936" cy="101566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a:t>Why is oral language important to literacy development?</a:t>
            </a:r>
            <a:endParaRPr/>
          </a:p>
        </p:txBody>
      </p:sp>
      <p:sp>
        <p:nvSpPr>
          <p:cNvPr id="400" name="Google Shape;400;p8"/>
          <p:cNvSpPr txBox="1">
            <a:spLocks noGrp="1"/>
          </p:cNvSpPr>
          <p:nvPr>
            <p:ph type="body" idx="1"/>
          </p:nvPr>
        </p:nvSpPr>
        <p:spPr>
          <a:xfrm>
            <a:off x="329184" y="1615308"/>
            <a:ext cx="7107936" cy="3178587"/>
          </a:xfrm>
          <a:prstGeom prst="rect">
            <a:avLst/>
          </a:prstGeom>
          <a:noFill/>
          <a:ln>
            <a:noFill/>
          </a:ln>
        </p:spPr>
        <p:txBody>
          <a:bodyPr spcFirstLastPara="1" wrap="square" lIns="91425" tIns="45700" rIns="91425" bIns="45700" anchor="t" anchorCtr="0">
            <a:spAutoFit/>
          </a:bodyPr>
          <a:lstStyle/>
          <a:p>
            <a:pPr marL="290513" lvl="0" indent="-214313" algn="l" rtl="0">
              <a:lnSpc>
                <a:spcPct val="114000"/>
              </a:lnSpc>
              <a:spcBef>
                <a:spcPts val="1000"/>
              </a:spcBef>
              <a:spcAft>
                <a:spcPts val="0"/>
              </a:spcAft>
              <a:buClr>
                <a:srgbClr val="454545"/>
              </a:buClr>
              <a:buSzPts val="2400"/>
              <a:buChar char="•"/>
            </a:pPr>
            <a:r>
              <a:rPr lang="en-US" dirty="0"/>
              <a:t>Language is essential for children as they make sense of the world, develop relationships, and understand their role in the community.</a:t>
            </a:r>
            <a:endParaRPr dirty="0"/>
          </a:p>
          <a:p>
            <a:pPr marL="290513" lvl="0" indent="-214313" algn="l" rtl="0">
              <a:lnSpc>
                <a:spcPct val="114000"/>
              </a:lnSpc>
              <a:spcBef>
                <a:spcPts val="1000"/>
              </a:spcBef>
              <a:spcAft>
                <a:spcPts val="0"/>
              </a:spcAft>
              <a:buClr>
                <a:srgbClr val="454545"/>
              </a:buClr>
              <a:buSzPts val="2400"/>
              <a:buChar char="•"/>
            </a:pPr>
            <a:r>
              <a:rPr lang="en-US" dirty="0"/>
              <a:t>Oral language matters for reading and writing – it supports vocabulary, fluency, and writing skills.</a:t>
            </a:r>
            <a:endParaRPr dirty="0"/>
          </a:p>
          <a:p>
            <a:pPr marL="290513" lvl="0" indent="-214313" algn="l" rtl="0">
              <a:lnSpc>
                <a:spcPct val="114000"/>
              </a:lnSpc>
              <a:spcBef>
                <a:spcPts val="1000"/>
              </a:spcBef>
              <a:spcAft>
                <a:spcPts val="0"/>
              </a:spcAft>
              <a:buClr>
                <a:srgbClr val="454545"/>
              </a:buClr>
              <a:buSzPts val="2400"/>
              <a:buChar char="•"/>
            </a:pPr>
            <a:r>
              <a:rPr lang="en-US" dirty="0"/>
              <a:t>Oral language and storytelling play a critical role in learning about self, culture, and tradition</a:t>
            </a:r>
            <a:endParaRPr dirty="0"/>
          </a:p>
        </p:txBody>
      </p:sp>
      <p:sp>
        <p:nvSpPr>
          <p:cNvPr id="401" name="Google Shape;401;p8"/>
          <p:cNvSpPr/>
          <p:nvPr/>
        </p:nvSpPr>
        <p:spPr>
          <a:xfrm>
            <a:off x="7662956" y="947928"/>
            <a:ext cx="4352831" cy="4158192"/>
          </a:xfrm>
          <a:prstGeom prst="wedgeEllipseCallout">
            <a:avLst>
              <a:gd name="adj1" fmla="val -28827"/>
              <a:gd name="adj2" fmla="val 65839"/>
            </a:avLst>
          </a:prstGeom>
          <a:solidFill>
            <a:srgbClr val="026CAA"/>
          </a:solidFill>
          <a:ln>
            <a:noFill/>
          </a:ln>
          <a:effectLst>
            <a:outerShdw blurRad="165100" dist="127000" dir="5400000" algn="t" rotWithShape="0">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What are some </a:t>
            </a:r>
            <a:br>
              <a:rPr lang="en-US" sz="2400" b="0" i="0" u="none" strike="noStrike" cap="none">
                <a:solidFill>
                  <a:schemeClr val="lt1"/>
                </a:solidFill>
                <a:latin typeface="Arial"/>
                <a:ea typeface="Arial"/>
                <a:cs typeface="Arial"/>
                <a:sym typeface="Arial"/>
              </a:rPr>
            </a:br>
            <a:r>
              <a:rPr lang="en-US" sz="2400" b="0" i="0" u="none" strike="noStrike" cap="none">
                <a:solidFill>
                  <a:schemeClr val="lt1"/>
                </a:solidFill>
                <a:latin typeface="Arial"/>
                <a:ea typeface="Arial"/>
                <a:cs typeface="Arial"/>
                <a:sym typeface="Arial"/>
              </a:rPr>
              <a:t>other reasons </a:t>
            </a:r>
            <a:br>
              <a:rPr lang="en-US" sz="2400" b="0" i="0" u="none" strike="noStrike" cap="none">
                <a:solidFill>
                  <a:schemeClr val="lt1"/>
                </a:solidFill>
                <a:latin typeface="Arial"/>
                <a:ea typeface="Arial"/>
                <a:cs typeface="Arial"/>
                <a:sym typeface="Arial"/>
              </a:rPr>
            </a:br>
            <a:r>
              <a:rPr lang="en-US" sz="2400" b="0" i="0" u="none" strike="noStrike" cap="none">
                <a:solidFill>
                  <a:schemeClr val="lt1"/>
                </a:solidFill>
                <a:latin typeface="Arial"/>
                <a:ea typeface="Arial"/>
                <a:cs typeface="Arial"/>
                <a:sym typeface="Arial"/>
              </a:rPr>
              <a:t>oral language is important to literacy learning?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9"/>
          <p:cNvSpPr/>
          <p:nvPr/>
        </p:nvSpPr>
        <p:spPr>
          <a:xfrm>
            <a:off x="7197212" y="0"/>
            <a:ext cx="4994788" cy="685800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08" name="Google Shape;408;p9"/>
          <p:cNvPicPr preferRelativeResize="0"/>
          <p:nvPr/>
        </p:nvPicPr>
        <p:blipFill rotWithShape="1">
          <a:blip r:embed="rId3">
            <a:alphaModFix/>
          </a:blip>
          <a:srcRect t="10173" b="17502"/>
          <a:stretch/>
        </p:blipFill>
        <p:spPr>
          <a:xfrm>
            <a:off x="5218369" y="0"/>
            <a:ext cx="7528538" cy="6858000"/>
          </a:xfrm>
          <a:prstGeom prst="rect">
            <a:avLst/>
          </a:prstGeom>
          <a:noFill/>
          <a:ln>
            <a:noFill/>
          </a:ln>
        </p:spPr>
      </p:pic>
      <p:pic>
        <p:nvPicPr>
          <p:cNvPr id="409" name="Google Shape;409;p9"/>
          <p:cNvPicPr preferRelativeResize="0"/>
          <p:nvPr/>
        </p:nvPicPr>
        <p:blipFill rotWithShape="1">
          <a:blip r:embed="rId4">
            <a:alphaModFix/>
          </a:blip>
          <a:srcRect l="1217"/>
          <a:stretch/>
        </p:blipFill>
        <p:spPr>
          <a:xfrm rot="-5400000">
            <a:off x="0" y="457200"/>
            <a:ext cx="6400800" cy="6400800"/>
          </a:xfrm>
          <a:prstGeom prst="rect">
            <a:avLst/>
          </a:prstGeom>
          <a:noFill/>
          <a:ln>
            <a:noFill/>
          </a:ln>
        </p:spPr>
      </p:pic>
      <p:pic>
        <p:nvPicPr>
          <p:cNvPr id="410" name="Google Shape;410;p9"/>
          <p:cNvPicPr preferRelativeResize="0"/>
          <p:nvPr/>
        </p:nvPicPr>
        <p:blipFill rotWithShape="1">
          <a:blip r:embed="rId5">
            <a:alphaModFix/>
          </a:blip>
          <a:srcRect l="1217"/>
          <a:stretch/>
        </p:blipFill>
        <p:spPr>
          <a:xfrm rot="-5400000" flipH="1">
            <a:off x="1" y="1"/>
            <a:ext cx="6400800" cy="6400800"/>
          </a:xfrm>
          <a:prstGeom prst="rect">
            <a:avLst/>
          </a:prstGeom>
          <a:noFill/>
          <a:ln>
            <a:noFill/>
          </a:ln>
        </p:spPr>
      </p:pic>
      <p:sp>
        <p:nvSpPr>
          <p:cNvPr id="411" name="Google Shape;411;p9"/>
          <p:cNvSpPr txBox="1">
            <a:spLocks noGrp="1"/>
          </p:cNvSpPr>
          <p:nvPr>
            <p:ph type="title" idx="4294967295"/>
          </p:nvPr>
        </p:nvSpPr>
        <p:spPr>
          <a:xfrm>
            <a:off x="622301" y="1465263"/>
            <a:ext cx="3869018" cy="1573772"/>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100000"/>
              </a:lnSpc>
              <a:spcBef>
                <a:spcPts val="0"/>
              </a:spcBef>
              <a:spcAft>
                <a:spcPts val="0"/>
              </a:spcAft>
              <a:buClr>
                <a:srgbClr val="02639C"/>
              </a:buClr>
              <a:buSzPct val="100000"/>
              <a:buFont typeface="Arial"/>
              <a:buNone/>
            </a:pPr>
            <a:r>
              <a:rPr lang="en-US" sz="3600" b="1" i="0" u="none" strike="noStrike" cap="none">
                <a:solidFill>
                  <a:srgbClr val="02639C"/>
                </a:solidFill>
                <a:latin typeface="Arial"/>
                <a:ea typeface="Arial"/>
                <a:cs typeface="Arial"/>
                <a:sym typeface="Arial"/>
              </a:rPr>
              <a:t>Three Practice Examples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3150</Words>
  <Application>Microsoft Office PowerPoint</Application>
  <PresentationFormat>Widescreen</PresentationFormat>
  <Paragraphs>292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Oral Language</vt:lpstr>
      <vt:lpstr>Oregon Early Literacy Framework – Oral Language</vt:lpstr>
      <vt:lpstr>Making Connections</vt:lpstr>
      <vt:lpstr>Reflect on your experience</vt:lpstr>
      <vt:lpstr>Reflect on a student</vt:lpstr>
      <vt:lpstr>What is Oral Language?</vt:lpstr>
      <vt:lpstr>What is oral language? (2)</vt:lpstr>
      <vt:lpstr>Why is oral language important to literacy development?</vt:lpstr>
      <vt:lpstr>Three Practice Examples</vt:lpstr>
      <vt:lpstr>Three effective instructional practices</vt:lpstr>
      <vt:lpstr>1. Affirm and respect students’ home language and culture to support active participation and engagement.</vt:lpstr>
      <vt:lpstr>1. Affirm and respect students’ home language and culture to support active participation and engagement. (2) </vt:lpstr>
      <vt:lpstr>2. Make conversations with and between students a priority.</vt:lpstr>
      <vt:lpstr>2. Make conversations with and between students a priority. (2) </vt:lpstr>
      <vt:lpstr>3. Build on the power of storytelling to create connections, pass on traditions, entertain and affirm identities, and promote expressive language. </vt:lpstr>
      <vt:lpstr>3. Build on the power of storytelling to create connections, pass on traditions, entertain and affirm identities and promote expressive language. (2)</vt:lpstr>
      <vt:lpstr>Reflecting On Our Practice</vt:lpstr>
      <vt:lpstr>Pair-share</vt:lpstr>
      <vt:lpstr>Integrating oral language into core teaching</vt:lpstr>
      <vt:lpstr>Learn More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Language</dc:title>
  <dc:creator>Charlie Levin</dc:creator>
  <cp:lastModifiedBy>Kathy Huntziker</cp:lastModifiedBy>
  <cp:revision>11</cp:revision>
  <dcterms:created xsi:type="dcterms:W3CDTF">2024-03-08T03:26:27Z</dcterms:created>
  <dcterms:modified xsi:type="dcterms:W3CDTF">2024-07-30T21:44:16Z</dcterms:modified>
</cp:coreProperties>
</file>