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24" r:id="rId2"/>
    <p:sldId id="371" r:id="rId3"/>
    <p:sldId id="327" r:id="rId4"/>
    <p:sldId id="322" r:id="rId5"/>
    <p:sldId id="311" r:id="rId6"/>
    <p:sldId id="312" r:id="rId7"/>
    <p:sldId id="313" r:id="rId8"/>
    <p:sldId id="315" r:id="rId9"/>
    <p:sldId id="319" r:id="rId10"/>
    <p:sldId id="325" r:id="rId11"/>
    <p:sldId id="326" r:id="rId12"/>
    <p:sldId id="316" r:id="rId13"/>
    <p:sldId id="321" r:id="rId14"/>
    <p:sldId id="329" r:id="rId15"/>
    <p:sldId id="328" r:id="rId16"/>
    <p:sldId id="318" r:id="rId17"/>
    <p:sldId id="267" r:id="rId18"/>
    <p:sldId id="370" r:id="rId19"/>
    <p:sldId id="3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p15="http://schemas.microsoft.com/office/powerpoint/2012/main" xmlns="" roundtripDataSignature="AMtx7mjX1pyELVIJ3kbdj+BtHgDtF3NuAw==" r:id="rId31"/>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461B1E-7C31-E1A1-60FD-D697D724A359}" name="Irisa Charney-Sirott" initials="IC" userId="S::icharne@wested.org::7994148a-8969-4c9e-8a35-9bbe11781c3b" providerId="AD"/>
  <p188:author id="{EF3F5043-D08A-52EF-A778-FA18EB12B27E}" name="Lilla Pivnick" initials="LP" userId="rzF/qR/PQ7yTFD5P7mNTmmr1t/UMtcGj1e1ELEC14uc=" providerId="None"/>
  <p188:author id="{66B77D4D-9B29-7C3D-58D0-B5FCB8E54FF3}" name="Jessica Arnold" initials="JA" userId="S::jarnold@wested.org::df342c04-ef47-457a-88b6-781e59fb415c" providerId="AD"/>
  <p188:author id="{2D5A9363-7902-4943-78B6-0E5C6E3BD9D2}" name="Charlie Levin" initials="CL" userId="S::charlie@girlcharlie.onmicrosoft.com::7f5094ae-af87-4276-93c4-f155b0a4b658" providerId="AD"/>
  <p188:author id="{04AED694-5378-7B82-AC86-BE0DF7AE09CB}" name="Sandra Leu Bonanno" initials="SB" userId="gsSlUjeDIwgTs0c0v6/vvgUnlyfFiefQwxxLPJAX6nE=" providerId="None"/>
  <p188:author id="{199476AF-D6C9-71B1-7C59-55C25258ACFA}" name="Kim Austin" initials="KA" userId="S::kaustin@wested.org::0c9f4bc9-f02b-4588-b845-d5ea20de6d3e" providerId="AD"/>
  <p188:author id="{29C0D8B0-7613-44FC-151B-9F4604297564}" name="Kim Austin" initials="KA" userId="ps/kO6BA9KWAjHLbsxv9pWngsZodD48B/mc8PTE1gFM=" providerId="None"/>
  <p188:author id="{9A37ECD7-5D60-3A55-C820-2CD8C5F22382}" name="Yesi Ayala" initials="YA" userId="x6Hdu6sv7GSfgMNLGo+o4YLH5dqYiwrjFI6L4Hw+L0g=" providerId="None"/>
  <p188:author id="{7E6110E9-DEFD-1019-AF5E-AD7340C2E117}" name="Ilana Hirsh" initials="IH" userId="S::ihirsh@wested.org::4fb4431b-5920-4fe0-b591-7b423f19d6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risten McLe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6CAA"/>
    <a:srgbClr val="1E1E2D"/>
    <a:srgbClr val="FBF4F8"/>
    <a:srgbClr val="FFFDF0"/>
    <a:srgbClr val="CF3B8C"/>
    <a:srgbClr val="0995CC"/>
    <a:srgbClr val="2E6AA6"/>
    <a:srgbClr val="D14F97"/>
    <a:srgbClr val="018280"/>
    <a:srgbClr val="B68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733271-52E4-4E2F-BBD4-36D50390B65C}" v="7" dt="2024-04-22T17:49:01.392"/>
    <p1510:client id="{9456C712-EFE8-46C7-8A7B-45F391A1041E}" v="2" dt="2024-04-22T19:12:26.699"/>
    <p1510:client id="{AE6A6AE9-10A8-491D-A4CF-EDBA70B80543}" v="37" dt="2024-04-22T17:20:45.048"/>
    <p1510:client id="{B09B3638-C61B-445E-A7EE-0FD0218B63D6}" v="3" dt="2024-04-22T04:30:46.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p:cViewPr varScale="1">
        <p:scale>
          <a:sx n="109" d="100"/>
          <a:sy n="109" d="100"/>
        </p:scale>
        <p:origin x="216" y="200"/>
      </p:cViewPr>
      <p:guideLst/>
    </p:cSldViewPr>
  </p:slideViewPr>
  <p:outlineViewPr>
    <p:cViewPr>
      <p:scale>
        <a:sx n="33" d="100"/>
        <a:sy n="33" d="100"/>
      </p:scale>
      <p:origin x="0" y="-1606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a Pivnick" clId="Web-{F1D66EDE-52EE-4739-B606-6B1C6B681171}"/>
    <pc:docChg chg="modSld">
      <pc:chgData name="Lilla Pivnick" userId="" providerId="" clId="Web-{F1D66EDE-52EE-4739-B606-6B1C6B681171}" dt="2024-03-26T16:20:16.741" v="0" actId="20577"/>
      <pc:docMkLst>
        <pc:docMk/>
      </pc:docMkLst>
      <pc:sldChg chg="modSp">
        <pc:chgData name="Lilla Pivnick" userId="" providerId="" clId="Web-{F1D66EDE-52EE-4739-B606-6B1C6B681171}" dt="2024-03-26T16:20:16.741" v="0" actId="20577"/>
        <pc:sldMkLst>
          <pc:docMk/>
          <pc:sldMk cId="3275315307" sldId="311"/>
        </pc:sldMkLst>
        <pc:spChg chg="mod">
          <ac:chgData name="Lilla Pivnick" userId="" providerId="" clId="Web-{F1D66EDE-52EE-4739-B606-6B1C6B681171}" dt="2024-03-26T16:20:16.741" v="0" actId="20577"/>
          <ac:spMkLst>
            <pc:docMk/>
            <pc:sldMk cId="3275315307" sldId="311"/>
            <ac:spMk id="3" creationId="{E4884FF7-5DC3-D10F-EFD9-4C9C1B43959A}"/>
          </ac:spMkLst>
        </pc:spChg>
      </pc:sldChg>
    </pc:docChg>
  </pc:docChgLst>
  <pc:docChgLst>
    <pc:chgData name="Delphean Quan" clId="Web-{71733271-52E4-4E2F-BBD4-36D50390B65C}"/>
    <pc:docChg chg="modSld">
      <pc:chgData name="Delphean Quan" userId="" providerId="" clId="Web-{71733271-52E4-4E2F-BBD4-36D50390B65C}" dt="2024-04-22T17:49:01.392" v="4"/>
      <pc:docMkLst>
        <pc:docMk/>
      </pc:docMkLst>
      <pc:sldChg chg="modSp modCm">
        <pc:chgData name="Delphean Quan" userId="" providerId="" clId="Web-{71733271-52E4-4E2F-BBD4-36D50390B65C}" dt="2024-04-22T17:48:56.173" v="3"/>
        <pc:sldMkLst>
          <pc:docMk/>
          <pc:sldMk cId="3661620382" sldId="312"/>
        </pc:sldMkLst>
        <pc:spChg chg="mod">
          <ac:chgData name="Delphean Quan" userId="" providerId="" clId="Web-{71733271-52E4-4E2F-BBD4-36D50390B65C}" dt="2024-04-22T17:48:41.235" v="2" actId="20577"/>
          <ac:spMkLst>
            <pc:docMk/>
            <pc:sldMk cId="3661620382" sldId="312"/>
            <ac:spMk id="3" creationId="{B145BFF0-1617-A4E9-6F2B-3F0BDFC7480A}"/>
          </ac:spMkLst>
        </pc:spChg>
        <pc:extLst>
          <p:ext xmlns:p="http://schemas.openxmlformats.org/presentationml/2006/main" uri="{D6D511B9-2390-475A-947B-AFAB55BFBCF1}">
            <pc226:cmChg xmlns:pc226="http://schemas.microsoft.com/office/powerpoint/2022/06/main/command" chg="mod">
              <pc226:chgData name="Delphean Quan" userId="" providerId="" clId="Web-{71733271-52E4-4E2F-BBD4-36D50390B65C}" dt="2024-04-22T17:48:56.173" v="3"/>
              <pc2:cmMkLst xmlns:pc2="http://schemas.microsoft.com/office/powerpoint/2019/9/main/command">
                <pc:docMk/>
                <pc:sldMk cId="3661620382" sldId="312"/>
                <pc2:cmMk id="{20A3D2C2-39B5-40C7-A78B-F70D74F4798A}"/>
              </pc2:cmMkLst>
            </pc226:cmChg>
          </p:ext>
        </pc:extLst>
      </pc:sldChg>
      <pc:sldChg chg="modSp modCm">
        <pc:chgData name="Delphean Quan" userId="" providerId="" clId="Web-{71733271-52E4-4E2F-BBD4-36D50390B65C}" dt="2024-04-22T17:49:01.392" v="4"/>
        <pc:sldMkLst>
          <pc:docMk/>
          <pc:sldMk cId="2562231142" sldId="327"/>
        </pc:sldMkLst>
        <pc:spChg chg="mod">
          <ac:chgData name="Delphean Quan" userId="" providerId="" clId="Web-{71733271-52E4-4E2F-BBD4-36D50390B65C}" dt="2024-04-22T17:48:25.704" v="1" actId="1076"/>
          <ac:spMkLst>
            <pc:docMk/>
            <pc:sldMk cId="2562231142" sldId="327"/>
            <ac:spMk id="10" creationId="{7B32365F-ABFF-DC22-580F-49C6C7DC1722}"/>
          </ac:spMkLst>
        </pc:spChg>
        <pc:extLst>
          <p:ext xmlns:p="http://schemas.openxmlformats.org/presentationml/2006/main" uri="{D6D511B9-2390-475A-947B-AFAB55BFBCF1}">
            <pc226:cmChg xmlns:pc226="http://schemas.microsoft.com/office/powerpoint/2022/06/main/command" chg="mod">
              <pc226:chgData name="Delphean Quan" userId="" providerId="" clId="Web-{71733271-52E4-4E2F-BBD4-36D50390B65C}" dt="2024-04-22T17:49:01.392" v="4"/>
              <pc2:cmMkLst xmlns:pc2="http://schemas.microsoft.com/office/powerpoint/2019/9/main/command">
                <pc:docMk/>
                <pc:sldMk cId="2562231142" sldId="327"/>
                <pc2:cmMk id="{BCE6C5FF-7242-4BAD-8E0D-14D84069F261}"/>
              </pc2:cmMkLst>
            </pc226:cmChg>
          </p:ext>
        </pc:extLst>
      </pc:sldChg>
    </pc:docChg>
  </pc:docChgLst>
  <pc:docChgLst>
    <pc:chgData name="Kim Austin" clId="Web-{98F60EAD-98EA-47C0-BEEA-25B2B9582828}"/>
    <pc:docChg chg="">
      <pc:chgData name="Kim Austin" userId="" providerId="" clId="Web-{98F60EAD-98EA-47C0-BEEA-25B2B9582828}" dt="2024-03-28T16:46:44.011" v="4"/>
      <pc:docMkLst>
        <pc:docMk/>
      </pc:docMkLst>
      <pc:sldChg chg="delCm">
        <pc:chgData name="Kim Austin" userId="" providerId="" clId="Web-{98F60EAD-98EA-47C0-BEEA-25B2B9582828}" dt="2024-03-28T16:46:18.869" v="2"/>
        <pc:sldMkLst>
          <pc:docMk/>
          <pc:sldMk cId="3275315307" sldId="311"/>
        </pc:sldMkLst>
        <pc:extLst>
          <p:ext xmlns:p="http://schemas.openxmlformats.org/presentationml/2006/main" uri="{D6D511B9-2390-475A-947B-AFAB55BFBCF1}">
            <pc226:cmChg xmlns:pc226="http://schemas.microsoft.com/office/powerpoint/2022/06/main/command" chg="del">
              <pc226:chgData name="Kim Austin" userId="" providerId="" clId="Web-{98F60EAD-98EA-47C0-BEEA-25B2B9582828}" dt="2024-03-28T16:46:18.869" v="2"/>
              <pc2:cmMkLst xmlns:pc2="http://schemas.microsoft.com/office/powerpoint/2019/9/main/command">
                <pc:docMk/>
                <pc:sldMk cId="3275315307" sldId="311"/>
                <pc2:cmMk id="{E94E776A-3CE7-394C-AA19-BD4BF5784834}"/>
              </pc2:cmMkLst>
            </pc226:cmChg>
          </p:ext>
        </pc:extLst>
      </pc:sldChg>
      <pc:sldChg chg="delCm">
        <pc:chgData name="Kim Austin" userId="" providerId="" clId="Web-{98F60EAD-98EA-47C0-BEEA-25B2B9582828}" dt="2024-03-28T16:46:27.354" v="3"/>
        <pc:sldMkLst>
          <pc:docMk/>
          <pc:sldMk cId="2296930339" sldId="315"/>
        </pc:sldMkLst>
        <pc:extLst>
          <p:ext xmlns:p="http://schemas.openxmlformats.org/presentationml/2006/main" uri="{D6D511B9-2390-475A-947B-AFAB55BFBCF1}">
            <pc226:cmChg xmlns:pc226="http://schemas.microsoft.com/office/powerpoint/2022/06/main/command" chg="del">
              <pc226:chgData name="Kim Austin" userId="" providerId="" clId="Web-{98F60EAD-98EA-47C0-BEEA-25B2B9582828}" dt="2024-03-28T16:46:27.354" v="3"/>
              <pc2:cmMkLst xmlns:pc2="http://schemas.microsoft.com/office/powerpoint/2019/9/main/command">
                <pc:docMk/>
                <pc:sldMk cId="2296930339" sldId="315"/>
                <pc2:cmMk id="{1911D609-6D3F-134B-B08D-8A338AA72DA3}"/>
              </pc2:cmMkLst>
            </pc226:cmChg>
          </p:ext>
        </pc:extLst>
      </pc:sldChg>
      <pc:sldChg chg="delCm">
        <pc:chgData name="Kim Austin" userId="" providerId="" clId="Web-{98F60EAD-98EA-47C0-BEEA-25B2B9582828}" dt="2024-03-28T16:46:44.011" v="4"/>
        <pc:sldMkLst>
          <pc:docMk/>
          <pc:sldMk cId="1857236426" sldId="319"/>
        </pc:sldMkLst>
        <pc:extLst>
          <p:ext xmlns:p="http://schemas.openxmlformats.org/presentationml/2006/main" uri="{D6D511B9-2390-475A-947B-AFAB55BFBCF1}">
            <pc226:cmChg xmlns:pc226="http://schemas.microsoft.com/office/powerpoint/2022/06/main/command" chg="del">
              <pc226:chgData name="Kim Austin" userId="" providerId="" clId="Web-{98F60EAD-98EA-47C0-BEEA-25B2B9582828}" dt="2024-03-28T16:46:44.011" v="4"/>
              <pc2:cmMkLst xmlns:pc2="http://schemas.microsoft.com/office/powerpoint/2019/9/main/command">
                <pc:docMk/>
                <pc:sldMk cId="1857236426" sldId="319"/>
                <pc2:cmMk id="{E82F5069-BA1E-B947-B605-A2F9241E47F3}"/>
              </pc2:cmMkLst>
            </pc226:cmChg>
          </p:ext>
        </pc:extLst>
      </pc:sldChg>
      <pc:sldChg chg="delCm">
        <pc:chgData name="Kim Austin" userId="" providerId="" clId="Web-{98F60EAD-98EA-47C0-BEEA-25B2B9582828}" dt="2024-03-28T16:45:38.290" v="0"/>
        <pc:sldMkLst>
          <pc:docMk/>
          <pc:sldMk cId="3902140" sldId="324"/>
        </pc:sldMkLst>
        <pc:extLst>
          <p:ext xmlns:p="http://schemas.openxmlformats.org/presentationml/2006/main" uri="{D6D511B9-2390-475A-947B-AFAB55BFBCF1}">
            <pc226:cmChg xmlns:pc226="http://schemas.microsoft.com/office/powerpoint/2022/06/main/command" chg="del">
              <pc226:chgData name="Kim Austin" userId="" providerId="" clId="Web-{98F60EAD-98EA-47C0-BEEA-25B2B9582828}" dt="2024-03-28T16:45:38.290" v="0"/>
              <pc2:cmMkLst xmlns:pc2="http://schemas.microsoft.com/office/powerpoint/2019/9/main/command">
                <pc:docMk/>
                <pc:sldMk cId="3902140" sldId="324"/>
                <pc2:cmMk id="{E5518703-0F39-49AB-9A88-67135E2F0FC8}"/>
              </pc2:cmMkLst>
            </pc226:cmChg>
          </p:ext>
        </pc:extLst>
      </pc:sldChg>
      <pc:sldChg chg="delCm">
        <pc:chgData name="Kim Austin" userId="" providerId="" clId="Web-{98F60EAD-98EA-47C0-BEEA-25B2B9582828}" dt="2024-03-28T16:46:04.197" v="1"/>
        <pc:sldMkLst>
          <pc:docMk/>
          <pc:sldMk cId="2562231142" sldId="327"/>
        </pc:sldMkLst>
        <pc:extLst>
          <p:ext xmlns:p="http://schemas.openxmlformats.org/presentationml/2006/main" uri="{D6D511B9-2390-475A-947B-AFAB55BFBCF1}">
            <pc226:cmChg xmlns:pc226="http://schemas.microsoft.com/office/powerpoint/2022/06/main/command" chg="del">
              <pc226:chgData name="Kim Austin" userId="" providerId="" clId="Web-{98F60EAD-98EA-47C0-BEEA-25B2B9582828}" dt="2024-03-28T16:46:04.197" v="1"/>
              <pc2:cmMkLst xmlns:pc2="http://schemas.microsoft.com/office/powerpoint/2019/9/main/command">
                <pc:docMk/>
                <pc:sldMk cId="2562231142" sldId="327"/>
                <pc2:cmMk id="{CAB3675F-E77F-7747-8E8A-B7518ABB74B6}"/>
              </pc2:cmMkLst>
            </pc226:cmChg>
          </p:ext>
        </pc:extLst>
      </pc:sldChg>
    </pc:docChg>
  </pc:docChgLst>
  <pc:docChgLst>
    <pc:chgData name="Lilla Pivnick" clId="Web-{463F6316-FA65-4E71-8E1B-6E2110CDDD8F}"/>
    <pc:docChg chg="modSld">
      <pc:chgData name="Lilla Pivnick" userId="" providerId="" clId="Web-{463F6316-FA65-4E71-8E1B-6E2110CDDD8F}" dt="2024-03-26T15:08:48.447" v="2074" actId="20577"/>
      <pc:docMkLst>
        <pc:docMk/>
      </pc:docMkLst>
      <pc:sldChg chg="modSp">
        <pc:chgData name="Lilla Pivnick" userId="" providerId="" clId="Web-{463F6316-FA65-4E71-8E1B-6E2110CDDD8F}" dt="2024-03-26T15:04:23.735" v="2022" actId="20577"/>
        <pc:sldMkLst>
          <pc:docMk/>
          <pc:sldMk cId="1123979391" sldId="318"/>
        </pc:sldMkLst>
        <pc:spChg chg="mod">
          <ac:chgData name="Lilla Pivnick" userId="" providerId="" clId="Web-{463F6316-FA65-4E71-8E1B-6E2110CDDD8F}" dt="2024-03-26T15:04:23.735" v="2022" actId="20577"/>
          <ac:spMkLst>
            <pc:docMk/>
            <pc:sldMk cId="1123979391" sldId="318"/>
            <ac:spMk id="12" creationId="{AAA3E17E-D95D-9BE7-61D7-E093D431F535}"/>
          </ac:spMkLst>
        </pc:spChg>
      </pc:sldChg>
      <pc:sldChg chg="modSp modNotes">
        <pc:chgData name="Lilla Pivnick" userId="" providerId="" clId="Web-{463F6316-FA65-4E71-8E1B-6E2110CDDD8F}" dt="2024-03-26T15:08:48.447" v="2074" actId="20577"/>
        <pc:sldMkLst>
          <pc:docMk/>
          <pc:sldMk cId="1857236426" sldId="319"/>
        </pc:sldMkLst>
        <pc:spChg chg="mod">
          <ac:chgData name="Lilla Pivnick" userId="" providerId="" clId="Web-{463F6316-FA65-4E71-8E1B-6E2110CDDD8F}" dt="2024-03-26T15:08:48.447" v="2074" actId="20577"/>
          <ac:spMkLst>
            <pc:docMk/>
            <pc:sldMk cId="1857236426" sldId="319"/>
            <ac:spMk id="3" creationId="{0E214CDD-5F60-40F8-A36C-9BFACF3D932B}"/>
          </ac:spMkLst>
        </pc:spChg>
      </pc:sldChg>
      <pc:sldChg chg="addSp delSp modSp modNotes">
        <pc:chgData name="Lilla Pivnick" userId="" providerId="" clId="Web-{463F6316-FA65-4E71-8E1B-6E2110CDDD8F}" dt="2024-03-26T14:49:44.002" v="923"/>
        <pc:sldMkLst>
          <pc:docMk/>
          <pc:sldMk cId="377234222" sldId="321"/>
        </pc:sldMkLst>
        <pc:spChg chg="add del mod">
          <ac:chgData name="Lilla Pivnick" userId="" providerId="" clId="Web-{463F6316-FA65-4E71-8E1B-6E2110CDDD8F}" dt="2024-03-26T14:44:56.180" v="675"/>
          <ac:spMkLst>
            <pc:docMk/>
            <pc:sldMk cId="377234222" sldId="321"/>
            <ac:spMk id="2" creationId="{2D4DAAB5-906E-7B24-18F7-E4512B389D05}"/>
          </ac:spMkLst>
        </pc:spChg>
        <pc:spChg chg="add mod">
          <ac:chgData name="Lilla Pivnick" userId="" providerId="" clId="Web-{463F6316-FA65-4E71-8E1B-6E2110CDDD8F}" dt="2024-03-26T14:48:42.766" v="910" actId="20577"/>
          <ac:spMkLst>
            <pc:docMk/>
            <pc:sldMk cId="377234222" sldId="321"/>
            <ac:spMk id="6" creationId="{49731851-AB9A-FA90-83F3-BF755367BAC4}"/>
          </ac:spMkLst>
        </pc:spChg>
      </pc:sldChg>
      <pc:sldChg chg="modSp modNotes">
        <pc:chgData name="Lilla Pivnick" userId="" providerId="" clId="Web-{463F6316-FA65-4E71-8E1B-6E2110CDDD8F}" dt="2024-03-26T14:45:43.776" v="756"/>
        <pc:sldMkLst>
          <pc:docMk/>
          <pc:sldMk cId="895198488" sldId="326"/>
        </pc:sldMkLst>
        <pc:spChg chg="mod">
          <ac:chgData name="Lilla Pivnick" userId="" providerId="" clId="Web-{463F6316-FA65-4E71-8E1B-6E2110CDDD8F}" dt="2024-03-26T14:42:50.270" v="558" actId="20577"/>
          <ac:spMkLst>
            <pc:docMk/>
            <pc:sldMk cId="895198488" sldId="326"/>
            <ac:spMk id="3" creationId="{0E214CDD-5F60-40F8-A36C-9BFACF3D932B}"/>
          </ac:spMkLst>
        </pc:spChg>
      </pc:sldChg>
      <pc:sldChg chg="modSp modNotes">
        <pc:chgData name="Lilla Pivnick" userId="" providerId="" clId="Web-{463F6316-FA65-4E71-8E1B-6E2110CDDD8F}" dt="2024-03-26T14:58:24.051" v="1761"/>
        <pc:sldMkLst>
          <pc:docMk/>
          <pc:sldMk cId="1698236545" sldId="328"/>
        </pc:sldMkLst>
        <pc:spChg chg="mod">
          <ac:chgData name="Lilla Pivnick" userId="" providerId="" clId="Web-{463F6316-FA65-4E71-8E1B-6E2110CDDD8F}" dt="2024-03-26T14:57:57.832" v="1754" actId="20577"/>
          <ac:spMkLst>
            <pc:docMk/>
            <pc:sldMk cId="1698236545" sldId="328"/>
            <ac:spMk id="3" creationId="{F950F94E-D1B7-A3DF-DC41-D5385476282D}"/>
          </ac:spMkLst>
        </pc:spChg>
      </pc:sldChg>
    </pc:docChg>
  </pc:docChgLst>
  <pc:docChgLst>
    <pc:chgData name="Kim Austin" clId="Web-{9456C712-EFE8-46C7-8A7B-45F391A1041E}"/>
    <pc:docChg chg="">
      <pc:chgData name="Kim Austin" userId="" providerId="" clId="Web-{9456C712-EFE8-46C7-8A7B-45F391A1041E}" dt="2024-04-22T19:12:26.699" v="1"/>
      <pc:docMkLst>
        <pc:docMk/>
      </pc:docMkLst>
      <pc:sldChg chg="delCm">
        <pc:chgData name="Kim Austin" userId="" providerId="" clId="Web-{9456C712-EFE8-46C7-8A7B-45F391A1041E}" dt="2024-04-22T19:12:26.699" v="1"/>
        <pc:sldMkLst>
          <pc:docMk/>
          <pc:sldMk cId="3661620382" sldId="312"/>
        </pc:sldMkLst>
        <pc:extLst>
          <p:ext xmlns:p="http://schemas.openxmlformats.org/presentationml/2006/main" uri="{D6D511B9-2390-475A-947B-AFAB55BFBCF1}">
            <pc226:cmChg xmlns:pc226="http://schemas.microsoft.com/office/powerpoint/2022/06/main/command" chg="del">
              <pc226:chgData name="Kim Austin" userId="" providerId="" clId="Web-{9456C712-EFE8-46C7-8A7B-45F391A1041E}" dt="2024-04-22T19:12:26.699" v="1"/>
              <pc2:cmMkLst xmlns:pc2="http://schemas.microsoft.com/office/powerpoint/2019/9/main/command">
                <pc:docMk/>
                <pc:sldMk cId="3661620382" sldId="312"/>
                <pc2:cmMk id="{20A3D2C2-39B5-40C7-A78B-F70D74F4798A}"/>
              </pc2:cmMkLst>
            </pc226:cmChg>
          </p:ext>
        </pc:extLst>
      </pc:sldChg>
      <pc:sldChg chg="delCm">
        <pc:chgData name="Kim Austin" userId="" providerId="" clId="Web-{9456C712-EFE8-46C7-8A7B-45F391A1041E}" dt="2024-04-22T19:12:21.636" v="0"/>
        <pc:sldMkLst>
          <pc:docMk/>
          <pc:sldMk cId="2562231142" sldId="327"/>
        </pc:sldMkLst>
        <pc:extLst>
          <p:ext xmlns:p="http://schemas.openxmlformats.org/presentationml/2006/main" uri="{D6D511B9-2390-475A-947B-AFAB55BFBCF1}">
            <pc226:cmChg xmlns:pc226="http://schemas.microsoft.com/office/powerpoint/2022/06/main/command" chg="del">
              <pc226:chgData name="Kim Austin" userId="" providerId="" clId="Web-{9456C712-EFE8-46C7-8A7B-45F391A1041E}" dt="2024-04-22T19:12:21.636" v="0"/>
              <pc2:cmMkLst xmlns:pc2="http://schemas.microsoft.com/office/powerpoint/2019/9/main/command">
                <pc:docMk/>
                <pc:sldMk cId="2562231142" sldId="327"/>
                <pc2:cmMk id="{BCE6C5FF-7242-4BAD-8E0D-14D84069F261}"/>
              </pc2:cmMkLst>
            </pc226:cmChg>
          </p:ext>
        </pc:extLst>
      </pc:sldChg>
    </pc:docChg>
  </pc:docChgLst>
  <pc:docChgLst>
    <pc:chgData clId="Web-{ED57DED8-49B8-4C0D-B05D-F9119E483DBB}"/>
    <pc:docChg chg="modSld">
      <pc:chgData name="" userId="" providerId="" clId="Web-{ED57DED8-49B8-4C0D-B05D-F9119E483DBB}" dt="2024-03-14T15:49:04.898" v="0" actId="20577"/>
      <pc:docMkLst>
        <pc:docMk/>
      </pc:docMkLst>
      <pc:sldChg chg="modSp">
        <pc:chgData name="" userId="" providerId="" clId="Web-{ED57DED8-49B8-4C0D-B05D-F9119E483DBB}" dt="2024-03-14T15:49:04.898" v="0" actId="20577"/>
        <pc:sldMkLst>
          <pc:docMk/>
          <pc:sldMk cId="1355668526" sldId="322"/>
        </pc:sldMkLst>
        <pc:spChg chg="mod">
          <ac:chgData name="" userId="" providerId="" clId="Web-{ED57DED8-49B8-4C0D-B05D-F9119E483DBB}" dt="2024-03-14T15:49:04.898" v="0" actId="20577"/>
          <ac:spMkLst>
            <pc:docMk/>
            <pc:sldMk cId="1355668526" sldId="322"/>
            <ac:spMk id="10" creationId="{7B32365F-ABFF-DC22-580F-49C6C7DC1722}"/>
          </ac:spMkLst>
        </pc:spChg>
      </pc:sldChg>
    </pc:docChg>
  </pc:docChgLst>
  <pc:docChgLst>
    <pc:chgData name="Kim Austin" clId="Web-{AE6A6AE9-10A8-491D-A4CF-EDBA70B80543}"/>
    <pc:docChg chg="modSld">
      <pc:chgData name="Kim Austin" userId="" providerId="" clId="Web-{AE6A6AE9-10A8-491D-A4CF-EDBA70B80543}" dt="2024-04-22T17:20:45.048" v="16"/>
      <pc:docMkLst>
        <pc:docMk/>
      </pc:docMkLst>
      <pc:sldChg chg="delCm">
        <pc:chgData name="Kim Austin" userId="" providerId="" clId="Web-{AE6A6AE9-10A8-491D-A4CF-EDBA70B80543}" dt="2024-04-22T17:20:22.718" v="15"/>
        <pc:sldMkLst>
          <pc:docMk/>
          <pc:sldMk cId="738158614" sldId="267"/>
        </pc:sldMkLst>
        <pc:extLst>
          <p:ext xmlns:p="http://schemas.openxmlformats.org/presentationml/2006/main" uri="{D6D511B9-2390-475A-947B-AFAB55BFBCF1}">
            <pc226:cmChg xmlns:pc226="http://schemas.microsoft.com/office/powerpoint/2022/06/main/command" chg="del">
              <pc226:chgData name="Kim Austin" userId="" providerId="" clId="Web-{AE6A6AE9-10A8-491D-A4CF-EDBA70B80543}" dt="2024-04-22T17:20:22.718" v="15"/>
              <pc2:cmMkLst xmlns:pc2="http://schemas.microsoft.com/office/powerpoint/2019/9/main/command">
                <pc:docMk/>
                <pc:sldMk cId="738158614" sldId="267"/>
                <pc2:cmMk id="{80145F28-5469-0F42-B1E8-FEBD88D803D2}"/>
              </pc2:cmMkLst>
            </pc226:cmChg>
          </p:ext>
        </pc:extLst>
      </pc:sldChg>
      <pc:sldChg chg="modSp addCm delCm">
        <pc:chgData name="Kim Austin" userId="" providerId="" clId="Web-{AE6A6AE9-10A8-491D-A4CF-EDBA70B80543}" dt="2024-04-22T17:20:45.048" v="16"/>
        <pc:sldMkLst>
          <pc:docMk/>
          <pc:sldMk cId="3661620382" sldId="312"/>
        </pc:sldMkLst>
        <pc:spChg chg="mod">
          <ac:chgData name="Kim Austin" userId="" providerId="" clId="Web-{AE6A6AE9-10A8-491D-A4CF-EDBA70B80543}" dt="2024-04-22T17:20:01.858" v="13" actId="20577"/>
          <ac:spMkLst>
            <pc:docMk/>
            <pc:sldMk cId="3661620382" sldId="312"/>
            <ac:spMk id="3" creationId="{B145BFF0-1617-A4E9-6F2B-3F0BDFC7480A}"/>
          </ac:spMkLst>
        </pc:spChg>
        <pc:extLst>
          <p:ext xmlns:p="http://schemas.openxmlformats.org/presentationml/2006/main" uri="{D6D511B9-2390-475A-947B-AFAB55BFBCF1}">
            <pc226:cmChg xmlns:pc226="http://schemas.microsoft.com/office/powerpoint/2022/06/main/command" chg="del">
              <pc226:chgData name="Kim Austin" userId="" providerId="" clId="Web-{AE6A6AE9-10A8-491D-A4CF-EDBA70B80543}" dt="2024-04-22T17:19:54.295" v="11"/>
              <pc2:cmMkLst xmlns:pc2="http://schemas.microsoft.com/office/powerpoint/2019/9/main/command">
                <pc:docMk/>
                <pc:sldMk cId="3661620382" sldId="312"/>
                <pc2:cmMk id="{57800D63-3936-4F7E-AE67-03A23E5A9973}"/>
              </pc2:cmMkLst>
            </pc226:cmChg>
            <pc226:cmChg xmlns:pc226="http://schemas.microsoft.com/office/powerpoint/2022/06/main/command" chg="add">
              <pc226:chgData name="Kim Austin" userId="" providerId="" clId="Web-{AE6A6AE9-10A8-491D-A4CF-EDBA70B80543}" dt="2024-04-22T17:20:45.048" v="16"/>
              <pc2:cmMkLst xmlns:pc2="http://schemas.microsoft.com/office/powerpoint/2019/9/main/command">
                <pc:docMk/>
                <pc:sldMk cId="3661620382" sldId="312"/>
                <pc2:cmMk id="{20A3D2C2-39B5-40C7-A78B-F70D74F4798A}"/>
              </pc2:cmMkLst>
            </pc226:cmChg>
          </p:ext>
        </pc:extLst>
      </pc:sldChg>
      <pc:sldChg chg="modSp">
        <pc:chgData name="Kim Austin" userId="" providerId="" clId="Web-{AE6A6AE9-10A8-491D-A4CF-EDBA70B80543}" dt="2024-04-22T17:19:39.654" v="10" actId="20577"/>
        <pc:sldMkLst>
          <pc:docMk/>
          <pc:sldMk cId="1355668526" sldId="322"/>
        </pc:sldMkLst>
        <pc:spChg chg="mod">
          <ac:chgData name="Kim Austin" userId="" providerId="" clId="Web-{AE6A6AE9-10A8-491D-A4CF-EDBA70B80543}" dt="2024-04-22T17:19:39.654" v="10" actId="20577"/>
          <ac:spMkLst>
            <pc:docMk/>
            <pc:sldMk cId="1355668526" sldId="322"/>
            <ac:spMk id="2" creationId="{AB41E51D-2A62-6D37-8A21-CFDC2DD2216E}"/>
          </ac:spMkLst>
        </pc:spChg>
      </pc:sldChg>
      <pc:sldChg chg="modSp">
        <pc:chgData name="Kim Austin" userId="" providerId="" clId="Web-{AE6A6AE9-10A8-491D-A4CF-EDBA70B80543}" dt="2024-04-22T17:19:30.841" v="2" actId="20577"/>
        <pc:sldMkLst>
          <pc:docMk/>
          <pc:sldMk cId="2562231142" sldId="327"/>
        </pc:sldMkLst>
        <pc:spChg chg="mod">
          <ac:chgData name="Kim Austin" userId="" providerId="" clId="Web-{AE6A6AE9-10A8-491D-A4CF-EDBA70B80543}" dt="2024-04-22T17:19:30.841" v="2" actId="20577"/>
          <ac:spMkLst>
            <pc:docMk/>
            <pc:sldMk cId="2562231142" sldId="327"/>
            <ac:spMk id="2" creationId="{AB41E51D-2A62-6D37-8A21-CFDC2DD2216E}"/>
          </ac:spMkLst>
        </pc:spChg>
      </pc:sldChg>
      <pc:sldChg chg="delCm">
        <pc:chgData name="Kim Austin" userId="" providerId="" clId="Web-{AE6A6AE9-10A8-491D-A4CF-EDBA70B80543}" dt="2024-04-22T17:20:18.765" v="14"/>
        <pc:sldMkLst>
          <pc:docMk/>
          <pc:sldMk cId="1698236545" sldId="328"/>
        </pc:sldMkLst>
        <pc:extLst>
          <p:ext xmlns:p="http://schemas.openxmlformats.org/presentationml/2006/main" uri="{D6D511B9-2390-475A-947B-AFAB55BFBCF1}">
            <pc226:cmChg xmlns:pc226="http://schemas.microsoft.com/office/powerpoint/2022/06/main/command" chg="del">
              <pc226:chgData name="Kim Austin" userId="" providerId="" clId="Web-{AE6A6AE9-10A8-491D-A4CF-EDBA70B80543}" dt="2024-04-22T17:20:18.765" v="14"/>
              <pc2:cmMkLst xmlns:pc2="http://schemas.microsoft.com/office/powerpoint/2019/9/main/command">
                <pc:docMk/>
                <pc:sldMk cId="1698236545" sldId="328"/>
                <pc2:cmMk id="{42027CE7-879F-CB42-B05F-597C07C28FA5}"/>
              </pc2:cmMkLst>
            </pc226:cmChg>
          </p:ext>
        </pc:extLst>
      </pc:sldChg>
    </pc:docChg>
  </pc:docChgLst>
  <pc:docChgLst>
    <pc:chgData name="Yesi Ayala" clId="Web-{B09B3638-C61B-445E-A7EE-0FD0218B63D6}"/>
    <pc:docChg chg="mod">
      <pc:chgData name="Yesi Ayala" userId="" providerId="" clId="Web-{B09B3638-C61B-445E-A7EE-0FD0218B63D6}" dt="2024-04-22T04:30:46.216" v="2"/>
      <pc:docMkLst>
        <pc:docMk/>
      </pc:docMkLst>
      <pc:sldChg chg="addCm">
        <pc:chgData name="Yesi Ayala" userId="" providerId="" clId="Web-{B09B3638-C61B-445E-A7EE-0FD0218B63D6}" dt="2024-04-22T04:30:46.216" v="2"/>
        <pc:sldMkLst>
          <pc:docMk/>
          <pc:sldMk cId="3661620382" sldId="312"/>
        </pc:sldMkLst>
        <pc:extLst>
          <p:ext xmlns:p="http://schemas.openxmlformats.org/presentationml/2006/main" uri="{D6D511B9-2390-475A-947B-AFAB55BFBCF1}">
            <pc226:cmChg xmlns:pc226="http://schemas.microsoft.com/office/powerpoint/2022/06/main/command" chg="add">
              <pc226:chgData name="Yesi Ayala" userId="" providerId="" clId="Web-{B09B3638-C61B-445E-A7EE-0FD0218B63D6}" dt="2024-04-22T04:30:46.216" v="2"/>
              <pc2:cmMkLst xmlns:pc2="http://schemas.microsoft.com/office/powerpoint/2019/9/main/command">
                <pc:docMk/>
                <pc:sldMk cId="3661620382" sldId="312"/>
                <pc2:cmMk id="{57800D63-3936-4F7E-AE67-03A23E5A9973}"/>
              </pc2:cmMkLst>
            </pc226:cmChg>
          </p:ext>
        </pc:extLst>
      </pc:sldChg>
      <pc:sldChg chg="addCm">
        <pc:chgData name="Yesi Ayala" userId="" providerId="" clId="Web-{B09B3638-C61B-445E-A7EE-0FD0218B63D6}" dt="2024-04-22T04:29:28.447" v="1"/>
        <pc:sldMkLst>
          <pc:docMk/>
          <pc:sldMk cId="2562231142" sldId="327"/>
        </pc:sldMkLst>
        <pc:extLst>
          <p:ext xmlns:p="http://schemas.openxmlformats.org/presentationml/2006/main" uri="{D6D511B9-2390-475A-947B-AFAB55BFBCF1}">
            <pc226:cmChg xmlns:pc226="http://schemas.microsoft.com/office/powerpoint/2022/06/main/command" chg="add">
              <pc226:chgData name="Yesi Ayala" userId="" providerId="" clId="Web-{B09B3638-C61B-445E-A7EE-0FD0218B63D6}" dt="2024-04-22T04:29:28.447" v="1"/>
              <pc2:cmMkLst xmlns:pc2="http://schemas.microsoft.com/office/powerpoint/2019/9/main/command">
                <pc:docMk/>
                <pc:sldMk cId="2562231142" sldId="327"/>
                <pc2:cmMk id="{BCE6C5FF-7242-4BAD-8E0D-14D84069F261}"/>
              </pc2:cmMkLst>
            </pc226:cmChg>
          </p:ext>
        </pc:extLst>
      </pc:sldChg>
    </pc:docChg>
  </pc:docChgLst>
  <pc:docChgLst>
    <pc:chgData name="Lilla Pivnick" clId="Web-{ED57DED8-49B8-4C0D-B05D-F9119E483DBB}"/>
    <pc:docChg chg="modSld">
      <pc:chgData name="Lilla Pivnick" userId="" providerId="" clId="Web-{ED57DED8-49B8-4C0D-B05D-F9119E483DBB}" dt="2024-03-14T16:12:42.668" v="905" actId="20577"/>
      <pc:docMkLst>
        <pc:docMk/>
      </pc:docMkLst>
      <pc:sldChg chg="modSp">
        <pc:chgData name="Lilla Pivnick" userId="" providerId="" clId="Web-{ED57DED8-49B8-4C0D-B05D-F9119E483DBB}" dt="2024-03-14T16:10:35.741" v="880" actId="20577"/>
        <pc:sldMkLst>
          <pc:docMk/>
          <pc:sldMk cId="738158614" sldId="267"/>
        </pc:sldMkLst>
        <pc:spChg chg="mod">
          <ac:chgData name="Lilla Pivnick" userId="" providerId="" clId="Web-{ED57DED8-49B8-4C0D-B05D-F9119E483DBB}" dt="2024-03-14T15:18:40.828" v="55" actId="20577"/>
          <ac:spMkLst>
            <pc:docMk/>
            <pc:sldMk cId="738158614" sldId="267"/>
            <ac:spMk id="2" creationId="{4F3C0C85-0F33-2A26-9A58-13DE007CA81F}"/>
          </ac:spMkLst>
        </pc:spChg>
        <pc:spChg chg="mod">
          <ac:chgData name="Lilla Pivnick" userId="" providerId="" clId="Web-{ED57DED8-49B8-4C0D-B05D-F9119E483DBB}" dt="2024-03-14T16:10:35.741" v="880" actId="20577"/>
          <ac:spMkLst>
            <pc:docMk/>
            <pc:sldMk cId="738158614" sldId="267"/>
            <ac:spMk id="12" creationId="{FD6FCE26-785F-AAB9-1341-EFB1940DB533}"/>
          </ac:spMkLst>
        </pc:spChg>
      </pc:sldChg>
      <pc:sldChg chg="modSp">
        <pc:chgData name="Lilla Pivnick" userId="" providerId="" clId="Web-{ED57DED8-49B8-4C0D-B05D-F9119E483DBB}" dt="2024-03-14T15:19:07.048" v="58" actId="14100"/>
        <pc:sldMkLst>
          <pc:docMk/>
          <pc:sldMk cId="113315458" sldId="308"/>
        </pc:sldMkLst>
        <pc:spChg chg="mod">
          <ac:chgData name="Lilla Pivnick" userId="" providerId="" clId="Web-{ED57DED8-49B8-4C0D-B05D-F9119E483DBB}" dt="2024-03-14T15:17:38.544" v="11" actId="20577"/>
          <ac:spMkLst>
            <pc:docMk/>
            <pc:sldMk cId="113315458" sldId="308"/>
            <ac:spMk id="4" creationId="{40E2BF7F-415A-73D9-AF30-26D5B2B99288}"/>
          </ac:spMkLst>
        </pc:spChg>
        <pc:spChg chg="mod">
          <ac:chgData name="Lilla Pivnick" userId="" providerId="" clId="Web-{ED57DED8-49B8-4C0D-B05D-F9119E483DBB}" dt="2024-03-14T15:19:07.048" v="58" actId="14100"/>
          <ac:spMkLst>
            <pc:docMk/>
            <pc:sldMk cId="113315458" sldId="308"/>
            <ac:spMk id="6" creationId="{F7B450DF-5F14-D553-7C17-D09620890E6D}"/>
          </ac:spMkLst>
        </pc:spChg>
      </pc:sldChg>
      <pc:sldChg chg="modSp">
        <pc:chgData name="Lilla Pivnick" userId="" providerId="" clId="Web-{ED57DED8-49B8-4C0D-B05D-F9119E483DBB}" dt="2024-03-14T15:54:48.004" v="348" actId="20577"/>
        <pc:sldMkLst>
          <pc:docMk/>
          <pc:sldMk cId="3275315307" sldId="311"/>
        </pc:sldMkLst>
        <pc:spChg chg="mod">
          <ac:chgData name="Lilla Pivnick" userId="" providerId="" clId="Web-{ED57DED8-49B8-4C0D-B05D-F9119E483DBB}" dt="2024-03-14T15:52:48.578" v="320" actId="1076"/>
          <ac:spMkLst>
            <pc:docMk/>
            <pc:sldMk cId="3275315307" sldId="311"/>
            <ac:spMk id="2" creationId="{B3CEEB59-155B-6D73-AFE9-3D792F101DE5}"/>
          </ac:spMkLst>
        </pc:spChg>
        <pc:spChg chg="mod">
          <ac:chgData name="Lilla Pivnick" userId="" providerId="" clId="Web-{ED57DED8-49B8-4C0D-B05D-F9119E483DBB}" dt="2024-03-14T15:54:48.004" v="348" actId="20577"/>
          <ac:spMkLst>
            <pc:docMk/>
            <pc:sldMk cId="3275315307" sldId="311"/>
            <ac:spMk id="3" creationId="{E4884FF7-5DC3-D10F-EFD9-4C9C1B43959A}"/>
          </ac:spMkLst>
        </pc:spChg>
      </pc:sldChg>
      <pc:sldChg chg="modSp">
        <pc:chgData name="Lilla Pivnick" userId="" providerId="" clId="Web-{ED57DED8-49B8-4C0D-B05D-F9119E483DBB}" dt="2024-03-14T15:57:24.556" v="435" actId="20577"/>
        <pc:sldMkLst>
          <pc:docMk/>
          <pc:sldMk cId="3661620382" sldId="312"/>
        </pc:sldMkLst>
        <pc:spChg chg="mod">
          <ac:chgData name="Lilla Pivnick" userId="" providerId="" clId="Web-{ED57DED8-49B8-4C0D-B05D-F9119E483DBB}" dt="2024-03-14T15:18:11.780" v="32" actId="20577"/>
          <ac:spMkLst>
            <pc:docMk/>
            <pc:sldMk cId="3661620382" sldId="312"/>
            <ac:spMk id="2" creationId="{2608B370-58CE-F9D1-FBD5-5F849DFCA95F}"/>
          </ac:spMkLst>
        </pc:spChg>
        <pc:spChg chg="mod">
          <ac:chgData name="Lilla Pivnick" userId="" providerId="" clId="Web-{ED57DED8-49B8-4C0D-B05D-F9119E483DBB}" dt="2024-03-14T15:57:24.556" v="435" actId="20577"/>
          <ac:spMkLst>
            <pc:docMk/>
            <pc:sldMk cId="3661620382" sldId="312"/>
            <ac:spMk id="3" creationId="{B145BFF0-1617-A4E9-6F2B-3F0BDFC7480A}"/>
          </ac:spMkLst>
        </pc:spChg>
        <pc:spChg chg="mod">
          <ac:chgData name="Lilla Pivnick" userId="" providerId="" clId="Web-{ED57DED8-49B8-4C0D-B05D-F9119E483DBB}" dt="2024-03-14T15:18:23.593" v="39" actId="20577"/>
          <ac:spMkLst>
            <pc:docMk/>
            <pc:sldMk cId="3661620382" sldId="312"/>
            <ac:spMk id="4" creationId="{5FD3FEF3-4BE9-ABB9-6397-CC8AE8E7D5D4}"/>
          </ac:spMkLst>
        </pc:spChg>
      </pc:sldChg>
      <pc:sldChg chg="modSp">
        <pc:chgData name="Lilla Pivnick" userId="" providerId="" clId="Web-{ED57DED8-49B8-4C0D-B05D-F9119E483DBB}" dt="2024-03-14T16:00:42.048" v="631" actId="20577"/>
        <pc:sldMkLst>
          <pc:docMk/>
          <pc:sldMk cId="1858566867" sldId="313"/>
        </pc:sldMkLst>
        <pc:spChg chg="mod">
          <ac:chgData name="Lilla Pivnick" userId="" providerId="" clId="Web-{ED57DED8-49B8-4C0D-B05D-F9119E483DBB}" dt="2024-03-14T16:00:42.048" v="631" actId="20577"/>
          <ac:spMkLst>
            <pc:docMk/>
            <pc:sldMk cId="1858566867" sldId="313"/>
            <ac:spMk id="3" creationId="{6E21D6C6-9510-06A6-5C27-E935144B6BD2}"/>
          </ac:spMkLst>
        </pc:spChg>
      </pc:sldChg>
      <pc:sldChg chg="modSp">
        <pc:chgData name="Lilla Pivnick" userId="" providerId="" clId="Web-{ED57DED8-49B8-4C0D-B05D-F9119E483DBB}" dt="2024-03-14T16:12:00.072" v="882" actId="20577"/>
        <pc:sldMkLst>
          <pc:docMk/>
          <pc:sldMk cId="2296930339" sldId="315"/>
        </pc:sldMkLst>
        <pc:spChg chg="mod">
          <ac:chgData name="Lilla Pivnick" userId="" providerId="" clId="Web-{ED57DED8-49B8-4C0D-B05D-F9119E483DBB}" dt="2024-03-14T16:07:49.626" v="840" actId="20577"/>
          <ac:spMkLst>
            <pc:docMk/>
            <pc:sldMk cId="2296930339" sldId="315"/>
            <ac:spMk id="2" creationId="{7AAD77E9-4467-1F6B-6C4F-5F9EA1FA6B3D}"/>
          </ac:spMkLst>
        </pc:spChg>
        <pc:spChg chg="mod">
          <ac:chgData name="Lilla Pivnick" userId="" providerId="" clId="Web-{ED57DED8-49B8-4C0D-B05D-F9119E483DBB}" dt="2024-03-14T16:01:27.893" v="675" actId="20577"/>
          <ac:spMkLst>
            <pc:docMk/>
            <pc:sldMk cId="2296930339" sldId="315"/>
            <ac:spMk id="3" creationId="{2F469CCE-C631-EC57-F5F4-E64B7F24638D}"/>
          </ac:spMkLst>
        </pc:spChg>
        <pc:spChg chg="mod">
          <ac:chgData name="Lilla Pivnick" userId="" providerId="" clId="Web-{ED57DED8-49B8-4C0D-B05D-F9119E483DBB}" dt="2024-03-14T16:12:00.072" v="882" actId="20577"/>
          <ac:spMkLst>
            <pc:docMk/>
            <pc:sldMk cId="2296930339" sldId="315"/>
            <ac:spMk id="14" creationId="{731818FA-5E96-D867-4819-A35DED4C5926}"/>
          </ac:spMkLst>
        </pc:spChg>
      </pc:sldChg>
      <pc:sldChg chg="modSp">
        <pc:chgData name="Lilla Pivnick" userId="" providerId="" clId="Web-{ED57DED8-49B8-4C0D-B05D-F9119E483DBB}" dt="2024-03-14T16:12:16.464" v="888" actId="20577"/>
        <pc:sldMkLst>
          <pc:docMk/>
          <pc:sldMk cId="3643371944" sldId="316"/>
        </pc:sldMkLst>
        <pc:spChg chg="mod">
          <ac:chgData name="Lilla Pivnick" userId="" providerId="" clId="Web-{ED57DED8-49B8-4C0D-B05D-F9119E483DBB}" dt="2024-03-14T16:07:21.078" v="830" actId="20577"/>
          <ac:spMkLst>
            <pc:docMk/>
            <pc:sldMk cId="3643371944" sldId="316"/>
            <ac:spMk id="2" creationId="{2D50E5D0-B31D-FF41-2B0B-6BB9C0EED004}"/>
          </ac:spMkLst>
        </pc:spChg>
        <pc:spChg chg="mod">
          <ac:chgData name="Lilla Pivnick" userId="" providerId="" clId="Web-{ED57DED8-49B8-4C0D-B05D-F9119E483DBB}" dt="2024-03-14T16:09:56.099" v="871" actId="20577"/>
          <ac:spMkLst>
            <pc:docMk/>
            <pc:sldMk cId="3643371944" sldId="316"/>
            <ac:spMk id="3" creationId="{F950F94E-D1B7-A3DF-DC41-D5385476282D}"/>
          </ac:spMkLst>
        </pc:spChg>
        <pc:spChg chg="mod">
          <ac:chgData name="Lilla Pivnick" userId="" providerId="" clId="Web-{ED57DED8-49B8-4C0D-B05D-F9119E483DBB}" dt="2024-03-14T16:12:16.464" v="888" actId="20577"/>
          <ac:spMkLst>
            <pc:docMk/>
            <pc:sldMk cId="3643371944" sldId="316"/>
            <ac:spMk id="17" creationId="{C23498D4-71CE-942F-FA1F-3FDE7D7A9E45}"/>
          </ac:spMkLst>
        </pc:spChg>
      </pc:sldChg>
      <pc:sldChg chg="modSp">
        <pc:chgData name="Lilla Pivnick" userId="" providerId="" clId="Web-{ED57DED8-49B8-4C0D-B05D-F9119E483DBB}" dt="2024-03-14T16:12:42.668" v="905" actId="20577"/>
        <pc:sldMkLst>
          <pc:docMk/>
          <pc:sldMk cId="1123979391" sldId="318"/>
        </pc:sldMkLst>
        <pc:spChg chg="mod">
          <ac:chgData name="Lilla Pivnick" userId="" providerId="" clId="Web-{ED57DED8-49B8-4C0D-B05D-F9119E483DBB}" dt="2024-03-14T16:12:42.668" v="905" actId="20577"/>
          <ac:spMkLst>
            <pc:docMk/>
            <pc:sldMk cId="1123979391" sldId="318"/>
            <ac:spMk id="12" creationId="{AAA3E17E-D95D-9BE7-61D7-E093D431F535}"/>
          </ac:spMkLst>
        </pc:spChg>
      </pc:sldChg>
      <pc:sldChg chg="addSp delSp modSp">
        <pc:chgData name="Lilla Pivnick" userId="" providerId="" clId="Web-{ED57DED8-49B8-4C0D-B05D-F9119E483DBB}" dt="2024-03-14T16:12:06.198" v="884" actId="20577"/>
        <pc:sldMkLst>
          <pc:docMk/>
          <pc:sldMk cId="1857236426" sldId="319"/>
        </pc:sldMkLst>
        <pc:spChg chg="add del mod">
          <ac:chgData name="Lilla Pivnick" userId="" providerId="" clId="Web-{ED57DED8-49B8-4C0D-B05D-F9119E483DBB}" dt="2024-03-14T16:05:00.855" v="802"/>
          <ac:spMkLst>
            <pc:docMk/>
            <pc:sldMk cId="1857236426" sldId="319"/>
            <ac:spMk id="2" creationId="{A71E1199-1189-75C8-5105-EADB2D245CBA}"/>
          </ac:spMkLst>
        </pc:spChg>
        <pc:spChg chg="mod">
          <ac:chgData name="Lilla Pivnick" userId="" providerId="" clId="Web-{ED57DED8-49B8-4C0D-B05D-F9119E483DBB}" dt="2024-03-14T16:12:06.198" v="884" actId="20577"/>
          <ac:spMkLst>
            <pc:docMk/>
            <pc:sldMk cId="1857236426" sldId="319"/>
            <ac:spMk id="3" creationId="{0E214CDD-5F60-40F8-A36C-9BFACF3D932B}"/>
          </ac:spMkLst>
        </pc:spChg>
        <pc:spChg chg="add del mod">
          <ac:chgData name="Lilla Pivnick" userId="" providerId="" clId="Web-{ED57DED8-49B8-4C0D-B05D-F9119E483DBB}" dt="2024-03-14T16:02:07.332" v="685"/>
          <ac:spMkLst>
            <pc:docMk/>
            <pc:sldMk cId="1857236426" sldId="319"/>
            <ac:spMk id="5" creationId="{71159853-FA37-1A5F-0D69-8A200F161609}"/>
          </ac:spMkLst>
        </pc:spChg>
        <pc:spChg chg="add del">
          <ac:chgData name="Lilla Pivnick" userId="" providerId="" clId="Web-{ED57DED8-49B8-4C0D-B05D-F9119E483DBB}" dt="2024-03-14T16:02:04.723" v="684"/>
          <ac:spMkLst>
            <pc:docMk/>
            <pc:sldMk cId="1857236426" sldId="319"/>
            <ac:spMk id="7" creationId="{149931CB-C3BD-2AAB-B4C2-E26292CBA276}"/>
          </ac:spMkLst>
        </pc:spChg>
        <pc:spChg chg="add del mod">
          <ac:chgData name="Lilla Pivnick" userId="" providerId="" clId="Web-{ED57DED8-49B8-4C0D-B05D-F9119E483DBB}" dt="2024-03-14T16:05:07.495" v="805"/>
          <ac:spMkLst>
            <pc:docMk/>
            <pc:sldMk cId="1857236426" sldId="319"/>
            <ac:spMk id="10" creationId="{45DB27C4-292A-6C69-BAEA-A52C6E102DE6}"/>
          </ac:spMkLst>
        </pc:spChg>
        <pc:spChg chg="add mod">
          <ac:chgData name="Lilla Pivnick" userId="" providerId="" clId="Web-{ED57DED8-49B8-4C0D-B05D-F9119E483DBB}" dt="2024-03-14T16:07:43.798" v="838" actId="20577"/>
          <ac:spMkLst>
            <pc:docMk/>
            <pc:sldMk cId="1857236426" sldId="319"/>
            <ac:spMk id="12" creationId="{7CF9E235-C941-9997-5A61-F98F26689E89}"/>
          </ac:spMkLst>
        </pc:spChg>
      </pc:sldChg>
      <pc:sldChg chg="addSp delSp modSp">
        <pc:chgData name="Lilla Pivnick" userId="" providerId="" clId="Web-{ED57DED8-49B8-4C0D-B05D-F9119E483DBB}" dt="2024-03-14T16:12:22.917" v="893" actId="20577"/>
        <pc:sldMkLst>
          <pc:docMk/>
          <pc:sldMk cId="377234222" sldId="321"/>
        </pc:sldMkLst>
        <pc:spChg chg="del mod">
          <ac:chgData name="Lilla Pivnick" userId="" providerId="" clId="Web-{ED57DED8-49B8-4C0D-B05D-F9119E483DBB}" dt="2024-03-14T16:08:10.314" v="844"/>
          <ac:spMkLst>
            <pc:docMk/>
            <pc:sldMk cId="377234222" sldId="321"/>
            <ac:spMk id="2" creationId="{2D50E5D0-B31D-FF41-2B0B-6BB9C0EED004}"/>
          </ac:spMkLst>
        </pc:spChg>
        <pc:spChg chg="mod">
          <ac:chgData name="Lilla Pivnick" userId="" providerId="" clId="Web-{ED57DED8-49B8-4C0D-B05D-F9119E483DBB}" dt="2024-03-14T16:12:22.917" v="893" actId="20577"/>
          <ac:spMkLst>
            <pc:docMk/>
            <pc:sldMk cId="377234222" sldId="321"/>
            <ac:spMk id="3" creationId="{F950F94E-D1B7-A3DF-DC41-D5385476282D}"/>
          </ac:spMkLst>
        </pc:spChg>
        <pc:spChg chg="add del mod">
          <ac:chgData name="Lilla Pivnick" userId="" providerId="" clId="Web-{ED57DED8-49B8-4C0D-B05D-F9119E483DBB}" dt="2024-03-14T16:08:11.845" v="845"/>
          <ac:spMkLst>
            <pc:docMk/>
            <pc:sldMk cId="377234222" sldId="321"/>
            <ac:spMk id="7" creationId="{A35F017F-E08B-9607-599A-2C314F23DD53}"/>
          </ac:spMkLst>
        </pc:spChg>
        <pc:spChg chg="add mod">
          <ac:chgData name="Lilla Pivnick" userId="" providerId="" clId="Web-{ED57DED8-49B8-4C0D-B05D-F9119E483DBB}" dt="2024-03-14T16:08:15.330" v="846"/>
          <ac:spMkLst>
            <pc:docMk/>
            <pc:sldMk cId="377234222" sldId="321"/>
            <ac:spMk id="9" creationId="{BAC0A113-C93C-E314-4A94-732873456E93}"/>
          </ac:spMkLst>
        </pc:spChg>
      </pc:sldChg>
      <pc:sldChg chg="modSp">
        <pc:chgData name="Lilla Pivnick" userId="" providerId="" clId="Web-{ED57DED8-49B8-4C0D-B05D-F9119E483DBB}" dt="2024-03-14T15:49:57.353" v="269" actId="20577"/>
        <pc:sldMkLst>
          <pc:docMk/>
          <pc:sldMk cId="1355668526" sldId="322"/>
        </pc:sldMkLst>
        <pc:spChg chg="mod">
          <ac:chgData name="Lilla Pivnick" userId="" providerId="" clId="Web-{ED57DED8-49B8-4C0D-B05D-F9119E483DBB}" dt="2024-03-14T15:49:57.353" v="269" actId="20577"/>
          <ac:spMkLst>
            <pc:docMk/>
            <pc:sldMk cId="1355668526" sldId="322"/>
            <ac:spMk id="10" creationId="{7B32365F-ABFF-DC22-580F-49C6C7DC1722}"/>
          </ac:spMkLst>
        </pc:spChg>
      </pc:sldChg>
      <pc:sldChg chg="modSp">
        <pc:chgData name="Lilla Pivnick" userId="" providerId="" clId="Web-{ED57DED8-49B8-4C0D-B05D-F9119E483DBB}" dt="2024-03-14T15:17:08.762" v="2" actId="20577"/>
        <pc:sldMkLst>
          <pc:docMk/>
          <pc:sldMk cId="3902140" sldId="324"/>
        </pc:sldMkLst>
        <pc:spChg chg="mod">
          <ac:chgData name="Lilla Pivnick" userId="" providerId="" clId="Web-{ED57DED8-49B8-4C0D-B05D-F9119E483DBB}" dt="2024-03-14T15:17:08.762" v="2" actId="20577"/>
          <ac:spMkLst>
            <pc:docMk/>
            <pc:sldMk cId="3902140" sldId="324"/>
            <ac:spMk id="2" creationId="{EBF90907-5A65-FB05-523B-BFF503D2C65A}"/>
          </ac:spMkLst>
        </pc:spChg>
      </pc:sldChg>
      <pc:sldChg chg="modSp">
        <pc:chgData name="Lilla Pivnick" userId="" providerId="" clId="Web-{ED57DED8-49B8-4C0D-B05D-F9119E483DBB}" dt="2024-03-14T16:12:11.651" v="886" actId="20577"/>
        <pc:sldMkLst>
          <pc:docMk/>
          <pc:sldMk cId="955543482" sldId="325"/>
        </pc:sldMkLst>
        <pc:spChg chg="mod">
          <ac:chgData name="Lilla Pivnick" userId="" providerId="" clId="Web-{ED57DED8-49B8-4C0D-B05D-F9119E483DBB}" dt="2024-03-14T16:07:38.032" v="836" actId="20577"/>
          <ac:spMkLst>
            <pc:docMk/>
            <pc:sldMk cId="955543482" sldId="325"/>
            <ac:spMk id="2" creationId="{7AAD77E9-4467-1F6B-6C4F-5F9EA1FA6B3D}"/>
          </ac:spMkLst>
        </pc:spChg>
        <pc:spChg chg="mod">
          <ac:chgData name="Lilla Pivnick" userId="" providerId="" clId="Web-{ED57DED8-49B8-4C0D-B05D-F9119E483DBB}" dt="2024-03-14T16:09:27.692" v="857" actId="20577"/>
          <ac:spMkLst>
            <pc:docMk/>
            <pc:sldMk cId="955543482" sldId="325"/>
            <ac:spMk id="3" creationId="{2F469CCE-C631-EC57-F5F4-E64B7F24638D}"/>
          </ac:spMkLst>
        </pc:spChg>
        <pc:spChg chg="mod">
          <ac:chgData name="Lilla Pivnick" userId="" providerId="" clId="Web-{ED57DED8-49B8-4C0D-B05D-F9119E483DBB}" dt="2024-03-14T16:12:11.651" v="886" actId="20577"/>
          <ac:spMkLst>
            <pc:docMk/>
            <pc:sldMk cId="955543482" sldId="325"/>
            <ac:spMk id="14" creationId="{731818FA-5E96-D867-4819-A35DED4C5926}"/>
          </ac:spMkLst>
        </pc:spChg>
      </pc:sldChg>
      <pc:sldChg chg="addSp delSp modSp">
        <pc:chgData name="Lilla Pivnick" userId="" providerId="" clId="Web-{ED57DED8-49B8-4C0D-B05D-F9119E483DBB}" dt="2024-03-14T16:12:18.651" v="891" actId="20577"/>
        <pc:sldMkLst>
          <pc:docMk/>
          <pc:sldMk cId="895198488" sldId="326"/>
        </pc:sldMkLst>
        <pc:spChg chg="del mod">
          <ac:chgData name="Lilla Pivnick" userId="" providerId="" clId="Web-{ED57DED8-49B8-4C0D-B05D-F9119E483DBB}" dt="2024-03-14T16:05:47.246" v="808"/>
          <ac:spMkLst>
            <pc:docMk/>
            <pc:sldMk cId="895198488" sldId="326"/>
            <ac:spMk id="2" creationId="{A71E1199-1189-75C8-5105-EADB2D245CBA}"/>
          </ac:spMkLst>
        </pc:spChg>
        <pc:spChg chg="mod">
          <ac:chgData name="Lilla Pivnick" userId="" providerId="" clId="Web-{ED57DED8-49B8-4C0D-B05D-F9119E483DBB}" dt="2024-03-14T16:12:18.651" v="891" actId="20577"/>
          <ac:spMkLst>
            <pc:docMk/>
            <pc:sldMk cId="895198488" sldId="326"/>
            <ac:spMk id="3" creationId="{0E214CDD-5F60-40F8-A36C-9BFACF3D932B}"/>
          </ac:spMkLst>
        </pc:spChg>
        <pc:spChg chg="add del mod">
          <ac:chgData name="Lilla Pivnick" userId="" providerId="" clId="Web-{ED57DED8-49B8-4C0D-B05D-F9119E483DBB}" dt="2024-03-14T16:06:08.153" v="813"/>
          <ac:spMkLst>
            <pc:docMk/>
            <pc:sldMk cId="895198488" sldId="326"/>
            <ac:spMk id="5" creationId="{D0EC91B9-6FF1-C4C8-8723-C283F3C1325D}"/>
          </ac:spMkLst>
        </pc:spChg>
        <pc:spChg chg="add mod">
          <ac:chgData name="Lilla Pivnick" userId="" providerId="" clId="Web-{ED57DED8-49B8-4C0D-B05D-F9119E483DBB}" dt="2024-03-14T16:07:28.547" v="833" actId="20577"/>
          <ac:spMkLst>
            <pc:docMk/>
            <pc:sldMk cId="895198488" sldId="326"/>
            <ac:spMk id="7" creationId="{EB775DEF-390B-15F7-AD58-F32A76A7C612}"/>
          </ac:spMkLst>
        </pc:spChg>
      </pc:sldChg>
      <pc:sldChg chg="modSp">
        <pc:chgData name="Lilla Pivnick" userId="" providerId="" clId="Web-{ED57DED8-49B8-4C0D-B05D-F9119E483DBB}" dt="2024-03-14T15:47:52.466" v="195" actId="20577"/>
        <pc:sldMkLst>
          <pc:docMk/>
          <pc:sldMk cId="2562231142" sldId="327"/>
        </pc:sldMkLst>
        <pc:spChg chg="mod">
          <ac:chgData name="Lilla Pivnick" userId="" providerId="" clId="Web-{ED57DED8-49B8-4C0D-B05D-F9119E483DBB}" dt="2024-03-14T15:47:52.466" v="195" actId="20577"/>
          <ac:spMkLst>
            <pc:docMk/>
            <pc:sldMk cId="2562231142" sldId="327"/>
            <ac:spMk id="10" creationId="{7B32365F-ABFF-DC22-580F-49C6C7DC1722}"/>
          </ac:spMkLst>
        </pc:spChg>
      </pc:sldChg>
    </pc:docChg>
  </pc:docChgLst>
  <pc:docChgLst>
    <pc:chgData name="Lilla Pivnick" clId="Web-{EF0636FA-F19B-47F6-A6B6-FE7C02E8F6C9}"/>
    <pc:docChg chg="modSld">
      <pc:chgData name="Lilla Pivnick" userId="" providerId="" clId="Web-{EF0636FA-F19B-47F6-A6B6-FE7C02E8F6C9}" dt="2024-03-26T16:19:20.761" v="237"/>
      <pc:docMkLst>
        <pc:docMk/>
      </pc:docMkLst>
      <pc:sldChg chg="modSp modNotes">
        <pc:chgData name="Lilla Pivnick" userId="" providerId="" clId="Web-{EF0636FA-F19B-47F6-A6B6-FE7C02E8F6C9}" dt="2024-03-26T16:19:20.761" v="237"/>
        <pc:sldMkLst>
          <pc:docMk/>
          <pc:sldMk cId="1857236426" sldId="319"/>
        </pc:sldMkLst>
        <pc:spChg chg="mod">
          <ac:chgData name="Lilla Pivnick" userId="" providerId="" clId="Web-{EF0636FA-F19B-47F6-A6B6-FE7C02E8F6C9}" dt="2024-03-26T16:17:43.788" v="65" actId="20577"/>
          <ac:spMkLst>
            <pc:docMk/>
            <pc:sldMk cId="1857236426" sldId="319"/>
            <ac:spMk id="3" creationId="{0E214CDD-5F60-40F8-A36C-9BFACF3D932B}"/>
          </ac:spMkLst>
        </pc:spChg>
      </pc:sldChg>
    </pc:docChg>
  </pc:docChgLst>
  <pc:docChgLst>
    <pc:chgData name="Lilla Pivnick" clId="Web-{E25DB7B9-E0A7-45FB-A267-FA867227AD9B}"/>
    <pc:docChg chg="addSld modSld">
      <pc:chgData name="Lilla Pivnick" userId="" providerId="" clId="Web-{E25DB7B9-E0A7-45FB-A267-FA867227AD9B}" dt="2024-03-21T15:52:08.580" v="1508"/>
      <pc:docMkLst>
        <pc:docMk/>
      </pc:docMkLst>
      <pc:sldChg chg="modSp modNotes">
        <pc:chgData name="Lilla Pivnick" userId="" providerId="" clId="Web-{E25DB7B9-E0A7-45FB-A267-FA867227AD9B}" dt="2024-03-21T15:22:09.213" v="95"/>
        <pc:sldMkLst>
          <pc:docMk/>
          <pc:sldMk cId="3275315307" sldId="311"/>
        </pc:sldMkLst>
        <pc:spChg chg="mod">
          <ac:chgData name="Lilla Pivnick" userId="" providerId="" clId="Web-{E25DB7B9-E0A7-45FB-A267-FA867227AD9B}" dt="2024-03-21T15:22:06.713" v="90" actId="20577"/>
          <ac:spMkLst>
            <pc:docMk/>
            <pc:sldMk cId="3275315307" sldId="311"/>
            <ac:spMk id="3" creationId="{E4884FF7-5DC3-D10F-EFD9-4C9C1B43959A}"/>
          </ac:spMkLst>
        </pc:spChg>
      </pc:sldChg>
      <pc:sldChg chg="modSp modNotes">
        <pc:chgData name="Lilla Pivnick" userId="" providerId="" clId="Web-{E25DB7B9-E0A7-45FB-A267-FA867227AD9B}" dt="2024-03-21T15:25:22.939" v="144" actId="20577"/>
        <pc:sldMkLst>
          <pc:docMk/>
          <pc:sldMk cId="3661620382" sldId="312"/>
        </pc:sldMkLst>
        <pc:spChg chg="mod">
          <ac:chgData name="Lilla Pivnick" userId="" providerId="" clId="Web-{E25DB7B9-E0A7-45FB-A267-FA867227AD9B}" dt="2024-03-21T15:25:22.939" v="144" actId="20577"/>
          <ac:spMkLst>
            <pc:docMk/>
            <pc:sldMk cId="3661620382" sldId="312"/>
            <ac:spMk id="3" creationId="{B145BFF0-1617-A4E9-6F2B-3F0BDFC7480A}"/>
          </ac:spMkLst>
        </pc:spChg>
      </pc:sldChg>
      <pc:sldChg chg="modSp">
        <pc:chgData name="Lilla Pivnick" userId="" providerId="" clId="Web-{E25DB7B9-E0A7-45FB-A267-FA867227AD9B}" dt="2024-03-21T15:26:51.161" v="202" actId="20577"/>
        <pc:sldMkLst>
          <pc:docMk/>
          <pc:sldMk cId="1858566867" sldId="313"/>
        </pc:sldMkLst>
        <pc:spChg chg="mod">
          <ac:chgData name="Lilla Pivnick" userId="" providerId="" clId="Web-{E25DB7B9-E0A7-45FB-A267-FA867227AD9B}" dt="2024-03-21T15:26:51.161" v="202" actId="20577"/>
          <ac:spMkLst>
            <pc:docMk/>
            <pc:sldMk cId="1858566867" sldId="313"/>
            <ac:spMk id="3" creationId="{6E21D6C6-9510-06A6-5C27-E935144B6BD2}"/>
          </ac:spMkLst>
        </pc:spChg>
      </pc:sldChg>
      <pc:sldChg chg="modSp modNotes">
        <pc:chgData name="Lilla Pivnick" userId="" providerId="" clId="Web-{E25DB7B9-E0A7-45FB-A267-FA867227AD9B}" dt="2024-03-21T15:34:56.387" v="556"/>
        <pc:sldMkLst>
          <pc:docMk/>
          <pc:sldMk cId="2296930339" sldId="315"/>
        </pc:sldMkLst>
        <pc:spChg chg="mod">
          <ac:chgData name="Lilla Pivnick" userId="" providerId="" clId="Web-{E25DB7B9-E0A7-45FB-A267-FA867227AD9B}" dt="2024-03-21T15:34:23.976" v="547" actId="20577"/>
          <ac:spMkLst>
            <pc:docMk/>
            <pc:sldMk cId="2296930339" sldId="315"/>
            <ac:spMk id="14" creationId="{731818FA-5E96-D867-4819-A35DED4C5926}"/>
          </ac:spMkLst>
        </pc:spChg>
      </pc:sldChg>
      <pc:sldChg chg="modSp modNotes">
        <pc:chgData name="Lilla Pivnick" userId="" providerId="" clId="Web-{E25DB7B9-E0A7-45FB-A267-FA867227AD9B}" dt="2024-03-21T15:45:06.814" v="1099"/>
        <pc:sldMkLst>
          <pc:docMk/>
          <pc:sldMk cId="3643371944" sldId="316"/>
        </pc:sldMkLst>
        <pc:spChg chg="mod">
          <ac:chgData name="Lilla Pivnick" userId="" providerId="" clId="Web-{E25DB7B9-E0A7-45FB-A267-FA867227AD9B}" dt="2024-03-21T15:45:01.720" v="1089" actId="20577"/>
          <ac:spMkLst>
            <pc:docMk/>
            <pc:sldMk cId="3643371944" sldId="316"/>
            <ac:spMk id="17" creationId="{C23498D4-71CE-942F-FA1F-3FDE7D7A9E45}"/>
          </ac:spMkLst>
        </pc:spChg>
      </pc:sldChg>
      <pc:sldChg chg="addSp delSp modSp modNotes">
        <pc:chgData name="Lilla Pivnick" userId="" providerId="" clId="Web-{E25DB7B9-E0A7-45FB-A267-FA867227AD9B}" dt="2024-03-21T15:50:11.263" v="1255"/>
        <pc:sldMkLst>
          <pc:docMk/>
          <pc:sldMk cId="1857236426" sldId="319"/>
        </pc:sldMkLst>
        <pc:spChg chg="add del mod">
          <ac:chgData name="Lilla Pivnick" userId="" providerId="" clId="Web-{E25DB7B9-E0A7-45FB-A267-FA867227AD9B}" dt="2024-03-21T15:49:46.731" v="1252"/>
          <ac:spMkLst>
            <pc:docMk/>
            <pc:sldMk cId="1857236426" sldId="319"/>
            <ac:spMk id="4" creationId="{9362ED17-AF24-4B3A-43E9-37EB570E87A2}"/>
          </ac:spMkLst>
        </pc:spChg>
        <pc:spChg chg="del">
          <ac:chgData name="Lilla Pivnick" userId="" providerId="" clId="Web-{E25DB7B9-E0A7-45FB-A267-FA867227AD9B}" dt="2024-03-21T15:48:19.649" v="1203"/>
          <ac:spMkLst>
            <pc:docMk/>
            <pc:sldMk cId="1857236426" sldId="319"/>
            <ac:spMk id="39" creationId="{2724F450-D873-14FF-9AAD-1413B8E04B3A}"/>
          </ac:spMkLst>
        </pc:spChg>
        <pc:spChg chg="del mod">
          <ac:chgData name="Lilla Pivnick" userId="" providerId="" clId="Web-{E25DB7B9-E0A7-45FB-A267-FA867227AD9B}" dt="2024-03-21T15:48:20.024" v="1204"/>
          <ac:spMkLst>
            <pc:docMk/>
            <pc:sldMk cId="1857236426" sldId="319"/>
            <ac:spMk id="40" creationId="{485FEE3B-7D3B-BAE9-012F-2A3A6D005B18}"/>
          </ac:spMkLst>
        </pc:spChg>
      </pc:sldChg>
      <pc:sldChg chg="addSp delSp modSp modNotes">
        <pc:chgData name="Lilla Pivnick" userId="" providerId="" clId="Web-{E25DB7B9-E0A7-45FB-A267-FA867227AD9B}" dt="2024-03-21T15:51:09.687" v="1408"/>
        <pc:sldMkLst>
          <pc:docMk/>
          <pc:sldMk cId="377234222" sldId="321"/>
        </pc:sldMkLst>
        <pc:spChg chg="del">
          <ac:chgData name="Lilla Pivnick" userId="" providerId="" clId="Web-{E25DB7B9-E0A7-45FB-A267-FA867227AD9B}" dt="2024-03-21T15:48:42.166" v="1209"/>
          <ac:spMkLst>
            <pc:docMk/>
            <pc:sldMk cId="377234222" sldId="321"/>
            <ac:spMk id="5" creationId="{72E751FD-F75D-31FE-A305-50AA0D6FB0A1}"/>
          </ac:spMkLst>
        </pc:spChg>
        <pc:spChg chg="add del mod">
          <ac:chgData name="Lilla Pivnick" userId="" providerId="" clId="Web-{E25DB7B9-E0A7-45FB-A267-FA867227AD9B}" dt="2024-03-21T15:48:48.416" v="1212"/>
          <ac:spMkLst>
            <pc:docMk/>
            <pc:sldMk cId="377234222" sldId="321"/>
            <ac:spMk id="6" creationId="{C65EF97E-641B-3601-300B-ABFE793AC0EF}"/>
          </ac:spMkLst>
        </pc:spChg>
        <pc:spChg chg="add del mod">
          <ac:chgData name="Lilla Pivnick" userId="" providerId="" clId="Web-{E25DB7B9-E0A7-45FB-A267-FA867227AD9B}" dt="2024-03-21T15:48:46.385" v="1211"/>
          <ac:spMkLst>
            <pc:docMk/>
            <pc:sldMk cId="377234222" sldId="321"/>
            <ac:spMk id="8" creationId="{6F3047A9-A225-78A6-B5E1-7E3D833F6D25}"/>
          </ac:spMkLst>
        </pc:spChg>
        <pc:spChg chg="del">
          <ac:chgData name="Lilla Pivnick" userId="" providerId="" clId="Web-{E25DB7B9-E0A7-45FB-A267-FA867227AD9B}" dt="2024-03-21T15:48:42.244" v="1210"/>
          <ac:spMkLst>
            <pc:docMk/>
            <pc:sldMk cId="377234222" sldId="321"/>
            <ac:spMk id="40" creationId="{7FA9474C-A09C-8940-2B61-3168798E856B}"/>
          </ac:spMkLst>
        </pc:spChg>
      </pc:sldChg>
      <pc:sldChg chg="modSp modNotes">
        <pc:chgData name="Lilla Pivnick" userId="" providerId="" clId="Web-{E25DB7B9-E0A7-45FB-A267-FA867227AD9B}" dt="2024-03-21T15:42:42.027" v="980"/>
        <pc:sldMkLst>
          <pc:docMk/>
          <pc:sldMk cId="955543482" sldId="325"/>
        </pc:sldMkLst>
        <pc:spChg chg="mod">
          <ac:chgData name="Lilla Pivnick" userId="" providerId="" clId="Web-{E25DB7B9-E0A7-45FB-A267-FA867227AD9B}" dt="2024-03-21T15:42:25.573" v="978" actId="14100"/>
          <ac:spMkLst>
            <pc:docMk/>
            <pc:sldMk cId="955543482" sldId="325"/>
            <ac:spMk id="14" creationId="{731818FA-5E96-D867-4819-A35DED4C5926}"/>
          </ac:spMkLst>
        </pc:spChg>
      </pc:sldChg>
      <pc:sldChg chg="addSp delSp modSp modNotes">
        <pc:chgData name="Lilla Pivnick" userId="" providerId="" clId="Web-{E25DB7B9-E0A7-45FB-A267-FA867227AD9B}" dt="2024-03-21T15:49:38.949" v="1251"/>
        <pc:sldMkLst>
          <pc:docMk/>
          <pc:sldMk cId="895198488" sldId="326"/>
        </pc:sldMkLst>
        <pc:spChg chg="add del mod">
          <ac:chgData name="Lilla Pivnick" userId="" providerId="" clId="Web-{E25DB7B9-E0A7-45FB-A267-FA867227AD9B}" dt="2024-03-21T15:48:35.384" v="1208"/>
          <ac:spMkLst>
            <pc:docMk/>
            <pc:sldMk cId="895198488" sldId="326"/>
            <ac:spMk id="4" creationId="{C0BAF387-F176-9686-6890-542BC17CB580}"/>
          </ac:spMkLst>
        </pc:spChg>
        <pc:spChg chg="add del mod">
          <ac:chgData name="Lilla Pivnick" userId="" providerId="" clId="Web-{E25DB7B9-E0A7-45FB-A267-FA867227AD9B}" dt="2024-03-21T15:48:31.119" v="1207"/>
          <ac:spMkLst>
            <pc:docMk/>
            <pc:sldMk cId="895198488" sldId="326"/>
            <ac:spMk id="6" creationId="{E7067696-E1D1-E78E-5543-68164247E44E}"/>
          </ac:spMkLst>
        </pc:spChg>
        <pc:spChg chg="del">
          <ac:chgData name="Lilla Pivnick" userId="" providerId="" clId="Web-{E25DB7B9-E0A7-45FB-A267-FA867227AD9B}" dt="2024-03-21T15:48:28.040" v="1206"/>
          <ac:spMkLst>
            <pc:docMk/>
            <pc:sldMk cId="895198488" sldId="326"/>
            <ac:spMk id="39" creationId="{2724F450-D873-14FF-9AAD-1413B8E04B3A}"/>
          </ac:spMkLst>
        </pc:spChg>
        <pc:spChg chg="del">
          <ac:chgData name="Lilla Pivnick" userId="" providerId="" clId="Web-{E25DB7B9-E0A7-45FB-A267-FA867227AD9B}" dt="2024-03-21T15:48:25.040" v="1205"/>
          <ac:spMkLst>
            <pc:docMk/>
            <pc:sldMk cId="895198488" sldId="326"/>
            <ac:spMk id="40" creationId="{485FEE3B-7D3B-BAE9-012F-2A3A6D005B18}"/>
          </ac:spMkLst>
        </pc:spChg>
      </pc:sldChg>
      <pc:sldChg chg="addSp delSp modSp add replId modNotes">
        <pc:chgData name="Lilla Pivnick" userId="" providerId="" clId="Web-{E25DB7B9-E0A7-45FB-A267-FA867227AD9B}" dt="2024-03-21T15:52:08.580" v="1508"/>
        <pc:sldMkLst>
          <pc:docMk/>
          <pc:sldMk cId="1698236545" sldId="328"/>
        </pc:sldMkLst>
        <pc:spChg chg="del">
          <ac:chgData name="Lilla Pivnick" userId="" providerId="" clId="Web-{E25DB7B9-E0A7-45FB-A267-FA867227AD9B}" dt="2024-03-21T15:51:59.674" v="1504"/>
          <ac:spMkLst>
            <pc:docMk/>
            <pc:sldMk cId="1698236545" sldId="328"/>
            <ac:spMk id="5" creationId="{72E751FD-F75D-31FE-A305-50AA0D6FB0A1}"/>
          </ac:spMkLst>
        </pc:spChg>
        <pc:spChg chg="add del mod">
          <ac:chgData name="Lilla Pivnick" userId="" providerId="" clId="Web-{E25DB7B9-E0A7-45FB-A267-FA867227AD9B}" dt="2024-03-21T15:52:08.580" v="1508"/>
          <ac:spMkLst>
            <pc:docMk/>
            <pc:sldMk cId="1698236545" sldId="328"/>
            <ac:spMk id="6" creationId="{44B61B6D-EEDA-77D9-E1A6-F2526EFDAC70}"/>
          </ac:spMkLst>
        </pc:spChg>
        <pc:spChg chg="add del mod">
          <ac:chgData name="Lilla Pivnick" userId="" providerId="" clId="Web-{E25DB7B9-E0A7-45FB-A267-FA867227AD9B}" dt="2024-03-21T15:52:05.846" v="1507"/>
          <ac:spMkLst>
            <pc:docMk/>
            <pc:sldMk cId="1698236545" sldId="328"/>
            <ac:spMk id="8" creationId="{2517A3EA-FE6B-60F4-B158-0696AC38033C}"/>
          </ac:spMkLst>
        </pc:spChg>
        <pc:spChg chg="mod">
          <ac:chgData name="Lilla Pivnick" userId="" providerId="" clId="Web-{E25DB7B9-E0A7-45FB-A267-FA867227AD9B}" dt="2024-03-21T15:28:22.884" v="277" actId="20577"/>
          <ac:spMkLst>
            <pc:docMk/>
            <pc:sldMk cId="1698236545" sldId="328"/>
            <ac:spMk id="9" creationId="{BAC0A113-C93C-E314-4A94-732873456E93}"/>
          </ac:spMkLst>
        </pc:spChg>
        <pc:spChg chg="del mod">
          <ac:chgData name="Lilla Pivnick" userId="" providerId="" clId="Web-{E25DB7B9-E0A7-45FB-A267-FA867227AD9B}" dt="2024-03-21T15:52:03.049" v="1506"/>
          <ac:spMkLst>
            <pc:docMk/>
            <pc:sldMk cId="1698236545" sldId="328"/>
            <ac:spMk id="40" creationId="{7FA9474C-A09C-8940-2B61-3168798E856B}"/>
          </ac:spMkLst>
        </pc:spChg>
      </pc:sldChg>
      <pc:sldChg chg="modSp add replId">
        <pc:chgData name="Lilla Pivnick" userId="" providerId="" clId="Web-{E25DB7B9-E0A7-45FB-A267-FA867227AD9B}" dt="2024-03-21T15:47:35.679" v="1200" actId="20577"/>
        <pc:sldMkLst>
          <pc:docMk/>
          <pc:sldMk cId="1940054130" sldId="329"/>
        </pc:sldMkLst>
        <pc:spChg chg="mod">
          <ac:chgData name="Lilla Pivnick" userId="" providerId="" clId="Web-{E25DB7B9-E0A7-45FB-A267-FA867227AD9B}" dt="2024-03-21T15:28:12.227" v="269" actId="20577"/>
          <ac:spMkLst>
            <pc:docMk/>
            <pc:sldMk cId="1940054130" sldId="329"/>
            <ac:spMk id="2" creationId="{2D50E5D0-B31D-FF41-2B0B-6BB9C0EED004}"/>
          </ac:spMkLst>
        </pc:spChg>
        <pc:spChg chg="mod">
          <ac:chgData name="Lilla Pivnick" userId="" providerId="" clId="Web-{E25DB7B9-E0A7-45FB-A267-FA867227AD9B}" dt="2024-03-21T15:28:49.010" v="292" actId="20577"/>
          <ac:spMkLst>
            <pc:docMk/>
            <pc:sldMk cId="1940054130" sldId="329"/>
            <ac:spMk id="3" creationId="{F950F94E-D1B7-A3DF-DC41-D5385476282D}"/>
          </ac:spMkLst>
        </pc:spChg>
        <pc:spChg chg="mod">
          <ac:chgData name="Lilla Pivnick" userId="" providerId="" clId="Web-{E25DB7B9-E0A7-45FB-A267-FA867227AD9B}" dt="2024-03-21T15:47:35.679" v="1200" actId="20577"/>
          <ac:spMkLst>
            <pc:docMk/>
            <pc:sldMk cId="1940054130" sldId="329"/>
            <ac:spMk id="17" creationId="{C23498D4-71CE-942F-FA1F-3FDE7D7A9E45}"/>
          </ac:spMkLst>
        </pc:spChg>
      </pc:sldChg>
    </pc:docChg>
  </pc:docChgLst>
  <pc:docChgLst>
    <pc:chgData name="Irisa Charney-Sirott" clId="Web-{B0FBFC01-F617-42F1-A878-6AC861168D33}"/>
    <pc:docChg chg="modSld">
      <pc:chgData name="Irisa Charney-Sirott" userId="" providerId="" clId="Web-{B0FBFC01-F617-42F1-A878-6AC861168D33}" dt="2024-03-21T15:22:28.799" v="1" actId="20577"/>
      <pc:docMkLst>
        <pc:docMk/>
      </pc:docMkLst>
      <pc:sldChg chg="modSp">
        <pc:chgData name="Irisa Charney-Sirott" userId="" providerId="" clId="Web-{B0FBFC01-F617-42F1-A878-6AC861168D33}" dt="2024-03-21T15:22:28.799" v="1" actId="20577"/>
        <pc:sldMkLst>
          <pc:docMk/>
          <pc:sldMk cId="3275315307" sldId="311"/>
        </pc:sldMkLst>
        <pc:spChg chg="mod">
          <ac:chgData name="Irisa Charney-Sirott" userId="" providerId="" clId="Web-{B0FBFC01-F617-42F1-A878-6AC861168D33}" dt="2024-03-21T15:22:28.799" v="1" actId="20577"/>
          <ac:spMkLst>
            <pc:docMk/>
            <pc:sldMk cId="3275315307" sldId="311"/>
            <ac:spMk id="3" creationId="{E4884FF7-5DC3-D10F-EFD9-4C9C1B43959A}"/>
          </ac:spMkLst>
        </pc:spChg>
      </pc:sldChg>
    </pc:docChg>
  </pc:docChgLst>
  <pc:docChgLst>
    <pc:chgData name="Lilla Pivnick" clId="Web-{A882D9D8-7A6D-4011-B533-2105D3EBD67D}"/>
    <pc:docChg chg="mod modSld">
      <pc:chgData name="Lilla Pivnick" userId="" providerId="" clId="Web-{A882D9D8-7A6D-4011-B533-2105D3EBD67D}" dt="2024-03-28T15:32:34.830" v="616"/>
      <pc:docMkLst>
        <pc:docMk/>
      </pc:docMkLst>
      <pc:sldChg chg="modSp delCm modCm modNotes">
        <pc:chgData name="Lilla Pivnick" userId="" providerId="" clId="Web-{A882D9D8-7A6D-4011-B533-2105D3EBD67D}" dt="2024-03-28T15:32:34.830" v="616"/>
        <pc:sldMkLst>
          <pc:docMk/>
          <pc:sldMk cId="738158614" sldId="267"/>
        </pc:sldMkLst>
        <pc:spChg chg="mod">
          <ac:chgData name="Lilla Pivnick" userId="" providerId="" clId="Web-{A882D9D8-7A6D-4011-B533-2105D3EBD67D}" dt="2024-03-28T15:31:52.641" v="585" actId="20577"/>
          <ac:spMkLst>
            <pc:docMk/>
            <pc:sldMk cId="738158614" sldId="267"/>
            <ac:spMk id="10" creationId="{3F23DA53-06B8-D460-6258-D2F798CFD3E0}"/>
          </ac:spMkLst>
        </pc:spChg>
        <pc:spChg chg="mod">
          <ac:chgData name="Lilla Pivnick" userId="" providerId="" clId="Web-{A882D9D8-7A6D-4011-B533-2105D3EBD67D}" dt="2024-03-28T15:28:01.506" v="456" actId="20577"/>
          <ac:spMkLst>
            <pc:docMk/>
            <pc:sldMk cId="738158614" sldId="267"/>
            <ac:spMk id="12" creationId="{FD6FCE26-785F-AAB9-1341-EFB1940DB533}"/>
          </ac:spMkLst>
        </pc:spChg>
        <pc:extLst>
          <p:ext xmlns:p="http://schemas.openxmlformats.org/presentationml/2006/main" uri="{D6D511B9-2390-475A-947B-AFAB55BFBCF1}">
            <pc226:cmChg xmlns:pc226="http://schemas.microsoft.com/office/powerpoint/2022/06/main/command" chg="mod">
              <pc226:chgData name="Lilla Pivnick" userId="" providerId="" clId="Web-{A882D9D8-7A6D-4011-B533-2105D3EBD67D}" dt="2024-03-28T15:32:34.830" v="616"/>
              <pc2:cmMkLst xmlns:pc2="http://schemas.microsoft.com/office/powerpoint/2019/9/main/command">
                <pc:docMk/>
                <pc:sldMk cId="738158614" sldId="267"/>
                <pc2:cmMk id="{80145F28-5469-0F42-B1E8-FEBD88D803D2}"/>
              </pc2:cmMkLst>
            </pc226:cmChg>
            <pc226:cmChg xmlns:pc226="http://schemas.microsoft.com/office/powerpoint/2022/06/main/command" chg="del">
              <pc226:chgData name="Lilla Pivnick" userId="" providerId="" clId="Web-{A882D9D8-7A6D-4011-B533-2105D3EBD67D}" dt="2024-03-28T15:13:48.253" v="185"/>
              <pc2:cmMkLst xmlns:pc2="http://schemas.microsoft.com/office/powerpoint/2019/9/main/command">
                <pc:docMk/>
                <pc:sldMk cId="738158614" sldId="267"/>
                <pc2:cmMk id="{553F808C-3DE6-46EC-87C4-3437903D738A}"/>
              </pc2:cmMkLst>
            </pc226:cmChg>
          </p:ext>
        </pc:extLst>
      </pc:sldChg>
      <pc:sldChg chg="modSp modCm">
        <pc:chgData name="Lilla Pivnick" userId="" providerId="" clId="Web-{A882D9D8-7A6D-4011-B533-2105D3EBD67D}" dt="2024-03-28T15:09:57.259" v="27" actId="20577"/>
        <pc:sldMkLst>
          <pc:docMk/>
          <pc:sldMk cId="3275315307" sldId="311"/>
        </pc:sldMkLst>
        <pc:spChg chg="mod">
          <ac:chgData name="Lilla Pivnick" userId="" providerId="" clId="Web-{A882D9D8-7A6D-4011-B533-2105D3EBD67D}" dt="2024-03-28T15:09:57.259" v="27" actId="20577"/>
          <ac:spMkLst>
            <pc:docMk/>
            <pc:sldMk cId="3275315307" sldId="311"/>
            <ac:spMk id="10" creationId="{C2D82B7F-47A8-C4DA-8F9C-E8FC888A3931}"/>
          </ac:spMkLst>
        </pc:spChg>
        <pc:extLst>
          <p:ext xmlns:p="http://schemas.openxmlformats.org/presentationml/2006/main" uri="{D6D511B9-2390-475A-947B-AFAB55BFBCF1}">
            <pc226:cmChg xmlns:pc226="http://schemas.microsoft.com/office/powerpoint/2022/06/main/command" chg="mod">
              <pc226:chgData name="Lilla Pivnick" userId="" providerId="" clId="Web-{A882D9D8-7A6D-4011-B533-2105D3EBD67D}" dt="2024-03-28T15:09:53.509" v="26"/>
              <pc2:cmMkLst xmlns:pc2="http://schemas.microsoft.com/office/powerpoint/2019/9/main/command">
                <pc:docMk/>
                <pc:sldMk cId="3275315307" sldId="311"/>
                <pc2:cmMk id="{E94E776A-3CE7-394C-AA19-BD4BF5784834}"/>
              </pc2:cmMkLst>
            </pc226:cmChg>
          </p:ext>
        </pc:extLst>
      </pc:sldChg>
      <pc:sldChg chg="modCm modNotes">
        <pc:chgData name="Lilla Pivnick" userId="" providerId="" clId="Web-{A882D9D8-7A6D-4011-B533-2105D3EBD67D}" dt="2024-03-28T15:19:19.063" v="201"/>
        <pc:sldMkLst>
          <pc:docMk/>
          <pc:sldMk cId="2296930339" sldId="315"/>
        </pc:sldMkLst>
        <pc:extLst>
          <p:ext xmlns:p="http://schemas.openxmlformats.org/presentationml/2006/main" uri="{D6D511B9-2390-475A-947B-AFAB55BFBCF1}">
            <pc226:cmChg xmlns:pc226="http://schemas.microsoft.com/office/powerpoint/2022/06/main/command" chg="mod">
              <pc226:chgData name="Lilla Pivnick" userId="" providerId="" clId="Web-{A882D9D8-7A6D-4011-B533-2105D3EBD67D}" dt="2024-03-28T15:19:19.063" v="201"/>
              <pc2:cmMkLst xmlns:pc2="http://schemas.microsoft.com/office/powerpoint/2019/9/main/command">
                <pc:docMk/>
                <pc:sldMk cId="2296930339" sldId="315"/>
                <pc2:cmMk id="{1911D609-6D3F-134B-B08D-8A338AA72DA3}"/>
              </pc2:cmMkLst>
              <pc226:cmRplyChg chg="add">
                <pc226:chgData name="Lilla Pivnick" userId="" providerId="" clId="Web-{A882D9D8-7A6D-4011-B533-2105D3EBD67D}" dt="2024-03-28T15:19:14.250" v="200"/>
                <pc2:cmRplyMkLst xmlns:pc2="http://schemas.microsoft.com/office/powerpoint/2019/9/main/command">
                  <pc:docMk/>
                  <pc:sldMk cId="2296930339" sldId="315"/>
                  <pc2:cmMk id="{1911D609-6D3F-134B-B08D-8A338AA72DA3}"/>
                  <pc2:cmRplyMk id="{1BB0898F-0BF9-42BF-B7C6-EB27A30FF058}"/>
                </pc2:cmRplyMkLst>
              </pc226:cmRplyChg>
            </pc226:cmChg>
          </p:ext>
        </pc:extLst>
      </pc:sldChg>
      <pc:sldChg chg="modSp modCm">
        <pc:chgData name="Lilla Pivnick" userId="" providerId="" clId="Web-{A882D9D8-7A6D-4011-B533-2105D3EBD67D}" dt="2024-03-28T15:11:23.513" v="61"/>
        <pc:sldMkLst>
          <pc:docMk/>
          <pc:sldMk cId="1857236426" sldId="319"/>
        </pc:sldMkLst>
        <pc:spChg chg="mod">
          <ac:chgData name="Lilla Pivnick" userId="" providerId="" clId="Web-{A882D9D8-7A6D-4011-B533-2105D3EBD67D}" dt="2024-03-28T15:11:09.481" v="60" actId="20577"/>
          <ac:spMkLst>
            <pc:docMk/>
            <pc:sldMk cId="1857236426" sldId="319"/>
            <ac:spMk id="3" creationId="{0E214CDD-5F60-40F8-A36C-9BFACF3D932B}"/>
          </ac:spMkLst>
        </pc:spChg>
        <pc:extLst>
          <p:ext xmlns:p="http://schemas.openxmlformats.org/presentationml/2006/main" uri="{D6D511B9-2390-475A-947B-AFAB55BFBCF1}">
            <pc226:cmChg xmlns:pc226="http://schemas.microsoft.com/office/powerpoint/2022/06/main/command" chg="mod">
              <pc226:chgData name="Lilla Pivnick" userId="" providerId="" clId="Web-{A882D9D8-7A6D-4011-B533-2105D3EBD67D}" dt="2024-03-28T15:11:23.513" v="61"/>
              <pc2:cmMkLst xmlns:pc2="http://schemas.microsoft.com/office/powerpoint/2019/9/main/command">
                <pc:docMk/>
                <pc:sldMk cId="1857236426" sldId="319"/>
                <pc2:cmMk id="{E82F5069-BA1E-B947-B605-A2F9241E47F3}"/>
              </pc2:cmMkLst>
            </pc226:cmChg>
          </p:ext>
        </pc:extLst>
      </pc:sldChg>
      <pc:sldChg chg="addCm">
        <pc:chgData name="Lilla Pivnick" userId="" providerId="" clId="Web-{A882D9D8-7A6D-4011-B533-2105D3EBD67D}" dt="2024-03-28T15:17:12.324" v="199"/>
        <pc:sldMkLst>
          <pc:docMk/>
          <pc:sldMk cId="3902140" sldId="324"/>
        </pc:sldMkLst>
        <pc:extLst>
          <p:ext xmlns:p="http://schemas.openxmlformats.org/presentationml/2006/main" uri="{D6D511B9-2390-475A-947B-AFAB55BFBCF1}">
            <pc226:cmChg xmlns:pc226="http://schemas.microsoft.com/office/powerpoint/2022/06/main/command" chg="add">
              <pc226:chgData name="Lilla Pivnick" userId="" providerId="" clId="Web-{A882D9D8-7A6D-4011-B533-2105D3EBD67D}" dt="2024-03-28T15:17:12.324" v="199"/>
              <pc2:cmMkLst xmlns:pc2="http://schemas.microsoft.com/office/powerpoint/2019/9/main/command">
                <pc:docMk/>
                <pc:sldMk cId="3902140" sldId="324"/>
                <pc2:cmMk id="{E5518703-0F39-49AB-9A88-67135E2F0FC8}"/>
              </pc2:cmMkLst>
            </pc226:cmChg>
          </p:ext>
        </pc:extLst>
      </pc:sldChg>
      <pc:sldChg chg="modSp modCm">
        <pc:chgData name="Lilla Pivnick" userId="" providerId="" clId="Web-{A882D9D8-7A6D-4011-B533-2105D3EBD67D}" dt="2024-03-28T15:09:23.367" v="5" actId="20577"/>
        <pc:sldMkLst>
          <pc:docMk/>
          <pc:sldMk cId="2562231142" sldId="327"/>
        </pc:sldMkLst>
        <pc:spChg chg="mod">
          <ac:chgData name="Lilla Pivnick" userId="" providerId="" clId="Web-{A882D9D8-7A6D-4011-B533-2105D3EBD67D}" dt="2024-03-28T15:09:23.367" v="5" actId="20577"/>
          <ac:spMkLst>
            <pc:docMk/>
            <pc:sldMk cId="2562231142" sldId="327"/>
            <ac:spMk id="10" creationId="{7B32365F-ABFF-DC22-580F-49C6C7DC1722}"/>
          </ac:spMkLst>
        </pc:spChg>
        <pc:extLst>
          <p:ext xmlns:p="http://schemas.openxmlformats.org/presentationml/2006/main" uri="{D6D511B9-2390-475A-947B-AFAB55BFBCF1}">
            <pc226:cmChg xmlns:pc226="http://schemas.microsoft.com/office/powerpoint/2022/06/main/command" chg="mod">
              <pc226:chgData name="Lilla Pivnick" userId="" providerId="" clId="Web-{A882D9D8-7A6D-4011-B533-2105D3EBD67D}" dt="2024-03-28T15:09:20.664" v="4"/>
              <pc2:cmMkLst xmlns:pc2="http://schemas.microsoft.com/office/powerpoint/2019/9/main/command">
                <pc:docMk/>
                <pc:sldMk cId="2562231142" sldId="327"/>
                <pc2:cmMk id="{CAB3675F-E77F-7747-8E8A-B7518ABB74B6}"/>
              </pc2:cmMkLst>
              <pc226:cmRplyChg chg="add">
                <pc226:chgData name="Lilla Pivnick" userId="" providerId="" clId="Web-{A882D9D8-7A6D-4011-B533-2105D3EBD67D}" dt="2024-03-28T15:09:17.836" v="3"/>
                <pc2:cmRplyMkLst xmlns:pc2="http://schemas.microsoft.com/office/powerpoint/2019/9/main/command">
                  <pc:docMk/>
                  <pc:sldMk cId="2562231142" sldId="327"/>
                  <pc2:cmMk id="{CAB3675F-E77F-7747-8E8A-B7518ABB74B6}"/>
                  <pc2:cmRplyMk id="{229BF055-30BD-4E7A-BE27-3D3CEDD309BB}"/>
                </pc2:cmRplyMkLst>
              </pc226:cmRplyChg>
            </pc226:cmChg>
          </p:ext>
        </pc:extLst>
      </pc:sldChg>
      <pc:sldChg chg="modSp modCm modNotes">
        <pc:chgData name="Lilla Pivnick" userId="" providerId="" clId="Web-{A882D9D8-7A6D-4011-B533-2105D3EBD67D}" dt="2024-03-28T15:25:28.516" v="427"/>
        <pc:sldMkLst>
          <pc:docMk/>
          <pc:sldMk cId="1698236545" sldId="328"/>
        </pc:sldMkLst>
        <pc:spChg chg="mod">
          <ac:chgData name="Lilla Pivnick" userId="" providerId="" clId="Web-{A882D9D8-7A6D-4011-B533-2105D3EBD67D}" dt="2024-03-28T15:24:19.841" v="376" actId="20577"/>
          <ac:spMkLst>
            <pc:docMk/>
            <pc:sldMk cId="1698236545" sldId="328"/>
            <ac:spMk id="3" creationId="{F950F94E-D1B7-A3DF-DC41-D5385476282D}"/>
          </ac:spMkLst>
        </pc:spChg>
        <pc:extLst>
          <p:ext xmlns:p="http://schemas.openxmlformats.org/presentationml/2006/main" uri="{D6D511B9-2390-475A-947B-AFAB55BFBCF1}">
            <pc226:cmChg xmlns:pc226="http://schemas.microsoft.com/office/powerpoint/2022/06/main/command" chg="mod">
              <pc226:chgData name="Lilla Pivnick" userId="" providerId="" clId="Web-{A882D9D8-7A6D-4011-B533-2105D3EBD67D}" dt="2024-03-28T15:13:38.424" v="184"/>
              <pc2:cmMkLst xmlns:pc2="http://schemas.microsoft.com/office/powerpoint/2019/9/main/command">
                <pc:docMk/>
                <pc:sldMk cId="1698236545" sldId="328"/>
                <pc2:cmMk id="{42027CE7-879F-CB42-B05F-597C07C28FA5}"/>
              </pc2:cmMkLst>
              <pc226:cmRplyChg chg="add">
                <pc226:chgData name="Lilla Pivnick" userId="" providerId="" clId="Web-{A882D9D8-7A6D-4011-B533-2105D3EBD67D}" dt="2024-03-28T15:13:35.471" v="183"/>
                <pc2:cmRplyMkLst xmlns:pc2="http://schemas.microsoft.com/office/powerpoint/2019/9/main/command">
                  <pc:docMk/>
                  <pc:sldMk cId="1698236545" sldId="328"/>
                  <pc2:cmMk id="{42027CE7-879F-CB42-B05F-597C07C28FA5}"/>
                  <pc2:cmRplyMk id="{ACDB0F98-2DFB-4A3D-B401-6374AC5C7D68}"/>
                </pc2:cmRplyMkLst>
              </pc226:cmRplyChg>
            </pc226:cmChg>
          </p:ext>
        </pc:extLst>
      </pc:sldChg>
      <pc:sldChg chg="modSp modNotes">
        <pc:chgData name="Lilla Pivnick" userId="" providerId="" clId="Web-{A882D9D8-7A6D-4011-B533-2105D3EBD67D}" dt="2024-03-28T15:25:02.874" v="388"/>
        <pc:sldMkLst>
          <pc:docMk/>
          <pc:sldMk cId="1940054130" sldId="329"/>
        </pc:sldMkLst>
        <pc:spChg chg="mod">
          <ac:chgData name="Lilla Pivnick" userId="" providerId="" clId="Web-{A882D9D8-7A6D-4011-B533-2105D3EBD67D}" dt="2024-03-28T15:23:19.229" v="321" actId="20577"/>
          <ac:spMkLst>
            <pc:docMk/>
            <pc:sldMk cId="1940054130" sldId="329"/>
            <ac:spMk id="17" creationId="{C23498D4-71CE-942F-FA1F-3FDE7D7A9E45}"/>
          </ac:spMkLst>
        </pc:spChg>
      </pc:sldChg>
    </pc:docChg>
  </pc:docChgLst>
  <pc:docChgLst>
    <pc:chgData name="Kim Austin" clId="Web-{FF8C6C59-4347-40A8-B673-7E84F3F61990}"/>
    <pc:docChg chg="modSld">
      <pc:chgData name="Kim Austin" userId="" providerId="" clId="Web-{FF8C6C59-4347-40A8-B673-7E84F3F61990}" dt="2024-03-28T00:10:07.576" v="5"/>
      <pc:docMkLst>
        <pc:docMk/>
      </pc:docMkLst>
      <pc:sldChg chg="modCm">
        <pc:chgData name="Kim Austin" userId="" providerId="" clId="Web-{FF8C6C59-4347-40A8-B673-7E84F3F61990}" dt="2024-03-28T00:10:07.576" v="5"/>
        <pc:sldMkLst>
          <pc:docMk/>
          <pc:sldMk cId="738158614" sldId="267"/>
        </pc:sldMkLst>
        <pc:extLst>
          <p:ext xmlns:p="http://schemas.openxmlformats.org/presentationml/2006/main" uri="{D6D511B9-2390-475A-947B-AFAB55BFBCF1}">
            <pc226:cmChg xmlns:pc226="http://schemas.microsoft.com/office/powerpoint/2022/06/main/command" chg="">
              <pc226:chgData name="Kim Austin" userId="" providerId="" clId="Web-{FF8C6C59-4347-40A8-B673-7E84F3F61990}" dt="2024-03-28T00:10:07.576" v="5"/>
              <pc2:cmMkLst xmlns:pc2="http://schemas.microsoft.com/office/powerpoint/2019/9/main/command">
                <pc:docMk/>
                <pc:sldMk cId="738158614" sldId="267"/>
                <pc2:cmMk id="{80145F28-5469-0F42-B1E8-FEBD88D803D2}"/>
              </pc2:cmMkLst>
              <pc226:cmRplyChg chg="add mod">
                <pc226:chgData name="Kim Austin" userId="" providerId="" clId="Web-{FF8C6C59-4347-40A8-B673-7E84F3F61990}" dt="2024-03-28T00:10:07.576" v="5"/>
                <pc2:cmRplyMkLst xmlns:pc2="http://schemas.microsoft.com/office/powerpoint/2019/9/main/command">
                  <pc:docMk/>
                  <pc:sldMk cId="738158614" sldId="267"/>
                  <pc2:cmMk id="{80145F28-5469-0F42-B1E8-FEBD88D803D2}"/>
                  <pc2:cmRplyMk id="{9F68BE32-6DE8-4DF5-8F60-48AE315AB0B9}"/>
                </pc2:cmRplyMkLst>
              </pc226:cmRplyChg>
            </pc226:cmChg>
          </p:ext>
        </pc:extLst>
      </pc:sldChg>
      <pc:sldChg chg="modSp">
        <pc:chgData name="Kim Austin" userId="" providerId="" clId="Web-{FF8C6C59-4347-40A8-B673-7E84F3F61990}" dt="2024-03-28T00:07:47.104" v="3" actId="20577"/>
        <pc:sldMkLst>
          <pc:docMk/>
          <pc:sldMk cId="113315458" sldId="308"/>
        </pc:sldMkLst>
        <pc:spChg chg="mod">
          <ac:chgData name="Kim Austin" userId="" providerId="" clId="Web-{FF8C6C59-4347-40A8-B673-7E84F3F61990}" dt="2024-03-28T00:07:22.275" v="2" actId="20577"/>
          <ac:spMkLst>
            <pc:docMk/>
            <pc:sldMk cId="113315458" sldId="308"/>
            <ac:spMk id="4" creationId="{40E2BF7F-415A-73D9-AF30-26D5B2B99288}"/>
          </ac:spMkLst>
        </pc:spChg>
        <pc:spChg chg="mod">
          <ac:chgData name="Kim Austin" userId="" providerId="" clId="Web-{FF8C6C59-4347-40A8-B673-7E84F3F61990}" dt="2024-03-28T00:07:47.104" v="3" actId="20577"/>
          <ac:spMkLst>
            <pc:docMk/>
            <pc:sldMk cId="113315458" sldId="308"/>
            <ac:spMk id="6" creationId="{F7B450DF-5F14-D553-7C17-D09620890E6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20DBD2-25F0-3E8C-D6C7-808578A8D4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6BD2EE-809B-4D72-FBDA-36B485A2B2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A1FF38-2444-304F-B12D-D548557E63A8}" type="datetimeFigureOut">
              <a:rPr lang="en-US" smtClean="0"/>
              <a:t>5/20/24</a:t>
            </a:fld>
            <a:endParaRPr lang="en-US"/>
          </a:p>
        </p:txBody>
      </p:sp>
      <p:sp>
        <p:nvSpPr>
          <p:cNvPr id="4" name="Footer Placeholder 3">
            <a:extLst>
              <a:ext uri="{FF2B5EF4-FFF2-40B4-BE49-F238E27FC236}">
                <a16:creationId xmlns:a16="http://schemas.microsoft.com/office/drawing/2014/main" id="{16344343-BF7F-A88C-B42D-1B8EFF915D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8E1F1A-8BF4-2A53-9C52-A95C72DC33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06FDD-2A11-CA41-B724-57CE9103F544}" type="slidenum">
              <a:rPr lang="en-US" smtClean="0"/>
              <a:t>‹#›</a:t>
            </a:fld>
            <a:endParaRPr lang="en-US"/>
          </a:p>
        </p:txBody>
      </p:sp>
    </p:spTree>
    <p:extLst>
      <p:ext uri="{BB962C8B-B14F-4D97-AF65-F5344CB8AC3E}">
        <p14:creationId xmlns:p14="http://schemas.microsoft.com/office/powerpoint/2010/main" val="4243392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2952D-8BF3-554F-8DB1-49CADAE1200C}" type="datetimeFigureOut">
              <a:rPr lang="en-US" smtClean="0"/>
              <a:t>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94840-7E6D-B94F-885E-A8EEC651EE28}" type="slidenum">
              <a:rPr lang="en-US" smtClean="0"/>
              <a:t>‹#›</a:t>
            </a:fld>
            <a:endParaRPr lang="en-US"/>
          </a:p>
        </p:txBody>
      </p:sp>
    </p:spTree>
    <p:extLst>
      <p:ext uri="{BB962C8B-B14F-4D97-AF65-F5344CB8AC3E}">
        <p14:creationId xmlns:p14="http://schemas.microsoft.com/office/powerpoint/2010/main" val="182589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Welcome to our learning session.</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will be an interactive experience. While I will be sharing some key information, I will also be inviting your insights, expertise and experience.</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Our focus today on Oregon’s Early Literacy Framework and Foundational Skills.</a:t>
            </a:r>
            <a:endParaRPr lang="en-US" sz="1200" b="0" dirty="0">
              <a:effectLst/>
              <a:latin typeface="+mn-lt"/>
            </a:endParaRPr>
          </a:p>
          <a:p>
            <a:endParaRPr lang="en-US" sz="1200" b="1" dirty="0">
              <a:latin typeface="+mn-lt"/>
            </a:endParaRPr>
          </a:p>
          <a:p>
            <a:pPr marL="0" marR="0">
              <a:spcBef>
                <a:spcPts val="0"/>
              </a:spcBef>
              <a:spcAft>
                <a:spcPts val="0"/>
              </a:spcAft>
            </a:pPr>
            <a:r>
              <a:rPr lang="en-US" sz="1200" b="1" kern="100" dirty="0">
                <a:effectLst/>
                <a:latin typeface="+mn-lt"/>
                <a:ea typeface="Calibri" panose="020F0502020204030204" pitchFamily="34" charset="0"/>
                <a:cs typeface="Times New Roman" panose="02020603050405020304" pitchFamily="18" charset="0"/>
              </a:rPr>
              <a:t>Facilitator Considerations</a:t>
            </a:r>
            <a:endParaRPr lang="en-US" sz="1200" kern="1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Consider also inserting a slide about collaborative norms that you and your community can use or have used in the past to engage with one another. </a:t>
            </a:r>
          </a:p>
          <a:p>
            <a:pPr marL="0" marR="0">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In person considerations:</a:t>
            </a:r>
          </a:p>
          <a:p>
            <a:pPr marL="342900" marR="0" lvl="0" indent="-342900">
              <a:spcBef>
                <a:spcPts val="0"/>
              </a:spcBef>
              <a:spcAft>
                <a:spcPts val="0"/>
              </a:spcAft>
              <a:buFont typeface="Arial" panose="020B0604020202020204" pitchFamily="34" charset="0"/>
              <a:buChar char="•"/>
              <a:tabLst>
                <a:tab pos="457200" algn="l"/>
              </a:tabLst>
            </a:pPr>
            <a:r>
              <a:rPr lang="en-US" sz="1200" kern="100" dirty="0">
                <a:effectLst/>
                <a:latin typeface="+mn-lt"/>
                <a:ea typeface="Calibri" panose="020F0502020204030204" pitchFamily="34" charset="0"/>
                <a:cs typeface="Times New Roman" panose="02020603050405020304" pitchFamily="18" charset="0"/>
              </a:rPr>
              <a:t>If possible, set seating so that participants can easily talk with a partner.</a:t>
            </a:r>
          </a:p>
          <a:p>
            <a:pPr marL="0" marR="0">
              <a:spcBef>
                <a:spcPts val="0"/>
              </a:spcBef>
              <a:spcAft>
                <a:spcPts val="0"/>
              </a:spcAft>
            </a:pPr>
            <a:br>
              <a:rPr lang="en-US" sz="1200" kern="100" dirty="0">
                <a:effectLst/>
                <a:latin typeface="+mn-lt"/>
                <a:ea typeface="Calibri" panose="020F0502020204030204" pitchFamily="34" charset="0"/>
                <a:cs typeface="Times New Roman" panose="02020603050405020304" pitchFamily="18" charset="0"/>
              </a:rPr>
            </a:br>
            <a:r>
              <a:rPr lang="en-US" sz="1200" kern="100" dirty="0">
                <a:effectLst/>
                <a:latin typeface="+mn-lt"/>
                <a:ea typeface="Calibri" panose="020F0502020204030204" pitchFamily="34" charset="0"/>
                <a:cs typeface="Times New Roman" panose="02020603050405020304" pitchFamily="18" charset="0"/>
              </a:rPr>
              <a:t>Online considerations:</a:t>
            </a:r>
          </a:p>
          <a:p>
            <a:pPr marL="342900" marR="0" lvl="0" indent="-342900">
              <a:spcBef>
                <a:spcPts val="0"/>
              </a:spcBef>
              <a:spcAft>
                <a:spcPts val="0"/>
              </a:spcAft>
              <a:buFont typeface="Arial" panose="020B0604020202020204" pitchFamily="34" charset="0"/>
              <a:buChar char="•"/>
              <a:tabLst>
                <a:tab pos="457200" algn="l"/>
              </a:tabLst>
            </a:pPr>
            <a:r>
              <a:rPr lang="en-US" sz="1200" kern="100" dirty="0">
                <a:effectLst/>
                <a:latin typeface="+mn-lt"/>
                <a:ea typeface="Calibri" panose="020F0502020204030204" pitchFamily="34" charset="0"/>
                <a:cs typeface="Times New Roman" panose="02020603050405020304" pitchFamily="18" charset="0"/>
              </a:rPr>
              <a:t>If possible, enable breakout rooms for conversations between participants.</a:t>
            </a:r>
          </a:p>
          <a:p>
            <a:pPr marL="0" marR="0">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 </a:t>
            </a:r>
          </a:p>
          <a:p>
            <a:endParaRPr lang="en-US" b="1" dirty="0"/>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a:t>
            </a:fld>
            <a:endParaRPr lang="en-US"/>
          </a:p>
        </p:txBody>
      </p:sp>
    </p:spTree>
    <p:extLst>
      <p:ext uri="{BB962C8B-B14F-4D97-AF65-F5344CB8AC3E}">
        <p14:creationId xmlns:p14="http://schemas.microsoft.com/office/powerpoint/2010/main" val="7743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second practice is regularly providing opportunities throughout the school day for learners to practice foundational skills. </a:t>
            </a:r>
            <a:endParaRPr lang="en-US" b="0" i="1" dirty="0">
              <a:effectLst/>
              <a:latin typeface="+mn-lt"/>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One example of this is a first grade teacher taking advantage of downtime by saying words and asking leaders to jump when they hear a word that starts with a /p/ sound.</a:t>
            </a:r>
            <a:endParaRPr lang="en-US" sz="1200" b="0" i="1" u="none" strike="noStrike" dirty="0">
              <a:solidFill>
                <a:srgbClr val="000000"/>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We have also provided a potential pitfall, specifically that the teacher does not make connections between downtime literacy games and students’ learning.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ea typeface="Calibri"/>
                <a:cs typeface="Calibri"/>
              </a:rPr>
              <a:t>In this example, the t</a:t>
            </a:r>
            <a:r>
              <a:rPr lang="en-US" dirty="0">
                <a:latin typeface="+mn-lt"/>
                <a:ea typeface="Calibri"/>
                <a:cs typeface="Calibri"/>
              </a:rPr>
              <a:t>eacher takes advantage of downtime but doesn’t connect that activity back to specific learning happening in class. For example, games around practicing with the /p/ sound might not connect back to the daily lesson about the /m/ sound.</a:t>
            </a:r>
            <a:endParaRPr lang="en-US" sz="1200" b="0" i="0" u="none" strike="noStrike" dirty="0">
              <a:solidFill>
                <a:srgbClr val="000000"/>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Again, we are putting these two practices next to each other to help build a more nuanced understanding of what it means to provide regular opportunities throughout the school day for learners to practice foundational skills. </a:t>
            </a:r>
            <a:endParaRPr lang="en-US" b="1" dirty="0">
              <a:latin typeface="+mn-lt"/>
            </a:endParaRPr>
          </a:p>
          <a:p>
            <a:endParaRPr lang="en-US" b="1" dirty="0">
              <a:latin typeface="+mn-lt"/>
            </a:endParaRPr>
          </a:p>
          <a:p>
            <a:r>
              <a:rPr lang="en-US" b="1" dirty="0">
                <a:latin typeface="+mn-lt"/>
              </a:rPr>
              <a:t>Facilitator Considerations</a:t>
            </a:r>
          </a:p>
          <a:p>
            <a:pPr marL="171450" indent="-171450">
              <a:buFont typeface="Arial" panose="020B0604020202020204" pitchFamily="34" charset="0"/>
              <a:buChar char="•"/>
            </a:pPr>
            <a:r>
              <a:rPr lang="en-US" sz="1200" b="0" i="0" u="none" strike="noStrike" dirty="0">
                <a:solidFill>
                  <a:srgbClr val="000000"/>
                </a:solidFill>
                <a:effectLst/>
                <a:latin typeface="+mn-lt"/>
              </a:rPr>
              <a:t>When reviewing the second practice and sharing the potential pitfall, notice teachers’ responses. It is possible that teachers will see themselves in both the example and the pitfall. </a:t>
            </a:r>
            <a:endParaRPr lang="en-US" b="0" dirty="0">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turn and talk about the example and pitfalls.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share other examples.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whole group conversation on the differences between the example and potential pitfall</a:t>
            </a:r>
            <a:r>
              <a:rPr lang="en-US" sz="1200" b="0" i="0" u="none" strike="noStrike" dirty="0">
                <a:solidFill>
                  <a:srgbClr val="000000"/>
                </a:solidFill>
                <a:effectLst/>
                <a:latin typeface="Arial" panose="020B0604020202020204" pitchFamily="34" charset="0"/>
              </a:rPr>
              <a:t>.</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10</a:t>
            </a:fld>
            <a:endParaRPr lang="en-US"/>
          </a:p>
        </p:txBody>
      </p:sp>
    </p:spTree>
    <p:extLst>
      <p:ext uri="{BB962C8B-B14F-4D97-AF65-F5344CB8AC3E}">
        <p14:creationId xmlns:p14="http://schemas.microsoft.com/office/powerpoint/2010/main" val="1115655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Let’s go into a little more detail about why this practice matters.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The world and the classroom are full of printed and spoken language. </a:t>
            </a:r>
            <a:r>
              <a:rPr lang="en-US" dirty="0">
                <a:latin typeface="+mn-lt"/>
                <a:ea typeface="Calibri"/>
                <a:cs typeface="Calibri"/>
              </a:rPr>
              <a:t>Giving students different and authentic opportunities to meaningfully engage in print and spoken language in the classroom and in the world around them helps reinforce concepts and skills learned in class.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It also allows teachers to check for understanding and give immediate feedback to students at multiple times throughout the school day.</a:t>
            </a:r>
          </a:p>
          <a:p>
            <a:pPr marL="0" indent="0" rtl="0">
              <a:spcBef>
                <a:spcPts val="0"/>
              </a:spcBef>
              <a:spcAft>
                <a:spcPts val="0"/>
              </a:spcAft>
              <a:buFont typeface="Arial" panose="020B0604020202020204" pitchFamily="34" charset="0"/>
              <a:buNone/>
            </a:pPr>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slide is intended to provide more context around the effective practice.</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sz="1200" b="0" i="0" u="none" strike="noStrike" dirty="0">
              <a:solidFill>
                <a:schemeClr val="tx1"/>
              </a:solidFill>
              <a:effectLst/>
              <a:latin typeface="+mn-lt"/>
            </a:endParaRP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Instead of reading the slide aloud, invite participants to read it to themselves.</a:t>
            </a:r>
          </a:p>
          <a:p>
            <a:endParaRPr lang="en-US" dirty="0"/>
          </a:p>
          <a:p>
            <a:endParaRPr lang="en-US" dirty="0">
              <a:ea typeface="Calibri"/>
              <a:cs typeface="Calibri"/>
            </a:endParaRPr>
          </a:p>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11</a:t>
            </a:fld>
            <a:endParaRPr lang="en-US"/>
          </a:p>
        </p:txBody>
      </p:sp>
    </p:spTree>
    <p:extLst>
      <p:ext uri="{BB962C8B-B14F-4D97-AF65-F5344CB8AC3E}">
        <p14:creationId xmlns:p14="http://schemas.microsoft.com/office/powerpoint/2010/main" val="102535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third practice is making connections between English and a student’s home language.</a:t>
            </a:r>
            <a:endParaRPr lang="en-US" b="0" i="1" dirty="0">
              <a:effectLst/>
              <a:latin typeface="+mn-lt"/>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One example of this is a third grade teacher identifying word parts in English that are similar for Spanish. For example, a teacher may connect the English word “profound” with the Spanish word “profundo” by drawing attention to the similar root word for “deep.”</a:t>
            </a:r>
            <a:endParaRPr lang="en-US" sz="1200" b="0" i="1" u="none" strike="noStrike" dirty="0">
              <a:solidFill>
                <a:srgbClr val="000000"/>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We have also provided a potential pitfall, specifically that the teacher makes connections between words that are false cognates. For example, a teacher may try to connect the English word “embarrassed” with the Spanish word “</a:t>
            </a:r>
            <a:r>
              <a:rPr lang="en-US" sz="1200" b="0" i="0" u="none" strike="noStrike" dirty="0" err="1">
                <a:solidFill>
                  <a:srgbClr val="000000"/>
                </a:solidFill>
                <a:effectLst/>
                <a:latin typeface="+mn-lt"/>
              </a:rPr>
              <a:t>embarazada</a:t>
            </a:r>
            <a:r>
              <a:rPr lang="en-US" sz="1200" b="0" i="0" u="none" strike="noStrike" dirty="0">
                <a:solidFill>
                  <a:srgbClr val="000000"/>
                </a:solidFill>
                <a:effectLst/>
                <a:latin typeface="+mn-lt"/>
              </a:rPr>
              <a:t>,” which means “pregnant” in Spanish.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ea typeface="Calibri"/>
                <a:cs typeface="Calibri"/>
              </a:rPr>
              <a:t>In this example, the teacher tries to make connections between languages but does not make connections that are meaningful or helpful to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Again, we are putting these two practices next to each other to help build a more nuanced understanding of what it means to make connections between English and a student’s home language or dialect. </a:t>
            </a:r>
            <a:endParaRPr lang="en-US" b="1" dirty="0">
              <a:latin typeface="+mn-lt"/>
            </a:endParaRPr>
          </a:p>
          <a:p>
            <a:endParaRPr lang="en-US" b="1" dirty="0">
              <a:latin typeface="+mn-lt"/>
            </a:endParaRPr>
          </a:p>
          <a:p>
            <a:r>
              <a:rPr lang="en-US" b="1" dirty="0">
                <a:latin typeface="+mn-lt"/>
              </a:rPr>
              <a:t>Facilitator Considerations</a:t>
            </a:r>
          </a:p>
          <a:p>
            <a:pPr marL="171450" indent="-171450">
              <a:buFont typeface="Arial" panose="020B0604020202020204" pitchFamily="34" charset="0"/>
              <a:buChar char="•"/>
            </a:pPr>
            <a:r>
              <a:rPr lang="en-US" sz="1200" b="0" i="0" u="none" strike="noStrike" dirty="0">
                <a:solidFill>
                  <a:srgbClr val="000000"/>
                </a:solidFill>
                <a:effectLst/>
                <a:latin typeface="+mn-lt"/>
              </a:rPr>
              <a:t>When reviewing the third practice and sharing the potential pitfall, notice teachers’ responses. It is possible that teachers will see themselves in both the example and the pitfall. </a:t>
            </a:r>
            <a:endParaRPr lang="en-US" b="0" dirty="0">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turn and talk about the example and pitfalls.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share other examples.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whole group conversation on the differences between the example and potential pitfall.</a:t>
            </a:r>
            <a:endParaRPr lang="en-US" dirty="0">
              <a:latin typeface="+mn-lt"/>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12</a:t>
            </a:fld>
            <a:endParaRPr lang="en-US"/>
          </a:p>
        </p:txBody>
      </p:sp>
    </p:spTree>
    <p:extLst>
      <p:ext uri="{BB962C8B-B14F-4D97-AF65-F5344CB8AC3E}">
        <p14:creationId xmlns:p14="http://schemas.microsoft.com/office/powerpoint/2010/main" val="219693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Let’s go into a little more detail about why this practice matters.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Children bring a broad linguistic repertoire to the classroom. </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Furthermore, multilingual students have cognitive strengths apart from those of monolingual students that are often underutilized in the classroom.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Making connections between English and a student's home language when teaching foundational skills supports learning by leveraging prior knowledge, validating cultural identity, fostering language development, and enhancing comprehension and retention. These connections enrich the learning experience for all students and help create a more inclusive and supportive educational environment.</a:t>
            </a:r>
            <a:endParaRPr lang="en-US" sz="1200" b="0" i="0" u="none" strike="noStrike" dirty="0">
              <a:solidFill>
                <a:srgbClr val="000000"/>
              </a:solidFill>
              <a:effectLst/>
              <a:latin typeface="+mn-lt"/>
            </a:endParaRPr>
          </a:p>
          <a:p>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slide is intended to provide more context around the effective practice.</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sz="1200" b="0" i="0" u="none" strike="noStrike" dirty="0">
              <a:solidFill>
                <a:schemeClr val="tx1"/>
              </a:solidFill>
              <a:effectLst/>
              <a:latin typeface="+mn-lt"/>
            </a:endParaRP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Instead of reading the slide aloud, invite participants to read it to themselves.</a:t>
            </a:r>
          </a:p>
          <a:p>
            <a:endParaRPr lang="en-US" dirty="0"/>
          </a:p>
          <a:p>
            <a:endParaRPr lang="en-US" dirty="0">
              <a:ea typeface="Calibri"/>
              <a:cs typeface="Calibri"/>
            </a:endParaRPr>
          </a:p>
          <a:p>
            <a:endParaRPr lang="en-US" dirty="0">
              <a:ea typeface="Calibri"/>
              <a:cs typeface="Calibri"/>
            </a:endParaRP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13</a:t>
            </a:fld>
            <a:endParaRPr lang="en-US"/>
          </a:p>
        </p:txBody>
      </p:sp>
    </p:spTree>
    <p:extLst>
      <p:ext uri="{BB962C8B-B14F-4D97-AF65-F5344CB8AC3E}">
        <p14:creationId xmlns:p14="http://schemas.microsoft.com/office/powerpoint/2010/main" val="2965416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fourth practice is providing adequate time and exposure to decodable texts.</a:t>
            </a:r>
            <a:endParaRPr lang="en-US" b="0" i="1" dirty="0">
              <a:effectLst/>
              <a:latin typeface="+mn-lt"/>
              <a:cs typeface="Arial"/>
            </a:endParaRPr>
          </a:p>
          <a:p>
            <a:pPr marL="171450" indent="-171450">
              <a:buFont typeface="Arial" panose="020B0604020202020204" pitchFamily="34" charset="0"/>
              <a:buChar char="•"/>
              <a:defRPr/>
            </a:pPr>
            <a:r>
              <a:rPr lang="en-US" sz="1200" b="0" i="0" u="none" strike="noStrike" dirty="0">
                <a:solidFill>
                  <a:srgbClr val="000000"/>
                </a:solidFill>
                <a:effectLst/>
                <a:latin typeface="+mn-lt"/>
                <a:cs typeface="Arial"/>
              </a:rPr>
              <a:t>One example of this is second graders having time every day to interact with high-quality, decodable and connected texts in small groups with their teachers, with partners and on their own.</a:t>
            </a:r>
            <a:r>
              <a:rPr lang="en-US" dirty="0">
                <a:solidFill>
                  <a:srgbClr val="000000"/>
                </a:solidFill>
                <a:latin typeface="+mn-lt"/>
                <a:cs typeface="Arial"/>
              </a:rPr>
              <a:t> </a:t>
            </a:r>
            <a:endParaRPr lang="en-US" dirty="0">
              <a:solidFill>
                <a:srgbClr val="000000"/>
              </a:solidFill>
              <a:latin typeface="+mn-lt"/>
              <a:ea typeface="Calibri" panose="020F0502020204030204"/>
              <a:cs typeface="Calibri" panose="020F0502020204030204"/>
            </a:endParaRPr>
          </a:p>
          <a:p>
            <a:pPr marL="171450" indent="-171450">
              <a:buFont typeface="Arial" panose="020B0604020202020204" pitchFamily="34" charset="0"/>
              <a:buChar char="•"/>
              <a:defRPr/>
            </a:pPr>
            <a:r>
              <a:rPr lang="en-US" sz="1200" b="0" i="0" u="none" strike="noStrike" dirty="0">
                <a:solidFill>
                  <a:srgbClr val="000000"/>
                </a:solidFill>
                <a:effectLst/>
                <a:latin typeface="+mn-lt"/>
                <a:cs typeface="Arial"/>
              </a:rPr>
              <a:t>We have also provided a potential pitfall, specifically that </a:t>
            </a:r>
            <a:r>
              <a:rPr lang="en-US" dirty="0">
                <a:solidFill>
                  <a:srgbClr val="000000"/>
                </a:solidFill>
                <a:latin typeface="+mn-lt"/>
                <a:ea typeface="Calibri"/>
                <a:cs typeface="Arial"/>
              </a:rPr>
              <a:t>s</a:t>
            </a:r>
            <a:r>
              <a:rPr lang="en-US" dirty="0">
                <a:solidFill>
                  <a:srgbClr val="000000"/>
                </a:solidFill>
                <a:latin typeface="+mn-lt"/>
                <a:ea typeface="Calibri"/>
                <a:cs typeface="Calibri"/>
              </a:rPr>
              <a:t>tudents</a:t>
            </a:r>
            <a:r>
              <a:rPr lang="en-US" dirty="0">
                <a:solidFill>
                  <a:srgbClr val="000000"/>
                </a:solidFill>
                <a:latin typeface="+mn-lt"/>
              </a:rPr>
              <a:t> are limited to reading decodable </a:t>
            </a:r>
            <a:r>
              <a:rPr lang="en-US" b="0" i="0" u="none" strike="noStrike" dirty="0">
                <a:solidFill>
                  <a:srgbClr val="000000"/>
                </a:solidFill>
                <a:effectLst/>
                <a:latin typeface="+mn-lt"/>
              </a:rPr>
              <a:t>texts</a:t>
            </a:r>
            <a:r>
              <a:rPr lang="en-US" dirty="0">
                <a:solidFill>
                  <a:srgbClr val="000000"/>
                </a:solidFill>
                <a:latin typeface="+mn-lt"/>
              </a:rPr>
              <a:t> </a:t>
            </a:r>
            <a:r>
              <a:rPr lang="en-US" b="0" i="0" u="none" strike="noStrike" dirty="0">
                <a:solidFill>
                  <a:srgbClr val="000000"/>
                </a:solidFill>
                <a:effectLst/>
                <a:latin typeface="+mn-lt"/>
              </a:rPr>
              <a:t>as opposed to </a:t>
            </a:r>
            <a:r>
              <a:rPr lang="en-US" dirty="0">
                <a:solidFill>
                  <a:srgbClr val="000000"/>
                </a:solidFill>
                <a:latin typeface="+mn-lt"/>
              </a:rPr>
              <a:t>a mix of decodable texts and texts on different levels </a:t>
            </a:r>
            <a:r>
              <a:rPr lang="en-US" b="0" i="0" u="none" strike="noStrike" dirty="0">
                <a:solidFill>
                  <a:srgbClr val="000000"/>
                </a:solidFill>
                <a:effectLst/>
                <a:latin typeface="+mn-lt"/>
              </a:rPr>
              <a:t>on topics that interest them.</a:t>
            </a:r>
            <a:endParaRPr lang="en-US" dirty="0">
              <a:solidFill>
                <a:srgbClr val="000000"/>
              </a:solidFill>
              <a:latin typeface="+mn-lt"/>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ea typeface="Calibri"/>
                <a:cs typeface="Calibri"/>
              </a:rPr>
              <a:t>In this example, the teacher may sacrifice student engagement by focusing only on decodable texts and not taking into consideration student interests.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Again, we are putting these two practices next to each other to help build a more nuanced understanding of what it means to provide adequate time and exposure to decodable texts. </a:t>
            </a:r>
            <a:endParaRPr lang="en-US" b="1" dirty="0">
              <a:latin typeface="+mn-lt"/>
            </a:endParaRPr>
          </a:p>
          <a:p>
            <a:endParaRPr lang="en-US" b="1" dirty="0">
              <a:latin typeface="+mn-lt"/>
            </a:endParaRPr>
          </a:p>
          <a:p>
            <a:r>
              <a:rPr lang="en-US" b="1" dirty="0">
                <a:latin typeface="+mn-lt"/>
              </a:rPr>
              <a:t>Facilitator Considerations</a:t>
            </a:r>
          </a:p>
          <a:p>
            <a:pPr marL="171450" indent="-171450">
              <a:buFont typeface="Arial" panose="020B0604020202020204" pitchFamily="34" charset="0"/>
              <a:buChar char="•"/>
            </a:pPr>
            <a:r>
              <a:rPr lang="en-US" sz="1200" b="0" i="0" u="none" strike="noStrike" dirty="0">
                <a:solidFill>
                  <a:srgbClr val="000000"/>
                </a:solidFill>
                <a:effectLst/>
                <a:latin typeface="+mn-lt"/>
              </a:rPr>
              <a:t>When reviewing the fourth practice and sharing the potential pitfall, notice teachers’ responses. It is possible that teachers will see themselves in both the example and the pitfall. </a:t>
            </a:r>
            <a:endParaRPr lang="en-US" b="0" dirty="0">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turn and talk about the example and pitfalls.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share other examples.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whole group conversation on the differences between the example and potential pitfall.</a:t>
            </a:r>
            <a:endParaRPr lang="en-US" dirty="0">
              <a:latin typeface="+mn-lt"/>
              <a:ea typeface="Calibri"/>
              <a:cs typeface="Calibri"/>
            </a:endParaRPr>
          </a:p>
          <a:p>
            <a:endParaRPr lang="en-US" dirty="0">
              <a:ea typeface="Calibri"/>
              <a:cs typeface="Calibri"/>
            </a:endParaRPr>
          </a:p>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14</a:t>
            </a:fld>
            <a:endParaRPr lang="en-US"/>
          </a:p>
        </p:txBody>
      </p:sp>
    </p:spTree>
    <p:extLst>
      <p:ext uri="{BB962C8B-B14F-4D97-AF65-F5344CB8AC3E}">
        <p14:creationId xmlns:p14="http://schemas.microsoft.com/office/powerpoint/2010/main" val="2876438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Let’s go into a little more detail about why this practice matters.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Decodable texts are specifically designed to align with phonics instruction and contain words and sentences that can be read using foundational skills that students have already learned.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Decodable texts offer students the opportunity to practice reading independently with materials that match their current level of phonics knowledge. Because decodable texts contain words that students can decode using the phonetic skills they have learned, students are more likely to experience success and build confidence as readers. This positive reinforcement encourages continued effort and progress.</a:t>
            </a:r>
          </a:p>
          <a:p>
            <a:pPr marL="171450" indent="-171450" rtl="0">
              <a:spcBef>
                <a:spcPts val="0"/>
              </a:spcBef>
              <a:spcAft>
                <a:spcPts val="0"/>
              </a:spcAft>
              <a:buFont typeface="Arial" panose="020B0604020202020204" pitchFamily="34" charset="0"/>
              <a:buChar char="•"/>
            </a:pPr>
            <a:r>
              <a:rPr lang="en-US" dirty="0">
                <a:latin typeface="+mn-lt"/>
              </a:rPr>
              <a:t>By providing ample exposure to decodable texts, educators help students develop fluency by reinforcing decoding skills and increasing reading speed.</a:t>
            </a:r>
          </a:p>
          <a:p>
            <a:pPr marL="171450" indent="-171450">
              <a:buFont typeface="Arial" panose="020B0604020202020204" pitchFamily="34" charset="0"/>
              <a:buChar char="•"/>
            </a:pPr>
            <a:r>
              <a:rPr lang="en-US" dirty="0">
                <a:latin typeface="+mn-lt"/>
              </a:rPr>
              <a:t>However, it is also important to make sure students have exposure to texts that are engaging and match their interests, regardless of whether those texts are at their current reading level. </a:t>
            </a:r>
            <a:endParaRPr lang="en-US" dirty="0">
              <a:latin typeface="+mn-lt"/>
              <a:ea typeface="Calibri" panose="020F0502020204030204"/>
              <a:cs typeface="Calibri" panose="020F0502020204030204"/>
            </a:endParaRPr>
          </a:p>
          <a:p>
            <a:endParaRPr lang="en-US" dirty="0">
              <a:latin typeface="+mn-lt"/>
              <a:ea typeface="Calibri" panose="020F0502020204030204"/>
              <a:cs typeface="Calibri" panose="020F0502020204030204"/>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slide is intended to provide more context around the effective practice.</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sz="1200" b="0" i="0" u="none" strike="noStrike" dirty="0">
              <a:solidFill>
                <a:schemeClr val="tx1"/>
              </a:solidFill>
              <a:effectLst/>
              <a:latin typeface="+mn-lt"/>
            </a:endParaRP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Instead of reading the slide aloud, invite participants to read it to themselves.</a:t>
            </a:r>
          </a:p>
        </p:txBody>
      </p:sp>
      <p:sp>
        <p:nvSpPr>
          <p:cNvPr id="4" name="Slide Number Placeholder 3"/>
          <p:cNvSpPr>
            <a:spLocks noGrp="1"/>
          </p:cNvSpPr>
          <p:nvPr>
            <p:ph type="sldNum" sz="quarter" idx="5"/>
          </p:nvPr>
        </p:nvSpPr>
        <p:spPr/>
        <p:txBody>
          <a:bodyPr/>
          <a:lstStyle/>
          <a:p>
            <a:fld id="{9FE94840-7E6D-B94F-885E-A8EEC651EE28}" type="slidenum">
              <a:rPr lang="en-US" smtClean="0"/>
              <a:t>15</a:t>
            </a:fld>
            <a:endParaRPr lang="en-US"/>
          </a:p>
        </p:txBody>
      </p:sp>
    </p:spTree>
    <p:extLst>
      <p:ext uri="{BB962C8B-B14F-4D97-AF65-F5344CB8AC3E}">
        <p14:creationId xmlns:p14="http://schemas.microsoft.com/office/powerpoint/2010/main" val="326720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We just spent time thinking about four effective instructional practices that support foundational skills development.</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Now we want to think about the children in your classroom and how you can enhance your practices around foundational skills.</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You will see three questions on the slide.</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[Read slide.]</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Select one of the questions that you would like to discuss now.</a:t>
            </a:r>
            <a:endParaRPr lang="en-US" b="0" dirty="0">
              <a:effectLst/>
              <a:latin typeface="+mn-lt"/>
            </a:endParaRPr>
          </a:p>
          <a:p>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marks a shift from learning about practices to begin to think about teacher practices in the classroom.</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Think about your audience in advance. These questions can be adapted for leaders: e.g. instead of “the classroom environment,”  replace with “school environment.” Instead of “classroom culture” replace with “school culture.”</a:t>
            </a:r>
          </a:p>
          <a:p>
            <a:pPr marL="0" indent="0" rtl="0">
              <a:spcBef>
                <a:spcPts val="0"/>
              </a:spcBef>
              <a:spcAft>
                <a:spcPts val="0"/>
              </a:spcAft>
              <a:buFont typeface="Arial" panose="020B0604020202020204" pitchFamily="34" charset="0"/>
              <a:buNone/>
            </a:pPr>
            <a:endParaRPr lang="en-US" sz="1200" b="0" i="0" u="none" strike="noStrike" dirty="0">
              <a:solidFill>
                <a:srgbClr val="000000"/>
              </a:solidFill>
              <a:effectLst/>
              <a:latin typeface="+mn-lt"/>
            </a:endParaRPr>
          </a:p>
          <a:p>
            <a:pPr marL="0" indent="0" rtl="0">
              <a:spcBef>
                <a:spcPts val="0"/>
              </a:spcBef>
              <a:spcAft>
                <a:spcPts val="0"/>
              </a:spcAft>
              <a:buFont typeface="Arial" panose="020B0604020202020204" pitchFamily="34" charset="0"/>
              <a:buNone/>
            </a:pPr>
            <a:r>
              <a:rPr lang="en-US" sz="1200" b="0" i="0" u="none" strike="noStrike" dirty="0">
                <a:solidFill>
                  <a:srgbClr val="000000"/>
                </a:solidFill>
                <a:effectLst/>
                <a:latin typeface="+mn-lt"/>
              </a:rPr>
              <a:t>Considerations for interactivity:</a:t>
            </a:r>
            <a:endParaRPr lang="en-US" b="0" dirty="0">
              <a:effectLst/>
              <a:latin typeface="+mn-lt"/>
            </a:endParaRP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Turn and talk</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Offer time for participants to jot down their own thoughts before sharing with a partner.</a:t>
            </a:r>
          </a:p>
          <a:p>
            <a:pPr lvl="1"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If online it could be possible to post ideas in the chat.</a:t>
            </a:r>
          </a:p>
          <a:p>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16</a:t>
            </a:fld>
            <a:endParaRPr lang="en-US"/>
          </a:p>
        </p:txBody>
      </p:sp>
    </p:spTree>
    <p:extLst>
      <p:ext uri="{BB962C8B-B14F-4D97-AF65-F5344CB8AC3E}">
        <p14:creationId xmlns:p14="http://schemas.microsoft.com/office/powerpoint/2010/main" val="333005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As we come to the end of this session, I want you to think back to that student who you brought to mind at the beginning of the session.</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As you have that student in mind, think about these specific questions: </a:t>
            </a:r>
            <a:endParaRPr lang="en-US" b="0" dirty="0">
              <a:effectLst/>
              <a:latin typeface="+mn-lt"/>
            </a:endParaRP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What linguistic strengths does your student bring to the classroom?</a:t>
            </a:r>
            <a:endParaRPr lang="en-US" b="0" dirty="0">
              <a:effectLst/>
              <a:latin typeface="+mn-lt"/>
            </a:endParaRP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What instructional strategies could you provide to support your student?</a:t>
            </a:r>
            <a:endParaRPr lang="en-US" b="0" dirty="0">
              <a:effectLst/>
              <a:latin typeface="+mn-lt"/>
            </a:endParaRPr>
          </a:p>
          <a:p>
            <a:pPr marL="628650" lvl="1" indent="-171450">
              <a:buFont typeface="Arial" panose="020B0604020202020204" pitchFamily="34" charset="0"/>
              <a:buChar char="•"/>
            </a:pPr>
            <a:r>
              <a:rPr lang="en-US" sz="1200" b="0" i="0" u="none" strike="noStrike" dirty="0">
                <a:solidFill>
                  <a:srgbClr val="000000"/>
                </a:solidFill>
                <a:effectLst/>
                <a:latin typeface="+mn-lt"/>
                <a:cs typeface="Arial"/>
              </a:rPr>
              <a:t>What support </a:t>
            </a:r>
            <a:r>
              <a:rPr lang="en-US" dirty="0">
                <a:solidFill>
                  <a:srgbClr val="000000"/>
                </a:solidFill>
                <a:latin typeface="+mn-lt"/>
                <a:cs typeface="Arial"/>
              </a:rPr>
              <a:t>would help you</a:t>
            </a:r>
            <a:r>
              <a:rPr lang="en-US" sz="1200" b="0" i="0" u="none" strike="noStrike" dirty="0">
                <a:solidFill>
                  <a:srgbClr val="000000"/>
                </a:solidFill>
                <a:effectLst/>
                <a:latin typeface="+mn-lt"/>
                <a:cs typeface="Arial"/>
              </a:rPr>
              <a:t> integrate foundational skills into core instruction</a:t>
            </a:r>
            <a:r>
              <a:rPr lang="en-US" dirty="0">
                <a:solidFill>
                  <a:srgbClr val="000000"/>
                </a:solidFill>
                <a:latin typeface="+mn-lt"/>
                <a:cs typeface="Arial"/>
              </a:rPr>
              <a:t> for this student</a:t>
            </a:r>
            <a:r>
              <a:rPr lang="en-US" sz="1200" b="0" i="0" u="none" strike="noStrike" dirty="0">
                <a:solidFill>
                  <a:srgbClr val="000000"/>
                </a:solidFill>
                <a:effectLst/>
                <a:latin typeface="+mn-lt"/>
                <a:cs typeface="Arial"/>
              </a:rPr>
              <a:t>?</a:t>
            </a:r>
            <a:endParaRPr lang="en-US" sz="1200" b="0" i="0" u="none" strike="noStrike" dirty="0">
              <a:solidFill>
                <a:schemeClr val="tx1"/>
              </a:solidFill>
              <a:effectLst/>
              <a:latin typeface="+mn-lt"/>
              <a:ea typeface="Calibri" panose="020F0502020204030204"/>
              <a:cs typeface="Calibri" panose="020F0502020204030204"/>
            </a:endParaRPr>
          </a:p>
          <a:p>
            <a:pPr marL="171450" lvl="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is part of our job as we help all students reach their full literacy promise.</a:t>
            </a:r>
            <a:endParaRPr lang="en-US" b="0" dirty="0">
              <a:effectLst/>
              <a:latin typeface="+mn-lt"/>
            </a:endParaRPr>
          </a:p>
          <a:p>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To conclude the session, invite participants to think back to the student they brought to mind in the beginning of the time together. This might help to begin thinking about classroom practice.</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sz="1200" b="0" i="0" u="none" strike="noStrike" dirty="0">
              <a:solidFill>
                <a:schemeClr val="tx1"/>
              </a:solidFill>
              <a:effectLst/>
              <a:latin typeface="+mn-lt"/>
            </a:endParaRP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think, journal or discuss.</a:t>
            </a:r>
          </a:p>
          <a:p>
            <a:endParaRPr lang="en-US" dirty="0"/>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17</a:t>
            </a:fld>
            <a:endParaRPr lang="en-US"/>
          </a:p>
        </p:txBody>
      </p:sp>
    </p:spTree>
    <p:extLst>
      <p:ext uri="{BB962C8B-B14F-4D97-AF65-F5344CB8AC3E}">
        <p14:creationId xmlns:p14="http://schemas.microsoft.com/office/powerpoint/2010/main" val="4041957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18</a:t>
            </a:fld>
            <a:endParaRPr lang="en-US"/>
          </a:p>
        </p:txBody>
      </p:sp>
    </p:spTree>
    <p:extLst>
      <p:ext uri="{BB962C8B-B14F-4D97-AF65-F5344CB8AC3E}">
        <p14:creationId xmlns:p14="http://schemas.microsoft.com/office/powerpoint/2010/main" val="319036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As a community our next steps are….</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Thank you for your participation today.</a:t>
            </a:r>
            <a:endParaRPr lang="en-US" b="1" dirty="0"/>
          </a:p>
          <a:p>
            <a:endParaRPr lang="en-US" b="1" dirty="0"/>
          </a:p>
          <a:p>
            <a:r>
              <a:rPr lang="en-US" b="1" dirty="0"/>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Personalize this slide for your school/site community.</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Integrate closing routines as helpful.</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19</a:t>
            </a:fld>
            <a:endParaRPr lang="en-US"/>
          </a:p>
        </p:txBody>
      </p:sp>
    </p:spTree>
    <p:extLst>
      <p:ext uri="{BB962C8B-B14F-4D97-AF65-F5344CB8AC3E}">
        <p14:creationId xmlns:p14="http://schemas.microsoft.com/office/powerpoint/2010/main" val="413920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Oregon’s Early Literacy Framework offers a vision for children, families/caregivers and teachers.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[Read slide.]</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time today will focus specifically on how we can leverage foundational skills to support this literacy vision.</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While the Framework includes families and caregivers – the work today is focused on classroom practitioners and instructional leaders.</a:t>
            </a:r>
            <a:endParaRPr lang="en-US" b="1" dirty="0">
              <a:latin typeface="+mn-lt"/>
            </a:endParaRPr>
          </a:p>
          <a:p>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slide is designed to situate foundational skills and the Oregon Early Literacy Framework in the greater vision.</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sz="1200" b="0" i="0" u="none" strike="noStrike" dirty="0">
              <a:solidFill>
                <a:schemeClr val="tx1"/>
              </a:solidFill>
              <a:effectLst/>
              <a:latin typeface="+mn-lt"/>
            </a:endParaRP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read a section aloud.</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After you read the text, invite participants to share words or phrases aloud that resonate.</a:t>
            </a:r>
          </a:p>
          <a:p>
            <a:endParaRPr lang="en-US" dirty="0">
              <a:latin typeface="+mn-lt"/>
              <a:ea typeface="Calibri"/>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2</a:t>
            </a:fld>
            <a:endParaRPr lang="en-US"/>
          </a:p>
        </p:txBody>
      </p:sp>
    </p:spTree>
    <p:extLst>
      <p:ext uri="{BB962C8B-B14F-4D97-AF65-F5344CB8AC3E}">
        <p14:creationId xmlns:p14="http://schemas.microsoft.com/office/powerpoint/2010/main" val="385202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We are going to start by making connections and activating our own prior knowledge. It is important to connect our literacy vision to our own experiences and students.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[Read slide.]</a:t>
            </a:r>
            <a:endParaRPr lang="en-US" b="1" i="0" dirty="0">
              <a:latin typeface="+mn-lt"/>
            </a:endParaRPr>
          </a:p>
          <a:p>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The purpose of this slide is to activate background knowledge in the room and make a personal connection to foundational skills.</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sz="1200" b="0" i="0" u="none" strike="noStrike" dirty="0">
              <a:solidFill>
                <a:schemeClr val="tx1"/>
              </a:solidFill>
              <a:effectLst/>
              <a:latin typeface="+mn-lt"/>
            </a:endParaRP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share with each other to build community and foster engagement.</a:t>
            </a:r>
          </a:p>
          <a:p>
            <a:endParaRPr lang="en-US" dirty="0"/>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3</a:t>
            </a:fld>
            <a:endParaRPr lang="en-US"/>
          </a:p>
        </p:txBody>
      </p:sp>
    </p:spTree>
    <p:extLst>
      <p:ext uri="{BB962C8B-B14F-4D97-AF65-F5344CB8AC3E}">
        <p14:creationId xmlns:p14="http://schemas.microsoft.com/office/powerpoint/2010/main" val="2862890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You have now had a moment to think about your own early experiences with foundational skills. Now let’s shift to thinking about a current or former student.</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[Read slide.]</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 invite you to keep this student in your mind throughout our time together today.</a:t>
            </a:r>
            <a:endParaRPr lang="en-US" b="0" dirty="0">
              <a:effectLst/>
              <a:latin typeface="+mn-lt"/>
            </a:endParaRPr>
          </a:p>
          <a:p>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slide continues to make connections.</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sz="1200" b="0" i="0" u="none" strike="noStrike" dirty="0">
              <a:solidFill>
                <a:schemeClr val="tx1"/>
              </a:solidFill>
              <a:effectLst/>
              <a:latin typeface="+mn-lt"/>
            </a:endParaRP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share with each other to build community and foster engagement.</a:t>
            </a:r>
          </a:p>
          <a:p>
            <a:endParaRPr lang="en-US" dirty="0"/>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4</a:t>
            </a:fld>
            <a:endParaRPr lang="en-US"/>
          </a:p>
        </p:txBody>
      </p:sp>
    </p:spTree>
    <p:extLst>
      <p:ext uri="{BB962C8B-B14F-4D97-AF65-F5344CB8AC3E}">
        <p14:creationId xmlns:p14="http://schemas.microsoft.com/office/powerpoint/2010/main" val="413080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Let’s start by beginning to answer the question: What are foundational skills?</a:t>
            </a:r>
            <a:r>
              <a:rPr lang="en-US" sz="1200" b="0" i="0" u="none" strike="noStrike" dirty="0">
                <a:solidFill>
                  <a:schemeClr val="tx1"/>
                </a:solidFill>
                <a:effectLst/>
                <a:latin typeface="+mn-lt"/>
              </a:rPr>
              <a:t> </a:t>
            </a:r>
            <a:r>
              <a:rPr lang="en-US" sz="1200" b="0" i="0" u="none" strike="noStrike" dirty="0">
                <a:solidFill>
                  <a:srgbClr val="000000"/>
                </a:solidFill>
                <a:effectLst/>
                <a:latin typeface="+mn-lt"/>
              </a:rPr>
              <a:t>As I share information on the slide, think about what ideas are familiar and which are new.</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Foundational skills are language-specific skills that form the basis for literacy. They include</a:t>
            </a:r>
          </a:p>
          <a:p>
            <a:pPr marL="1085850" lvl="2"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phonics, which refers to the</a:t>
            </a:r>
            <a:r>
              <a:rPr lang="en-US" dirty="0">
                <a:latin typeface="+mn-lt"/>
                <a:ea typeface="Calibri"/>
                <a:cs typeface="Calibri"/>
              </a:rPr>
              <a:t> </a:t>
            </a:r>
            <a:r>
              <a:rPr lang="en-US" dirty="0">
                <a:latin typeface="+mn-lt"/>
              </a:rPr>
              <a:t>knowledge that sounds correspond to each letter or group of letters within a language;</a:t>
            </a:r>
          </a:p>
          <a:p>
            <a:pPr marL="1085850" lvl="2" indent="-171450" rtl="0">
              <a:spcBef>
                <a:spcPts val="0"/>
              </a:spcBef>
              <a:spcAft>
                <a:spcPts val="0"/>
              </a:spcAft>
              <a:buFont typeface="Arial" panose="020B0604020202020204" pitchFamily="34" charset="0"/>
              <a:buChar char="•"/>
            </a:pPr>
            <a:r>
              <a:rPr lang="en-US" dirty="0">
                <a:latin typeface="+mn-lt"/>
                <a:ea typeface="Calibri"/>
                <a:cs typeface="Calibri"/>
              </a:rPr>
              <a:t>print concepts, which is the </a:t>
            </a:r>
            <a:r>
              <a:rPr lang="en-US" dirty="0">
                <a:latin typeface="+mn-lt"/>
              </a:rPr>
              <a:t>understanding that print is written speech;</a:t>
            </a:r>
          </a:p>
          <a:p>
            <a:pPr marL="1085850" lvl="2" indent="-171450" rtl="0">
              <a:spcBef>
                <a:spcPts val="0"/>
              </a:spcBef>
              <a:spcAft>
                <a:spcPts val="0"/>
              </a:spcAft>
              <a:buFont typeface="Arial" panose="020B0604020202020204" pitchFamily="34" charset="0"/>
              <a:buChar char="•"/>
            </a:pPr>
            <a:r>
              <a:rPr lang="en-US" dirty="0">
                <a:latin typeface="+mn-lt"/>
                <a:ea typeface="Calibri"/>
                <a:cs typeface="Calibri"/>
              </a:rPr>
              <a:t>phonological awareness, or the </a:t>
            </a:r>
            <a:r>
              <a:rPr lang="en-US" dirty="0">
                <a:latin typeface="+mn-lt"/>
              </a:rPr>
              <a:t>ability to hear and manipulate individual sounds and sound patterns in spoken words;</a:t>
            </a:r>
            <a:endParaRPr lang="en-US" dirty="0">
              <a:latin typeface="+mn-lt"/>
              <a:ea typeface="+mn-ea"/>
              <a:cs typeface="+mn-cs"/>
            </a:endParaRPr>
          </a:p>
          <a:p>
            <a:pPr marL="1085850" lvl="2" indent="-171450" rtl="0">
              <a:spcBef>
                <a:spcPts val="0"/>
              </a:spcBef>
              <a:spcAft>
                <a:spcPts val="0"/>
              </a:spcAft>
              <a:buFont typeface="Arial" panose="020B0604020202020204" pitchFamily="34" charset="0"/>
              <a:buChar char="•"/>
            </a:pPr>
            <a:r>
              <a:rPr lang="en-US" dirty="0">
                <a:latin typeface="+mn-lt"/>
                <a:ea typeface="Calibri"/>
                <a:cs typeface="Calibri"/>
              </a:rPr>
              <a:t>word recognition;</a:t>
            </a:r>
          </a:p>
          <a:p>
            <a:pPr marL="1085850" lvl="2" indent="-171450" rtl="0">
              <a:spcBef>
                <a:spcPts val="0"/>
              </a:spcBef>
              <a:spcAft>
                <a:spcPts val="0"/>
              </a:spcAft>
              <a:buFont typeface="Arial" panose="020B0604020202020204" pitchFamily="34" charset="0"/>
              <a:buChar char="•"/>
            </a:pPr>
            <a:r>
              <a:rPr lang="en-US" dirty="0">
                <a:latin typeface="+mn-lt"/>
              </a:rPr>
              <a:t>alphabetic principle, which is the understanding that there is a predictable relationship between written letters and spoken sounds; and</a:t>
            </a:r>
          </a:p>
          <a:p>
            <a:pPr marL="1085850" lvl="2" indent="-171450" rtl="0">
              <a:spcBef>
                <a:spcPts val="0"/>
              </a:spcBef>
              <a:spcAft>
                <a:spcPts val="0"/>
              </a:spcAft>
              <a:buFont typeface="Arial" panose="020B0604020202020204" pitchFamily="34" charset="0"/>
              <a:buChar char="•"/>
            </a:pPr>
            <a:r>
              <a:rPr lang="en-US" dirty="0">
                <a:latin typeface="+mn-lt"/>
                <a:ea typeface="Calibri"/>
                <a:cs typeface="Calibri"/>
              </a:rPr>
              <a:t>Fluency, or </a:t>
            </a:r>
            <a:r>
              <a:rPr lang="en-US" dirty="0">
                <a:latin typeface="+mn-lt"/>
              </a:rPr>
              <a:t>accuracy, automaticity, and expression when reading.</a:t>
            </a:r>
            <a:endParaRPr lang="en-US" sz="1200" b="0" i="0" u="none" strike="noStrike" dirty="0">
              <a:solidFill>
                <a:srgbClr val="000000"/>
              </a:solidFill>
              <a:effectLst/>
              <a:latin typeface="+mn-lt"/>
            </a:endParaRPr>
          </a:p>
          <a:p>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slide helps build a common understanding of foundational skills.</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sz="1200" b="0" i="0" u="none" strike="noStrike" dirty="0">
              <a:solidFill>
                <a:schemeClr val="tx1"/>
              </a:solidFill>
              <a:effectLst/>
              <a:latin typeface="+mn-lt"/>
            </a:endParaRP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turn and talk based on the discussion prompt.</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few whole group responses.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jot down their ideas for a later discussion.</a:t>
            </a:r>
          </a:p>
          <a:p>
            <a:endParaRPr lang="en-US" dirty="0"/>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5</a:t>
            </a:fld>
            <a:endParaRPr lang="en-US"/>
          </a:p>
        </p:txBody>
      </p:sp>
    </p:spTree>
    <p:extLst>
      <p:ext uri="{BB962C8B-B14F-4D97-AF65-F5344CB8AC3E}">
        <p14:creationId xmlns:p14="http://schemas.microsoft.com/office/powerpoint/2010/main" val="288487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We are building a shared definition of foundational skills. Now let’s start to think about why foundational skills are so important to literacy development.</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is not a definitive list. As I share these, think about some other reasons foundational skills are important to literacy learning.</a:t>
            </a:r>
          </a:p>
          <a:p>
            <a:pPr marL="171450" indent="-171450" rtl="0">
              <a:spcBef>
                <a:spcPts val="0"/>
              </a:spcBef>
              <a:spcAft>
                <a:spcPts val="0"/>
              </a:spcAft>
              <a:buFont typeface="Arial" panose="020B0604020202020204" pitchFamily="34" charset="0"/>
              <a:buChar char="•"/>
            </a:pPr>
            <a:r>
              <a:rPr lang="en-US" dirty="0">
                <a:latin typeface="+mn-lt"/>
              </a:rPr>
              <a:t>Unlike oral language, which develops by </a:t>
            </a:r>
            <a:r>
              <a:rPr lang="en-US" b="0" dirty="0">
                <a:latin typeface="+mn-lt"/>
              </a:rPr>
              <a:t>listening and interacting with other people, reading and writing must be explicitly taught and practiced.</a:t>
            </a:r>
          </a:p>
          <a:p>
            <a:pPr marL="171450" indent="-171450" rtl="0">
              <a:spcBef>
                <a:spcPts val="0"/>
              </a:spcBef>
              <a:spcAft>
                <a:spcPts val="0"/>
              </a:spcAft>
              <a:buFont typeface="Arial" panose="020B0604020202020204" pitchFamily="34" charset="0"/>
              <a:buChar char="•"/>
            </a:pPr>
            <a:r>
              <a:rPr lang="en-US" dirty="0">
                <a:latin typeface="+mn-lt"/>
              </a:rPr>
              <a:t>Being able to decode words and read fluently serve as a solid foundation for reading and writing more complex texts so that students can focus more on reading to learn as opposed to learning to read.</a:t>
            </a:r>
            <a:endParaRPr lang="en-US" b="1" dirty="0">
              <a:latin typeface="+mn-lt"/>
            </a:endParaRPr>
          </a:p>
          <a:p>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Share information on why foundational skills are important.</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turn and talk based on the discussion prompt.</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few whole group responses.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jot down their ideas for a later discussion.</a:t>
            </a:r>
          </a:p>
          <a:p>
            <a:endParaRPr lang="en-US" dirty="0"/>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6</a:t>
            </a:fld>
            <a:endParaRPr lang="en-US"/>
          </a:p>
        </p:txBody>
      </p:sp>
    </p:spTree>
    <p:extLst>
      <p:ext uri="{BB962C8B-B14F-4D97-AF65-F5344CB8AC3E}">
        <p14:creationId xmlns:p14="http://schemas.microsoft.com/office/powerpoint/2010/main" val="341437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Now we are going to explore four effective instructional practices.</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After thinking about the what and the why, we will move towards the how by focusing on four effective instructional practices. </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We will go into them one by one, to get a little deeper and share some examples and potential pitfalls.</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is an overview of the four practices. </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Over the course of the next few slides, consider which of these are part of your current practice and which might be growth areas for you.</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[Read slide.]</a:t>
            </a:r>
            <a:endParaRPr lang="en-US" b="0" i="0" dirty="0">
              <a:effectLst/>
              <a:latin typeface="+mn-lt"/>
            </a:endParaRPr>
          </a:p>
          <a:p>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As you frame the instructional practices it is important to recognize that many teachers are already doing some of these. </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As a facilitator you will want to build on the strengths in the room as well as model a stance of curiosity towards how we can always grow our teaching practice.</a:t>
            </a:r>
            <a:endParaRPr lang="en-US" b="0" dirty="0">
              <a:effectLst/>
              <a:latin typeface="+mn-l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9FE94840-7E6D-B94F-885E-A8EEC651EE28}" type="slidenum">
              <a:rPr lang="en-US" smtClean="0"/>
              <a:t>7</a:t>
            </a:fld>
            <a:endParaRPr lang="en-US"/>
          </a:p>
        </p:txBody>
      </p:sp>
    </p:spTree>
    <p:extLst>
      <p:ext uri="{BB962C8B-B14F-4D97-AF65-F5344CB8AC3E}">
        <p14:creationId xmlns:p14="http://schemas.microsoft.com/office/powerpoint/2010/main" val="353460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cs typeface="Arial"/>
              </a:rPr>
              <a:t>The first practice is spending dedicated time each day teaching foundational skills</a:t>
            </a:r>
            <a:r>
              <a:rPr lang="en-US" dirty="0">
                <a:solidFill>
                  <a:srgbClr val="000000"/>
                </a:solidFill>
                <a:latin typeface="+mn-lt"/>
                <a:cs typeface="Arial"/>
              </a:rPr>
              <a:t>.</a:t>
            </a:r>
            <a:endParaRPr lang="en-US" b="0" i="1" dirty="0">
              <a:effectLst/>
              <a:latin typeface="+mn-lt"/>
              <a:cs typeface="Arial"/>
            </a:endParaRPr>
          </a:p>
          <a:p>
            <a:pPr marL="171450" indent="-171450">
              <a:buFont typeface="Arial" panose="020B0604020202020204" pitchFamily="34" charset="0"/>
              <a:buChar char="•"/>
              <a:defRPr/>
            </a:pPr>
            <a:r>
              <a:rPr lang="en-US" sz="1200" b="0" i="0" u="none" strike="noStrike" dirty="0">
                <a:solidFill>
                  <a:srgbClr val="000000"/>
                </a:solidFill>
                <a:effectLst/>
                <a:latin typeface="+mn-lt"/>
                <a:cs typeface="Arial"/>
              </a:rPr>
              <a:t>One example of this is a kindergarten teacher setting aside 20 minutes each morning during the literacy block for a brief lesson and practice with key foundational skills.</a:t>
            </a:r>
            <a:endParaRPr lang="en-US" sz="1200" b="0" i="1" u="none" strike="noStrike" dirty="0">
              <a:solidFill>
                <a:srgbClr val="000000"/>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We have also provided a potential pitfall, specifically that the 20-minute literacy lessons happen daily but do not follow an intentional sequence that systematically build foundational skills over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We are putting these two practices next to each other to help build a more nuanced understanding of what it means to spend dedicated time each day teaching foundational skills. </a:t>
            </a:r>
            <a:endParaRPr lang="en-US" b="1" dirty="0">
              <a:latin typeface="+mn-lt"/>
            </a:endParaRPr>
          </a:p>
          <a:p>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Examples and non-examples can be a helpful tool for understanding a new concept.</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Frame the potential pitfall as an opportunity to look closely at the practice and notice how it does and does not support foundational skills. </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Be aware that some teachers might see themselves in the non-example. It will be important to frame these as shifts that teachers can make in their practice. </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turn and talk about the example and pitfalls.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participants to share other examples.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Invite a whole group conversation on the differences between the example and potential pitfall.</a:t>
            </a:r>
            <a:endParaRPr lang="en-US" dirty="0">
              <a:latin typeface="+mn-lt"/>
              <a:ea typeface="Calibri"/>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8</a:t>
            </a:fld>
            <a:endParaRPr lang="en-US"/>
          </a:p>
        </p:txBody>
      </p:sp>
    </p:spTree>
    <p:extLst>
      <p:ext uri="{BB962C8B-B14F-4D97-AF65-F5344CB8AC3E}">
        <p14:creationId xmlns:p14="http://schemas.microsoft.com/office/powerpoint/2010/main" val="65831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Talking Points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Let’s go into a little more detail about why this practice matters.</a:t>
            </a:r>
          </a:p>
          <a:p>
            <a:pPr marL="171450" indent="-171450" rtl="0">
              <a:spcBef>
                <a:spcPts val="0"/>
              </a:spcBef>
              <a:spcAft>
                <a:spcPts val="0"/>
              </a:spcAft>
              <a:buFont typeface="Arial" panose="020B0604020202020204" pitchFamily="34" charset="0"/>
              <a:buChar char="•"/>
            </a:pPr>
            <a:r>
              <a:rPr lang="en-US" dirty="0">
                <a:latin typeface="+mn-lt"/>
              </a:rPr>
              <a:t>Unlike oral language, which develops by listening and interacting with other people, reading and writing </a:t>
            </a:r>
            <a:r>
              <a:rPr lang="en-US" b="1" dirty="0">
                <a:latin typeface="+mn-lt"/>
              </a:rPr>
              <a:t>must be explicitly taught and practiced</a:t>
            </a:r>
            <a:r>
              <a:rPr lang="en-US" dirty="0">
                <a:latin typeface="+mn-lt"/>
              </a:rPr>
              <a:t>. </a:t>
            </a:r>
          </a:p>
          <a:p>
            <a:pPr marL="171450" indent="-171450" rtl="0">
              <a:spcBef>
                <a:spcPts val="0"/>
              </a:spcBef>
              <a:spcAft>
                <a:spcPts val="0"/>
              </a:spcAft>
              <a:buFont typeface="Arial" panose="020B0604020202020204" pitchFamily="34" charset="0"/>
              <a:buChar char="•"/>
            </a:pPr>
            <a:r>
              <a:rPr lang="en-US" dirty="0">
                <a:latin typeface="+mn-lt"/>
                <a:ea typeface="Calibri"/>
                <a:cs typeface="Calibri"/>
              </a:rPr>
              <a:t>For context, explicit instruction is characterized by being teacher-directed and includes modelling, guided practice and independent application with immediate corrective feedback. Systematic instruction is instruction that follows a planned sequence. </a:t>
            </a:r>
          </a:p>
          <a:p>
            <a:pPr marL="171450" indent="-171450">
              <a:buFont typeface="Arial" panose="020B0604020202020204" pitchFamily="34" charset="0"/>
              <a:buChar char="•"/>
            </a:pPr>
            <a:r>
              <a:rPr lang="en-US" dirty="0">
                <a:latin typeface="+mn-lt"/>
                <a:ea typeface="Calibri"/>
                <a:cs typeface="Calibri"/>
              </a:rPr>
              <a:t>Having dedicated time each day for foundational skill instruction facilitates explicit and systematic instruction and practice. Knowing foundational skills instruction is part of the school day and that it follows a specific, explicit model (e.g., I do, we do, you do) helps students know what to expect and ensures continuity, which then facilitates learning.</a:t>
            </a:r>
          </a:p>
          <a:p>
            <a:endParaRPr lang="en-US" b="1" dirty="0">
              <a:latin typeface="+mn-lt"/>
            </a:endParaRPr>
          </a:p>
          <a:p>
            <a:r>
              <a:rPr lang="en-US" b="1" dirty="0">
                <a:latin typeface="+mn-lt"/>
              </a:rPr>
              <a:t>Facilitator Considerations</a:t>
            </a: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This slide is intended to provide more context around the effective practice.</a:t>
            </a:r>
            <a:endParaRPr lang="en-US" sz="1200" b="0" i="0" u="none" strike="noStrike" dirty="0">
              <a:solidFill>
                <a:schemeClr val="tx1"/>
              </a:solidFill>
              <a:effectLst/>
              <a:latin typeface="+mn-lt"/>
            </a:endParaRPr>
          </a:p>
          <a:p>
            <a:pPr marL="171450"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Considerations for interactivity:</a:t>
            </a:r>
            <a:endParaRPr lang="en-US" sz="1200" b="0" i="0" u="none" strike="noStrike" dirty="0">
              <a:solidFill>
                <a:schemeClr val="tx1"/>
              </a:solidFill>
              <a:effectLst/>
              <a:latin typeface="+mn-lt"/>
            </a:endParaRP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Instead of reading the slide aloud, invite participants to read it to themselves.</a:t>
            </a:r>
          </a:p>
          <a:p>
            <a:pPr marL="628650" lvl="1" indent="-171450" rtl="0">
              <a:spcBef>
                <a:spcPts val="0"/>
              </a:spcBef>
              <a:spcAft>
                <a:spcPts val="0"/>
              </a:spcAft>
              <a:buFont typeface="Arial" panose="020B0604020202020204" pitchFamily="34" charset="0"/>
              <a:buChar char="•"/>
            </a:pPr>
            <a:r>
              <a:rPr lang="en-US" sz="1200" b="0" i="0" u="none" strike="noStrike" dirty="0">
                <a:solidFill>
                  <a:srgbClr val="000000"/>
                </a:solidFill>
                <a:effectLst/>
                <a:latin typeface="+mn-lt"/>
              </a:rPr>
              <a:t>If this is online and time permits, participants can link to the resources.</a:t>
            </a:r>
          </a:p>
          <a:p>
            <a:endParaRPr lang="en-US" dirty="0"/>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E94840-7E6D-B94F-885E-A8EEC651EE28}" type="slidenum">
              <a:rPr lang="en-US" smtClean="0"/>
              <a:t>9</a:t>
            </a:fld>
            <a:endParaRPr lang="en-US"/>
          </a:p>
        </p:txBody>
      </p:sp>
    </p:spTree>
    <p:extLst>
      <p:ext uri="{BB962C8B-B14F-4D97-AF65-F5344CB8AC3E}">
        <p14:creationId xmlns:p14="http://schemas.microsoft.com/office/powerpoint/2010/main" val="3700954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9" name="Picture Placeholder 8">
            <a:extLst>
              <a:ext uri="{FF2B5EF4-FFF2-40B4-BE49-F238E27FC236}">
                <a16:creationId xmlns:a16="http://schemas.microsoft.com/office/drawing/2014/main" id="{CECC0F94-B481-1F1D-922F-FC6DB215B423}"/>
              </a:ext>
            </a:extLst>
          </p:cNvPr>
          <p:cNvSpPr>
            <a:spLocks noGrp="1"/>
          </p:cNvSpPr>
          <p:nvPr>
            <p:ph type="pic" sz="quarter" idx="10"/>
          </p:nvPr>
        </p:nvSpPr>
        <p:spPr>
          <a:xfrm>
            <a:off x="4941045" y="2542026"/>
            <a:ext cx="1627632" cy="1627632"/>
          </a:xfrm>
        </p:spPr>
        <p:txBody>
          <a:bodyPr/>
          <a:lstStyle/>
          <a:p>
            <a:r>
              <a:rPr lang="en-US"/>
              <a:t>Click icon to add picture</a:t>
            </a:r>
          </a:p>
        </p:txBody>
      </p:sp>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695440" y="2782268"/>
            <a:ext cx="4870627" cy="1384995"/>
          </a:xfrm>
          <a:noFill/>
          <a:effectLst/>
        </p:spPr>
        <p:txBody>
          <a:bodyPr wrap="square" anchor="ctr" anchorCtr="0">
            <a:spAutoFit/>
          </a:bodyPr>
          <a:lstStyle>
            <a:lvl1pPr algn="r">
              <a:defRPr sz="42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Tree>
    <p:extLst>
      <p:ext uri="{BB962C8B-B14F-4D97-AF65-F5344CB8AC3E}">
        <p14:creationId xmlns:p14="http://schemas.microsoft.com/office/powerpoint/2010/main" val="205442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172183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8573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405196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998921"/>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16315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reserve="1" userDrawn="1">
  <p:cSld name="9_1 column, ochre halfWidth, fullBleed img">
    <p:spTree>
      <p:nvGrpSpPr>
        <p:cNvPr id="1" name="Shape 31"/>
        <p:cNvGrpSpPr/>
        <p:nvPr/>
      </p:nvGrpSpPr>
      <p:grpSpPr>
        <a:xfrm>
          <a:off x="0" y="0"/>
          <a:ext cx="0" cy="0"/>
          <a:chOff x="0" y="0"/>
          <a:chExt cx="0" cy="0"/>
        </a:xfrm>
      </p:grpSpPr>
      <p:sp>
        <p:nvSpPr>
          <p:cNvPr id="5" name="Rectangle 4">
            <a:extLst>
              <a:ext uri="{FF2B5EF4-FFF2-40B4-BE49-F238E27FC236}">
                <a16:creationId xmlns:a16="http://schemas.microsoft.com/office/drawing/2014/main" id="{95086671-9F01-7E52-F6A3-D34C99E3B3B8}"/>
              </a:ext>
            </a:extLst>
          </p:cNvPr>
          <p:cNvSpPr/>
          <p:nvPr userDrawn="1"/>
        </p:nvSpPr>
        <p:spPr>
          <a:xfrm>
            <a:off x="0" y="-1"/>
            <a:ext cx="6556915" cy="6857999"/>
          </a:xfrm>
          <a:prstGeom prst="rect">
            <a:avLst/>
          </a:prstGeom>
          <a:solidFill>
            <a:srgbClr val="FDFAF3"/>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8967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reserve="1" userDrawn="1">
  <p:cSld name="10_1 column, green halfWidth, fullBleed img">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AD63747-25A7-60BF-07A4-ED4F632F2128}"/>
              </a:ext>
            </a:extLst>
          </p:cNvPr>
          <p:cNvSpPr/>
          <p:nvPr userDrawn="1"/>
        </p:nvSpPr>
        <p:spPr>
          <a:xfrm>
            <a:off x="0" y="-1"/>
            <a:ext cx="6556915" cy="6857999"/>
          </a:xfrm>
          <a:prstGeom prst="rect">
            <a:avLst/>
          </a:prstGeom>
          <a:solidFill>
            <a:srgbClr val="F0F7F7"/>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14"/>
          <p:cNvSpPr>
            <a:spLocks noGrp="1"/>
          </p:cNvSpPr>
          <p:nvPr>
            <p:ph type="pic" idx="3"/>
          </p:nvPr>
        </p:nvSpPr>
        <p:spPr>
          <a:xfrm>
            <a:off x="6556916" y="0"/>
            <a:ext cx="5635083" cy="6858000"/>
          </a:xfrm>
          <a:prstGeom prst="rect">
            <a:avLst/>
          </a:prstGeom>
          <a:noFill/>
          <a:ln>
            <a:noFill/>
          </a:ln>
        </p:spPr>
      </p:sp>
      <p:sp>
        <p:nvSpPr>
          <p:cNvPr id="3" name="Rectangle 2">
            <a:extLst>
              <a:ext uri="{FF2B5EF4-FFF2-40B4-BE49-F238E27FC236}">
                <a16:creationId xmlns:a16="http://schemas.microsoft.com/office/drawing/2014/main" id="{F04E0228-ACEE-D46B-838C-AA0220AAC921}"/>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8038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907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BF4F8"/>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
        <p:nvSpPr>
          <p:cNvPr id="5" name="Text Placeholder 13">
            <a:extLst>
              <a:ext uri="{FF2B5EF4-FFF2-40B4-BE49-F238E27FC236}">
                <a16:creationId xmlns:a16="http://schemas.microsoft.com/office/drawing/2014/main" id="{A812C40F-1A0F-85EE-44F2-EC35D1967BE3}"/>
              </a:ext>
            </a:extLst>
          </p:cNvPr>
          <p:cNvSpPr>
            <a:spLocks noGrp="1"/>
          </p:cNvSpPr>
          <p:nvPr>
            <p:ph type="body" sz="quarter" idx="14"/>
          </p:nvPr>
        </p:nvSpPr>
        <p:spPr>
          <a:xfrm>
            <a:off x="329184" y="1331209"/>
            <a:ext cx="7107936"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0F238156-32AC-0A20-703C-25724C285831}"/>
              </a:ext>
            </a:extLst>
          </p:cNvPr>
          <p:cNvSpPr>
            <a:spLocks noGrp="1"/>
          </p:cNvSpPr>
          <p:nvPr>
            <p:ph sz="half" idx="1"/>
          </p:nvPr>
        </p:nvSpPr>
        <p:spPr>
          <a:xfrm>
            <a:off x="329184" y="1955060"/>
            <a:ext cx="7107936"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68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54C214-CBB4-A835-85C0-3673E6FC9A2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417443" y="1353312"/>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172199" y="1353312"/>
            <a:ext cx="5635487"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77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695851"/>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273117"/>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695851"/>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273117"/>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49612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98B2BF-C2D0-9BA5-84B1-D5DCB7870C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4865"/>
          <a:stretch/>
        </p:blipFill>
        <p:spPr>
          <a:xfrm rot="10800000">
            <a:off x="3064474" y="-1"/>
            <a:ext cx="9127523" cy="685799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6755130" y="3221346"/>
            <a:ext cx="4810937" cy="1323439"/>
          </a:xfrm>
          <a:noFill/>
          <a:effectLst/>
        </p:spPr>
        <p:txBody>
          <a:bodyPr wrap="square" anchor="t" anchorCtr="0">
            <a:spAutoFit/>
          </a:bodyPr>
          <a:lstStyle>
            <a:lvl1pPr algn="l">
              <a:defRPr sz="4000" b="1" i="0" spc="-100" baseline="0">
                <a:solidFill>
                  <a:srgbClr val="D14F9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hasCustomPrompt="1"/>
          </p:nvPr>
        </p:nvSpPr>
        <p:spPr>
          <a:xfrm>
            <a:off x="6755129" y="2825496"/>
            <a:ext cx="4810937" cy="413896"/>
          </a:xfrm>
        </p:spPr>
        <p:txBody>
          <a:bodyPr/>
          <a:lstStyle>
            <a:lvl1pPr marL="0" indent="0" algn="l">
              <a:buNone/>
              <a:defRPr sz="2000">
                <a:solidFill>
                  <a:srgbClr val="026CA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Oregon’s Early Literacy Framework</a:t>
            </a:r>
          </a:p>
        </p:txBody>
      </p:sp>
      <p:pic>
        <p:nvPicPr>
          <p:cNvPr id="4" name="Graphic 3">
            <a:extLst>
              <a:ext uri="{FF2B5EF4-FFF2-40B4-BE49-F238E27FC236}">
                <a16:creationId xmlns:a16="http://schemas.microsoft.com/office/drawing/2014/main" id="{EE3D121E-8033-7872-49A6-91936EE85B9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70934" y="396606"/>
            <a:ext cx="4020747" cy="822960"/>
          </a:xfrm>
          <a:prstGeom prst="rect">
            <a:avLst/>
          </a:prstGeom>
        </p:spPr>
      </p:pic>
      <p:pic>
        <p:nvPicPr>
          <p:cNvPr id="6" name="Graphic 5">
            <a:extLst>
              <a:ext uri="{FF2B5EF4-FFF2-40B4-BE49-F238E27FC236}">
                <a16:creationId xmlns:a16="http://schemas.microsoft.com/office/drawing/2014/main" id="{8CDC2AFE-2CFE-FD04-0546-0A0ADA3C52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9905997" y="4596718"/>
            <a:ext cx="2286000" cy="2286000"/>
          </a:xfrm>
          <a:prstGeom prst="rect">
            <a:avLst/>
          </a:prstGeom>
        </p:spPr>
      </p:pic>
      <p:sp>
        <p:nvSpPr>
          <p:cNvPr id="5" name="Picture Placeholder 8">
            <a:extLst>
              <a:ext uri="{FF2B5EF4-FFF2-40B4-BE49-F238E27FC236}">
                <a16:creationId xmlns:a16="http://schemas.microsoft.com/office/drawing/2014/main" id="{48275DD1-0BE3-B337-E2A5-A77420A49DE1}"/>
              </a:ext>
            </a:extLst>
          </p:cNvPr>
          <p:cNvSpPr>
            <a:spLocks noGrp="1"/>
          </p:cNvSpPr>
          <p:nvPr>
            <p:ph type="pic" sz="quarter" idx="10"/>
          </p:nvPr>
        </p:nvSpPr>
        <p:spPr>
          <a:xfrm>
            <a:off x="4941045" y="2542026"/>
            <a:ext cx="1627632" cy="1627632"/>
          </a:xfrm>
        </p:spPr>
        <p:txBody>
          <a:bodyPr/>
          <a:lstStyle/>
          <a:p>
            <a:r>
              <a:rPr lang="en-US"/>
              <a:t>Click icon to add picture</a:t>
            </a:r>
          </a:p>
        </p:txBody>
      </p:sp>
    </p:spTree>
    <p:extLst>
      <p:ext uri="{BB962C8B-B14F-4D97-AF65-F5344CB8AC3E}">
        <p14:creationId xmlns:p14="http://schemas.microsoft.com/office/powerpoint/2010/main" val="16971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1915980"/>
            <a:ext cx="4782312"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493246"/>
            <a:ext cx="4782312"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1915980"/>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493246"/>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73724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839787" y="2254645"/>
            <a:ext cx="478208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839787" y="2831911"/>
            <a:ext cx="4782312"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6326188" y="2254645"/>
            <a:ext cx="5029200" cy="478144"/>
          </a:xfrm>
        </p:spPr>
        <p:txBody>
          <a:bodyPr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326188" y="2831911"/>
            <a:ext cx="5029200" cy="1794722"/>
          </a:xfrm>
        </p:spPr>
        <p:txBody>
          <a:bodyPr>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88952" cy="19202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Tree>
    <p:extLst>
      <p:ext uri="{BB962C8B-B14F-4D97-AF65-F5344CB8AC3E}">
        <p14:creationId xmlns:p14="http://schemas.microsoft.com/office/powerpoint/2010/main" val="31538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320710"/>
            <a:ext cx="5046133" cy="3285067"/>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20710"/>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903001"/>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6932612" y="1320710"/>
            <a:ext cx="4389120" cy="2855910"/>
          </a:xfrm>
          <a:noFill/>
          <a:effectLst/>
        </p:spPr>
        <p:txBody>
          <a:bodyPr lIns="274320" tIns="182880" rIns="274320" bIns="182880">
            <a:spAutoFit/>
          </a:bodyPr>
          <a:lstStyle>
            <a:lvl1pPr>
              <a:defRPr sz="2400" b="1">
                <a:solidFill>
                  <a:srgbClr val="2E6AA6"/>
                </a:solidFill>
              </a:defRPr>
            </a:lvl1pPr>
            <a:lvl2pPr marL="22225" indent="0">
              <a:buNone/>
              <a:tabLst/>
              <a:defRPr sz="22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97695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914401"/>
            <a:ext cx="5046133" cy="367444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30377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188606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9144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30377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188606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004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463040"/>
            <a:ext cx="5046133" cy="3667669"/>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1845642"/>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427933"/>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1845642"/>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427933"/>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2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2column wHeaders">
    <p:spTree>
      <p:nvGrpSpPr>
        <p:cNvPr id="1" name=""/>
        <p:cNvGrpSpPr/>
        <p:nvPr/>
      </p:nvGrpSpPr>
      <p:grpSpPr>
        <a:xfrm>
          <a:off x="0" y="0"/>
          <a:ext cx="0" cy="0"/>
          <a:chOff x="0" y="0"/>
          <a:chExt cx="0" cy="0"/>
        </a:xfrm>
      </p:grpSpPr>
      <p:sp>
        <p:nvSpPr>
          <p:cNvPr id="2" name="Document 1">
            <a:extLst>
              <a:ext uri="{FF2B5EF4-FFF2-40B4-BE49-F238E27FC236}">
                <a16:creationId xmlns:a16="http://schemas.microsoft.com/office/drawing/2014/main" id="{A5C00F02-59EB-F460-2251-9BD8FE914AAC}"/>
              </a:ext>
            </a:extLst>
          </p:cNvPr>
          <p:cNvSpPr/>
          <p:nvPr userDrawn="1"/>
        </p:nvSpPr>
        <p:spPr>
          <a:xfrm>
            <a:off x="6932612" y="1828801"/>
            <a:ext cx="5046133" cy="3488172"/>
          </a:xfrm>
          <a:prstGeom prst="flowChartDocument">
            <a:avLst/>
          </a:prstGeom>
          <a:solidFill>
            <a:srgbClr val="FFFDF0"/>
          </a:solidFill>
          <a:ln>
            <a:noFill/>
          </a:ln>
          <a:effectLst>
            <a:outerShdw blurRad="101600" dist="762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031905"/>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614196"/>
            <a:ext cx="6212293"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0"/>
            <a:ext cx="12192000" cy="18288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4" y="243708"/>
            <a:ext cx="11584520" cy="14773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7102517" y="2031905"/>
            <a:ext cx="4615350"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7102516" y="2614196"/>
            <a:ext cx="461535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24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5074920" y="350161"/>
            <a:ext cx="6739466"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5074920" y="932452"/>
            <a:ext cx="6739467"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1" y="0"/>
            <a:ext cx="4707467" cy="685800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hasCustomPrompt="1"/>
          </p:nvPr>
        </p:nvSpPr>
        <p:spPr>
          <a:xfrm>
            <a:off x="329183" y="350161"/>
            <a:ext cx="4069080" cy="1938528"/>
          </a:xfrm>
        </p:spPr>
        <p:txBody>
          <a:bodyPr wrap="square">
            <a:spAutoFit/>
          </a:bodyPr>
          <a:lstStyle>
            <a:lvl1pPr>
              <a:defRPr sz="3000"/>
            </a:lvl1pPr>
          </a:lstStyle>
          <a:p>
            <a:r>
              <a:rPr lang="en-US"/>
              <a:t>Click to edit Master title style</a:t>
            </a:r>
            <a:br>
              <a:rPr lang="en-US"/>
            </a:br>
            <a:br>
              <a:rPr lang="en-US"/>
            </a:br>
            <a:endParaRPr lang="en-US"/>
          </a:p>
        </p:txBody>
      </p:sp>
      <p:sp>
        <p:nvSpPr>
          <p:cNvPr id="5" name="Text Placeholder 2">
            <a:extLst>
              <a:ext uri="{FF2B5EF4-FFF2-40B4-BE49-F238E27FC236}">
                <a16:creationId xmlns:a16="http://schemas.microsoft.com/office/drawing/2014/main" id="{F915693C-ABFA-C79E-C04B-B73B14277F7B}"/>
              </a:ext>
            </a:extLst>
          </p:cNvPr>
          <p:cNvSpPr>
            <a:spLocks noGrp="1"/>
          </p:cNvSpPr>
          <p:nvPr>
            <p:ph type="body" idx="10"/>
          </p:nvPr>
        </p:nvSpPr>
        <p:spPr>
          <a:xfrm>
            <a:off x="5074920" y="4026154"/>
            <a:ext cx="4409710" cy="899157"/>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AFBEBBCF-A65B-4607-E29D-1459F39027B8}"/>
              </a:ext>
            </a:extLst>
          </p:cNvPr>
          <p:cNvSpPr>
            <a:spLocks noGrp="1"/>
          </p:cNvSpPr>
          <p:nvPr>
            <p:ph sz="half" idx="11"/>
          </p:nvPr>
        </p:nvSpPr>
        <p:spPr>
          <a:xfrm>
            <a:off x="5074920" y="4608445"/>
            <a:ext cx="4409711" cy="2102499"/>
          </a:xfrm>
        </p:spPr>
        <p:txBody>
          <a:bodyPr wrap="square">
            <a:sp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6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2column w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329184" y="2431796"/>
            <a:ext cx="6212292" cy="478144"/>
          </a:xfrm>
        </p:spPr>
        <p:txBody>
          <a:bodyPr wrap="square" anchor="t">
            <a:spAutoFit/>
          </a:bodyPr>
          <a:lstStyle>
            <a:lvl1pPr marL="0" indent="0">
              <a:buNone/>
              <a:defRPr sz="2400" b="1" i="0">
                <a:solidFill>
                  <a:srgbClr val="2E6AA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329183" y="2920303"/>
            <a:ext cx="6212293" cy="2102499"/>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26FD01-7280-8D31-5E52-BE87EF58FFB4}"/>
              </a:ext>
            </a:extLst>
          </p:cNvPr>
          <p:cNvSpPr/>
          <p:nvPr userDrawn="1"/>
        </p:nvSpPr>
        <p:spPr>
          <a:xfrm>
            <a:off x="0" y="-1"/>
            <a:ext cx="12192000" cy="2102499"/>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8791A6-28FF-4B6C-79E7-9DA7DC17287A}"/>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
        <p:nvSpPr>
          <p:cNvPr id="2" name="Content Placeholder 3">
            <a:extLst>
              <a:ext uri="{FF2B5EF4-FFF2-40B4-BE49-F238E27FC236}">
                <a16:creationId xmlns:a16="http://schemas.microsoft.com/office/drawing/2014/main" id="{123EBFA2-D75D-A5EF-3811-B6672844F052}"/>
              </a:ext>
            </a:extLst>
          </p:cNvPr>
          <p:cNvSpPr>
            <a:spLocks noGrp="1"/>
          </p:cNvSpPr>
          <p:nvPr>
            <p:ph sz="half" idx="10"/>
          </p:nvPr>
        </p:nvSpPr>
        <p:spPr>
          <a:xfrm>
            <a:off x="6963508" y="2431797"/>
            <a:ext cx="4501660" cy="2985176"/>
          </a:xfrm>
          <a:solidFill>
            <a:srgbClr val="FFFDF0"/>
          </a:solidFill>
          <a:effectLst>
            <a:outerShdw blurRad="101600" dist="76200" dir="5400000" algn="t" rotWithShape="0">
              <a:prstClr val="black">
                <a:alpha val="40000"/>
              </a:prstClr>
            </a:outerShdw>
          </a:effectLst>
        </p:spPr>
        <p:txBody>
          <a:bodyPr wrap="square" lIns="274320" tIns="274320" rIns="274320" bIns="274320">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27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2 column Ochre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313" y="1444543"/>
            <a:ext cx="5602357" cy="2961195"/>
          </a:xfrm>
          <a:solidFill>
            <a:srgbClr val="FEF7EA"/>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rgbClr val="454545"/>
                </a:solidFill>
              </a:defRPr>
            </a:lvl1pPr>
            <a:lvl2pPr>
              <a:defRPr lang="en-US" sz="2200"/>
            </a:lvl2pPr>
            <a:lvl3pPr>
              <a:defRPr lang="en-US" sz="1800"/>
            </a:lvl3pPr>
            <a:lvl4pPr>
              <a:defRPr lang="en-US"/>
            </a:lvl4pPr>
            <a:lvl5pPr>
              <a:defRPr lang="en-US" dirty="0"/>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1938BD6-7582-5E1B-AB87-7C02AB2E007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8710650-2A8F-BD7C-BD6F-A5B98C9EED81}"/>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4480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3 column Pink Pane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84048" y="1444752"/>
            <a:ext cx="5602357" cy="2396938"/>
          </a:xfrm>
          <a:solidFill>
            <a:srgbClr val="FBF4F8"/>
          </a:solidFill>
          <a:ln>
            <a:noFill/>
          </a:ln>
          <a:effectLst>
            <a:outerShdw blurRad="165100" dist="88900" dir="5400000" algn="t" rotWithShape="0">
              <a:prstClr val="black">
                <a:alpha val="20000"/>
              </a:prstClr>
            </a:outerShdw>
          </a:effectLst>
        </p:spPr>
        <p:txBody>
          <a:bodyPr spcFirstLastPara="1" vert="horz" wrap="square" lIns="457200" tIns="457200" rIns="457200" bIns="457200" rtlCol="0" anchor="t" anchorCtr="0">
            <a:spAutoFit/>
          </a:bodyPr>
          <a:lstStyle>
            <a:lvl1pPr>
              <a:defRPr lang="en-US" sz="2400" b="0">
                <a:solidFill>
                  <a:schemeClr val="tx1"/>
                </a:solidFill>
              </a:defRPr>
            </a:lvl1pPr>
            <a:lvl2pPr>
              <a:defRPr lang="en-US" sz="2200">
                <a:solidFill>
                  <a:schemeClr val="tx1"/>
                </a:solidFill>
              </a:defRPr>
            </a:lvl2pPr>
            <a:lvl3pPr>
              <a:defRPr lang="en-US" sz="1800">
                <a:solidFill>
                  <a:schemeClr val="tx1"/>
                </a:solidFill>
              </a:defRPr>
            </a:lvl3pPr>
            <a:lvl4pPr>
              <a:defRPr lang="en-US">
                <a:solidFill>
                  <a:schemeClr val="tx1"/>
                </a:solidFill>
              </a:defRPr>
            </a:lvl4pPr>
            <a:lvl5pPr>
              <a:defRPr lang="en-US" dirty="0">
                <a:solidFill>
                  <a:schemeClr val="tx1"/>
                </a:solidFill>
              </a:defRPr>
            </a:lvl5pPr>
          </a:lstStyle>
          <a:p>
            <a:pPr marL="0" lvl="0" indent="0">
              <a:spcBef>
                <a:spcPts val="0"/>
              </a:spcBef>
              <a:spcAft>
                <a:spcPts val="0"/>
              </a:spcAft>
              <a:buClr>
                <a:srgbClr val="454545"/>
              </a:buClr>
              <a:buSzPts val="2800"/>
              <a:buNone/>
            </a:pPr>
            <a:r>
              <a:rPr lang="en-US"/>
              <a:t>Click to edit Master text styles</a:t>
            </a:r>
          </a:p>
          <a:p>
            <a:pPr marL="0" lvl="1" indent="0">
              <a:spcBef>
                <a:spcPts val="0"/>
              </a:spcBef>
              <a:spcAft>
                <a:spcPts val="0"/>
              </a:spcAft>
              <a:buClr>
                <a:srgbClr val="454545"/>
              </a:buClr>
              <a:buSzPts val="2800"/>
              <a:buNone/>
            </a:pPr>
            <a:r>
              <a:rPr lang="en-US"/>
              <a:t>Second level</a:t>
            </a:r>
          </a:p>
          <a:p>
            <a:pPr marL="0" lvl="2" indent="0">
              <a:spcBef>
                <a:spcPts val="0"/>
              </a:spcBef>
              <a:spcAft>
                <a:spcPts val="0"/>
              </a:spcAft>
              <a:buClr>
                <a:srgbClr val="454545"/>
              </a:buClr>
              <a:buSzPts val="2800"/>
              <a:buNone/>
            </a:pPr>
            <a:r>
              <a:rPr lang="en-US"/>
              <a:t>Third level</a:t>
            </a:r>
          </a:p>
          <a:p>
            <a:pPr marL="0" lvl="3" indent="0">
              <a:spcBef>
                <a:spcPts val="0"/>
              </a:spcBef>
              <a:spcAft>
                <a:spcPts val="0"/>
              </a:spcAft>
              <a:buClr>
                <a:srgbClr val="454545"/>
              </a:buClr>
              <a:buSzPts val="2800"/>
              <a:buNone/>
            </a:pPr>
            <a:r>
              <a:rPr lang="en-US"/>
              <a:t>Fourth level</a:t>
            </a:r>
          </a:p>
          <a:p>
            <a:pPr marL="0" lvl="4" indent="0">
              <a:spcBef>
                <a:spcPts val="0"/>
              </a:spcBef>
              <a:spcAft>
                <a:spcPts val="0"/>
              </a:spcAft>
              <a:buClr>
                <a:srgbClr val="454545"/>
              </a:buClr>
              <a:buSzPts val="2800"/>
              <a:buNone/>
            </a:pPr>
            <a:r>
              <a:rPr lang="en-US"/>
              <a:t>Fifth level</a:t>
            </a:r>
          </a:p>
        </p:txBody>
      </p:sp>
      <p:sp>
        <p:nvSpPr>
          <p:cNvPr id="4" name="Content Placeholder 3">
            <a:extLst>
              <a:ext uri="{FF2B5EF4-FFF2-40B4-BE49-F238E27FC236}">
                <a16:creationId xmlns:a16="http://schemas.microsoft.com/office/drawing/2014/main" id="{D9768FAB-A811-F04D-9CF8-1F1F79D52804}"/>
              </a:ext>
            </a:extLst>
          </p:cNvPr>
          <p:cNvSpPr>
            <a:spLocks noGrp="1"/>
          </p:cNvSpPr>
          <p:nvPr>
            <p:ph sz="half" idx="2"/>
          </p:nvPr>
        </p:nvSpPr>
        <p:spPr>
          <a:xfrm>
            <a:off x="6410961" y="1865376"/>
            <a:ext cx="5396726" cy="1794722"/>
          </a:xfrm>
        </p:spPr>
        <p:txBody>
          <a:bodyPr wrap="square">
            <a:spAutoFit/>
          </a:bodyPr>
          <a:lstStyle>
            <a:lvl1pPr marL="0" indent="0">
              <a:buNone/>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E348DA-E363-1F9B-32E7-315165C4A05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871DA98-2379-A89E-AB69-36BD0E79A29F}"/>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78777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F79B0589-DC93-BC58-0F9C-A41476C017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
            <a:ext cx="8892209" cy="8892209"/>
          </a:xfrm>
          <a:prstGeom prst="rect">
            <a:avLst/>
          </a:prstGeom>
        </p:spPr>
      </p:pic>
      <p:sp>
        <p:nvSpPr>
          <p:cNvPr id="12" name="Title 11">
            <a:extLst>
              <a:ext uri="{FF2B5EF4-FFF2-40B4-BE49-F238E27FC236}">
                <a16:creationId xmlns:a16="http://schemas.microsoft.com/office/drawing/2014/main" id="{DCD348A5-5940-024A-9005-50EDAF8B1157}"/>
              </a:ext>
            </a:extLst>
          </p:cNvPr>
          <p:cNvSpPr>
            <a:spLocks noGrp="1"/>
          </p:cNvSpPr>
          <p:nvPr>
            <p:ph type="title"/>
          </p:nvPr>
        </p:nvSpPr>
        <p:spPr>
          <a:xfrm>
            <a:off x="979744" y="1465067"/>
            <a:ext cx="6454726" cy="1311233"/>
          </a:xfrm>
          <a:noFill/>
          <a:effectLst/>
        </p:spPr>
        <p:txBody>
          <a:bodyPr anchor="b" anchorCtr="0">
            <a:normAutofit/>
          </a:bodyPr>
          <a:lstStyle>
            <a:lvl1pPr algn="l">
              <a:defRPr sz="3600" b="1" i="0" spc="-100" baseline="0">
                <a:solidFill>
                  <a:srgbClr val="02639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0491DB8-E961-254A-992D-F0A3E85B393B}"/>
              </a:ext>
            </a:extLst>
          </p:cNvPr>
          <p:cNvSpPr>
            <a:spLocks noGrp="1"/>
          </p:cNvSpPr>
          <p:nvPr>
            <p:ph type="subTitle" idx="1"/>
          </p:nvPr>
        </p:nvSpPr>
        <p:spPr>
          <a:xfrm>
            <a:off x="979744" y="2961828"/>
            <a:ext cx="6454726" cy="934344"/>
          </a:xfrm>
        </p:spPr>
        <p:txBody>
          <a:bodyPr/>
          <a:lstStyle>
            <a:lvl1pPr marL="0" indent="0" algn="l">
              <a:buNone/>
              <a:defRPr sz="2400">
                <a:solidFill>
                  <a:srgbClr val="2D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8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31247"/>
            <a:ext cx="3352800" cy="2523511"/>
          </a:xfrm>
        </p:spPr>
        <p:txBody>
          <a:bodyPr>
            <a:spAutoFit/>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4520"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11597" y="1631247"/>
            <a:ext cx="3352800" cy="2523511"/>
          </a:xfrm>
        </p:spPr>
        <p:txBody>
          <a:bodyPr>
            <a:spAutoFit/>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BC1C852-EE5C-7101-ED3F-687688389C51}"/>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16214D0-2FAA-3B2E-E626-AFC63BE2116D}"/>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99104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584315"/>
            <a:ext cx="3352800"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186199"/>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584315"/>
            <a:ext cx="3362917" cy="830997"/>
          </a:xfrm>
        </p:spPr>
        <p:txBody>
          <a:bodyPr wrap="square" anchor="t">
            <a:spAutoFit/>
          </a:bodyPr>
          <a:lstStyle>
            <a:lvl1pPr marL="0" indent="0">
              <a:lnSpc>
                <a:spcPct val="100000"/>
              </a:lnSpc>
              <a:buNone/>
              <a:defRPr sz="2400" b="1">
                <a:solidFill>
                  <a:srgbClr val="2E6A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186199"/>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F5905FF2-0B87-4D93-8A1E-C22D2FC01CF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6D937AE-ECA5-BA06-2A56-74008AFA350B}"/>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65435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3column, headersColo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640758"/>
            <a:ext cx="3352800" cy="921471"/>
          </a:xfrm>
          <a:solidFill>
            <a:srgbClr val="2E6AA6"/>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4414520" y="1640758"/>
            <a:ext cx="3352800" cy="921471"/>
          </a:xfrm>
          <a:solidFill>
            <a:srgbClr val="167D83"/>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4414520" y="2242642"/>
            <a:ext cx="3352800"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8411596" y="1640758"/>
            <a:ext cx="3362917" cy="921471"/>
          </a:xfrm>
          <a:solidFill>
            <a:srgbClr val="963060"/>
          </a:solidFill>
          <a:effectLst>
            <a:outerShdw blurRad="50800" dist="38100" dir="5400000" algn="t" rotWithShape="0">
              <a:prstClr val="black">
                <a:alpha val="40000"/>
              </a:prstClr>
            </a:outerShdw>
          </a:effectLst>
        </p:spPr>
        <p:txBody>
          <a:bodyPr wrap="square" anchor="t">
            <a:sp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8411596" y="2242642"/>
            <a:ext cx="3362917" cy="2215735"/>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853A6681-B280-9DE2-145E-942C2E839FF8}"/>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A9A1C89F-268D-307C-6AC1-14E7CAC19D3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87439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3column, panels">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CD7067B1-7564-223D-4113-78351B9FF649}"/>
              </a:ext>
            </a:extLst>
          </p:cNvPr>
          <p:cNvSpPr>
            <a:spLocks noGrp="1"/>
          </p:cNvSpPr>
          <p:nvPr>
            <p:ph sz="half" idx="12"/>
          </p:nvPr>
        </p:nvSpPr>
        <p:spPr>
          <a:xfrm>
            <a:off x="417443" y="1297190"/>
            <a:ext cx="11390244" cy="2379498"/>
          </a:xfrm>
          <a:noFill/>
          <a:effectLst/>
        </p:spPr>
        <p:txBody>
          <a:bodyPr wrap="square" lIns="182880" tIns="182880" rIns="182880" bIns="182880">
            <a:spAutoFit/>
          </a:bodyPr>
          <a:lstStyle>
            <a:lvl1pPr marL="293688" indent="-293688" algn="ctr">
              <a:tabLst/>
              <a:defRPr sz="2400" b="1">
                <a:solidFill>
                  <a:srgbClr val="026CAA"/>
                </a:solidFill>
              </a:defRPr>
            </a:lvl1pPr>
            <a:lvl2pPr algn="ctr">
              <a:defRPr sz="2000"/>
            </a:lvl2pPr>
            <a:lvl3pPr algn="ctr">
              <a:defRPr sz="1800"/>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654505" y="2093057"/>
            <a:ext cx="3352800" cy="2730363"/>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15875" indent="0">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2093057"/>
            <a:ext cx="3352800" cy="2730363"/>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200892" y="2093057"/>
            <a:ext cx="3352800" cy="2730363"/>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0"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0"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0"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0"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0"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54528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3column, panel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665114"/>
            <a:ext cx="3352800" cy="2671885"/>
          </a:xfrm>
          <a:solidFill>
            <a:srgbClr val="FBF4F8"/>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4419600" y="1665114"/>
            <a:ext cx="3352800" cy="2671885"/>
          </a:xfrm>
          <a:solidFill>
            <a:srgbClr val="FEF7EA"/>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8454887" y="1665114"/>
            <a:ext cx="3352800" cy="2671885"/>
          </a:xfrm>
          <a:solidFill>
            <a:srgbClr val="F3FAFE"/>
          </a:solidFill>
          <a:effectLst>
            <a:outerShdw blurRad="165100" dist="76200" dir="5400000" algn="t" rotWithShape="0">
              <a:prstClr val="black">
                <a:alpha val="30000"/>
              </a:prstClr>
            </a:outerShdw>
          </a:effectLst>
        </p:spPr>
        <p:txBody>
          <a:bodyPr lIns="182880" tIns="182880" rIns="182880" bIns="182880">
            <a:spAutoFit/>
          </a:bodyPr>
          <a:lstStyle>
            <a:lvl1pPr marL="293688" indent="-293688">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3D07430-7C85-B8B7-9D0C-6D1CB914B10D}"/>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A95A134-B7F8-0E36-0933-2D39C2DD8576}"/>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90924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7" name="Text Placeholder">
            <a:extLst>
              <a:ext uri="{FF2B5EF4-FFF2-40B4-BE49-F238E27FC236}">
                <a16:creationId xmlns:a16="http://schemas.microsoft.com/office/drawing/2014/main" id="{CBEA90BB-AC83-EC4F-B3D3-BC2C7F8FCB26}"/>
              </a:ext>
            </a:extLst>
          </p:cNvPr>
          <p:cNvSpPr>
            <a:spLocks noGrp="1"/>
          </p:cNvSpPr>
          <p:nvPr>
            <p:ph sz="half" idx="12"/>
          </p:nvPr>
        </p:nvSpPr>
        <p:spPr>
          <a:xfrm>
            <a:off x="914400" y="1463163"/>
            <a:ext cx="10353040" cy="478144"/>
          </a:xfrm>
        </p:spPr>
        <p:txBody>
          <a:bodyPr>
            <a:spAutoFit/>
          </a:bodyPr>
          <a:lstStyle>
            <a:lvl1pPr marL="0" indent="0" algn="ctr">
              <a:buNone/>
              <a:tabLst/>
              <a:defRPr sz="2400"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23399"/>
            <a:ext cx="3352800" cy="2453364"/>
          </a:xfrm>
        </p:spPr>
        <p:txBody>
          <a:bodyPr>
            <a:spAutoFit/>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441452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7914640" y="2123399"/>
            <a:ext cx="3352800" cy="2453364"/>
          </a:xfrm>
        </p:spPr>
        <p:txBody>
          <a:bodyPr>
            <a:spAutoFit/>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marL="15875" lvl="0"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Click to edit Master text styles</a:t>
            </a:r>
          </a:p>
          <a:p>
            <a:pPr marL="15875" lvl="1"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Second level</a:t>
            </a:r>
          </a:p>
          <a:p>
            <a:pPr marL="15875" lvl="2"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Third level</a:t>
            </a:r>
          </a:p>
          <a:p>
            <a:pPr marL="15875" lvl="3"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Fourth level</a:t>
            </a:r>
          </a:p>
          <a:p>
            <a:pPr marL="15875" lvl="4" indent="-15875" algn="l" defTabSz="914400" rtl="0" eaLnBrk="1" latinLnBrk="0" hangingPunct="1">
              <a:lnSpc>
                <a:spcPct val="114000"/>
              </a:lnSpc>
              <a:spcBef>
                <a:spcPts val="1000"/>
              </a:spcBef>
              <a:spcAft>
                <a:spcPts val="600"/>
              </a:spcAft>
              <a:buFont typeface="Arial" panose="020B0604020202020204" pitchFamily="34" charset="0"/>
              <a:buNone/>
              <a:tabLst/>
            </a:pPr>
            <a:r>
              <a:rPr lang="en-US"/>
              <a:t>Fifth level</a:t>
            </a:r>
          </a:p>
        </p:txBody>
      </p:sp>
      <p:sp>
        <p:nvSpPr>
          <p:cNvPr id="5" name="Rectangle 4">
            <a:extLst>
              <a:ext uri="{FF2B5EF4-FFF2-40B4-BE49-F238E27FC236}">
                <a16:creationId xmlns:a16="http://schemas.microsoft.com/office/drawing/2014/main" id="{254F1E8E-2171-E0F9-B983-E5EF964568F0}"/>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C5CE45-741F-9075-88CA-A87D407AC2D4}"/>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94196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F9A10-0CBF-48CF-B703-B6742EF33C92}"/>
              </a:ext>
            </a:extLst>
          </p:cNvPr>
          <p:cNvSpPr>
            <a:spLocks noGrp="1"/>
          </p:cNvSpPr>
          <p:nvPr>
            <p:ph sz="half" idx="1"/>
          </p:nvPr>
        </p:nvSpPr>
        <p:spPr>
          <a:xfrm>
            <a:off x="417443"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7FDFD-E9EC-4871-B04F-693C51643D4E}"/>
              </a:ext>
            </a:extLst>
          </p:cNvPr>
          <p:cNvSpPr>
            <a:spLocks noGrp="1"/>
          </p:cNvSpPr>
          <p:nvPr>
            <p:ph sz="half" idx="2"/>
          </p:nvPr>
        </p:nvSpPr>
        <p:spPr>
          <a:xfrm>
            <a:off x="3337516"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6E09473-1E16-304D-9A7C-E437FBDB88AA}"/>
              </a:ext>
            </a:extLst>
          </p:cNvPr>
          <p:cNvSpPr>
            <a:spLocks noGrp="1"/>
          </p:cNvSpPr>
          <p:nvPr>
            <p:ph sz="half" idx="11"/>
          </p:nvPr>
        </p:nvSpPr>
        <p:spPr>
          <a:xfrm>
            <a:off x="6257589" y="148449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37A4CC0F-46A8-5F47-8862-FF8AD3A986B6}"/>
              </a:ext>
            </a:extLst>
          </p:cNvPr>
          <p:cNvSpPr>
            <a:spLocks noGrp="1"/>
          </p:cNvSpPr>
          <p:nvPr>
            <p:ph sz="half" idx="12"/>
          </p:nvPr>
        </p:nvSpPr>
        <p:spPr>
          <a:xfrm>
            <a:off x="9177661" y="148449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28D7D740-F576-20D7-E5C9-EFD9EAE74E2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00435F8-65F1-E227-8686-DC8E9E512D8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24512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9" name="Text Placeholder">
            <a:extLst>
              <a:ext uri="{FF2B5EF4-FFF2-40B4-BE49-F238E27FC236}">
                <a16:creationId xmlns:a16="http://schemas.microsoft.com/office/drawing/2014/main" id="{BD2FC699-521D-E747-8A1B-B96BDFE2A583}"/>
              </a:ext>
            </a:extLst>
          </p:cNvPr>
          <p:cNvSpPr>
            <a:spLocks noGrp="1"/>
          </p:cNvSpPr>
          <p:nvPr>
            <p:ph type="body" sz="quarter" idx="13"/>
          </p:nvPr>
        </p:nvSpPr>
        <p:spPr>
          <a:xfrm>
            <a:off x="914400" y="1371600"/>
            <a:ext cx="10363200" cy="478144"/>
          </a:xfrm>
        </p:spPr>
        <p:txBody>
          <a:bodyPr>
            <a:spAutoFit/>
          </a:bodyPr>
          <a:lstStyle>
            <a:lvl1pPr marL="0" indent="0" algn="ctr">
              <a:buNone/>
              <a:defRPr b="1">
                <a:solidFill>
                  <a:srgbClr val="026CA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82CF9A10-0CBF-48CF-B703-B6742EF33C92}"/>
              </a:ext>
            </a:extLst>
          </p:cNvPr>
          <p:cNvSpPr>
            <a:spLocks noGrp="1"/>
          </p:cNvSpPr>
          <p:nvPr>
            <p:ph sz="half" idx="1"/>
          </p:nvPr>
        </p:nvSpPr>
        <p:spPr>
          <a:xfrm>
            <a:off x="914400"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6F7FDFD-E9EC-4871-B04F-693C51643D4E}"/>
              </a:ext>
            </a:extLst>
          </p:cNvPr>
          <p:cNvSpPr>
            <a:spLocks noGrp="1"/>
          </p:cNvSpPr>
          <p:nvPr>
            <p:ph sz="half" idx="2"/>
          </p:nvPr>
        </p:nvSpPr>
        <p:spPr>
          <a:xfrm>
            <a:off x="35087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66E09473-1E16-304D-9A7C-E437FBDB88AA}"/>
              </a:ext>
            </a:extLst>
          </p:cNvPr>
          <p:cNvSpPr>
            <a:spLocks noGrp="1"/>
          </p:cNvSpPr>
          <p:nvPr>
            <p:ph sz="half" idx="11"/>
          </p:nvPr>
        </p:nvSpPr>
        <p:spPr>
          <a:xfrm>
            <a:off x="6103000" y="2143120"/>
            <a:ext cx="2596896" cy="2352439"/>
          </a:xfrm>
        </p:spPr>
        <p:txBody>
          <a:bodyPr>
            <a:spAutoFit/>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37A4CC0F-46A8-5F47-8862-FF8AD3A986B6}"/>
              </a:ext>
            </a:extLst>
          </p:cNvPr>
          <p:cNvSpPr>
            <a:spLocks noGrp="1"/>
          </p:cNvSpPr>
          <p:nvPr>
            <p:ph sz="half" idx="12"/>
          </p:nvPr>
        </p:nvSpPr>
        <p:spPr>
          <a:xfrm>
            <a:off x="8697299" y="2143120"/>
            <a:ext cx="2596896" cy="2352439"/>
          </a:xfrm>
        </p:spPr>
        <p:txBody>
          <a:bodyPr>
            <a:spAutoFit/>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26898AFD-78E8-0520-F2E5-3FF26A9A5AE3}"/>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64C5160-A316-D50D-AE3C-5A1CB96B4EC7}"/>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8555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BA860A-FD1C-7E4F-9C85-BD947E26D718}"/>
              </a:ext>
            </a:extLst>
          </p:cNvPr>
          <p:cNvSpPr>
            <a:spLocks noGrp="1"/>
          </p:cNvSpPr>
          <p:nvPr>
            <p:ph type="body" idx="1"/>
          </p:nvPr>
        </p:nvSpPr>
        <p:spPr>
          <a:xfrm>
            <a:off x="417443"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E5B26-843E-5842-9820-08DA44F0E411}"/>
              </a:ext>
            </a:extLst>
          </p:cNvPr>
          <p:cNvSpPr>
            <a:spLocks noGrp="1"/>
          </p:cNvSpPr>
          <p:nvPr>
            <p:ph sz="half" idx="2"/>
          </p:nvPr>
        </p:nvSpPr>
        <p:spPr>
          <a:xfrm>
            <a:off x="417443"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20CF8-97A0-6441-B8BE-5C39A4B78BA9}"/>
              </a:ext>
            </a:extLst>
          </p:cNvPr>
          <p:cNvSpPr>
            <a:spLocks noGrp="1"/>
          </p:cNvSpPr>
          <p:nvPr>
            <p:ph type="body" sz="quarter" idx="3"/>
          </p:nvPr>
        </p:nvSpPr>
        <p:spPr>
          <a:xfrm>
            <a:off x="3347054" y="1550449"/>
            <a:ext cx="2588223"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C16D3-6C60-EE4E-ADF1-956F74DB3AE7}"/>
              </a:ext>
            </a:extLst>
          </p:cNvPr>
          <p:cNvSpPr>
            <a:spLocks noGrp="1"/>
          </p:cNvSpPr>
          <p:nvPr>
            <p:ph sz="quarter" idx="4"/>
          </p:nvPr>
        </p:nvSpPr>
        <p:spPr>
          <a:xfrm>
            <a:off x="3347054" y="2152333"/>
            <a:ext cx="2588223"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D427E2DD-2384-674C-90FF-DE1E2F325E67}"/>
              </a:ext>
            </a:extLst>
          </p:cNvPr>
          <p:cNvSpPr>
            <a:spLocks noGrp="1"/>
          </p:cNvSpPr>
          <p:nvPr>
            <p:ph type="body" sz="quarter" idx="13"/>
          </p:nvPr>
        </p:nvSpPr>
        <p:spPr>
          <a:xfrm>
            <a:off x="6255380"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0B6E8246-5DD1-8D47-A583-294E58E2E66E}"/>
              </a:ext>
            </a:extLst>
          </p:cNvPr>
          <p:cNvSpPr>
            <a:spLocks noGrp="1"/>
          </p:cNvSpPr>
          <p:nvPr>
            <p:ph sz="quarter" idx="14"/>
          </p:nvPr>
        </p:nvSpPr>
        <p:spPr>
          <a:xfrm>
            <a:off x="6255380"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40AFED7B-2F45-9144-ACC3-DA223ED7448A}"/>
              </a:ext>
            </a:extLst>
          </p:cNvPr>
          <p:cNvSpPr>
            <a:spLocks noGrp="1"/>
          </p:cNvSpPr>
          <p:nvPr>
            <p:ph type="body" sz="quarter" idx="17"/>
          </p:nvPr>
        </p:nvSpPr>
        <p:spPr>
          <a:xfrm>
            <a:off x="9174849" y="1550449"/>
            <a:ext cx="2596896" cy="1200329"/>
          </a:xfrm>
        </p:spPr>
        <p:txBody>
          <a:bodyPr wrap="square" anchor="t">
            <a:spAutoFit/>
          </a:bodyPr>
          <a:lstStyle>
            <a:lvl1pPr marL="0" indent="0">
              <a:lnSpc>
                <a:spcPct val="100000"/>
              </a:lnSpc>
              <a:buNone/>
              <a:defRPr sz="2400" b="1">
                <a:solidFill>
                  <a:srgbClr val="026CA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E8428B8B-14BB-9D40-8287-004EAAC5E97D}"/>
              </a:ext>
            </a:extLst>
          </p:cNvPr>
          <p:cNvSpPr>
            <a:spLocks noGrp="1"/>
          </p:cNvSpPr>
          <p:nvPr>
            <p:ph sz="quarter" idx="18"/>
          </p:nvPr>
        </p:nvSpPr>
        <p:spPr>
          <a:xfrm>
            <a:off x="9174849" y="2152333"/>
            <a:ext cx="2596896" cy="3633944"/>
          </a:xfrm>
        </p:spPr>
        <p:txBody>
          <a:bodyPr wrap="square">
            <a:sp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0B8C9CC-1ADD-6F94-6075-FF2075AB0DB5}"/>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7203888-6F9F-AEEB-C961-A1E0ED5B431E}"/>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17390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839788" y="1041737"/>
            <a:ext cx="3932237" cy="1015663"/>
          </a:xfrm>
        </p:spPr>
        <p:txBody>
          <a:bodyPr anchor="b">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839788" y="2260600"/>
            <a:ext cx="3932237" cy="899157"/>
          </a:xfrm>
        </p:spPr>
        <p:txBody>
          <a:bodyPr>
            <a:sp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5183188" y="987425"/>
            <a:ext cx="6172200" cy="606833"/>
          </a:xfrm>
        </p:spPr>
        <p:txBody>
          <a:bodyPr>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6623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p:nvPr>
        </p:nvSpPr>
        <p:spPr>
          <a:xfrm>
            <a:off x="329184" y="243312"/>
            <a:ext cx="11364844" cy="521207"/>
          </a:xfrm>
        </p:spPr>
        <p:txBody>
          <a:bodyPr wrap="square">
            <a:sp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353312"/>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64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5B0E38-210B-9E4B-A77D-F9E2348BF3E5}"/>
              </a:ext>
            </a:extLst>
          </p:cNvPr>
          <p:cNvSpPr>
            <a:spLocks noGrp="1"/>
          </p:cNvSpPr>
          <p:nvPr>
            <p:ph type="pic" idx="1"/>
          </p:nvPr>
        </p:nvSpPr>
        <p:spPr>
          <a:xfrm>
            <a:off x="0" y="2677887"/>
            <a:ext cx="12192000" cy="41801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Rectangle 4">
            <a:extLst>
              <a:ext uri="{FF2B5EF4-FFF2-40B4-BE49-F238E27FC236}">
                <a16:creationId xmlns:a16="http://schemas.microsoft.com/office/drawing/2014/main" id="{C0D7D6C9-CABE-D246-8EC8-762347C07455}"/>
              </a:ext>
            </a:extLst>
          </p:cNvPr>
          <p:cNvSpPr/>
          <p:nvPr userDrawn="1"/>
        </p:nvSpPr>
        <p:spPr>
          <a:xfrm rot="5400000">
            <a:off x="5951034" y="-3273147"/>
            <a:ext cx="289932"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C4D636-8FBA-5B75-4664-5DCD2CA66BFF}"/>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2515F-214D-6540-9429-F72AED711E4D}"/>
              </a:ext>
            </a:extLst>
          </p:cNvPr>
          <p:cNvSpPr>
            <a:spLocks noGrp="1"/>
          </p:cNvSpPr>
          <p:nvPr>
            <p:ph type="title"/>
          </p:nvPr>
        </p:nvSpPr>
        <p:spPr>
          <a:xfrm>
            <a:off x="329184" y="246888"/>
            <a:ext cx="10374086" cy="553998"/>
          </a:xfrm>
        </p:spPr>
        <p:txBody>
          <a:bodyPr wrap="square" anchor="t">
            <a:sp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11116F93-031B-5741-9416-1E14CC209750}"/>
              </a:ext>
            </a:extLst>
          </p:cNvPr>
          <p:cNvSpPr>
            <a:spLocks noGrp="1"/>
          </p:cNvSpPr>
          <p:nvPr>
            <p:ph type="body" sz="half" idx="2"/>
          </p:nvPr>
        </p:nvSpPr>
        <p:spPr>
          <a:xfrm>
            <a:off x="329184" y="1353312"/>
            <a:ext cx="11604172" cy="349583"/>
          </a:xfrm>
        </p:spPr>
        <p:txBody>
          <a:bodyPr>
            <a:sp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925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B5257-8A88-CBC6-2F37-4CA7E904E942}"/>
              </a:ext>
            </a:extLst>
          </p:cNvPr>
          <p:cNvSpPr/>
          <p:nvPr userDrawn="1"/>
        </p:nvSpPr>
        <p:spPr>
          <a:xfrm>
            <a:off x="0" y="0"/>
            <a:ext cx="121920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6407267-BAF3-820D-B805-C3ADAFE6D7E5}"/>
              </a:ext>
            </a:extLst>
          </p:cNvPr>
          <p:cNvSpPr>
            <a:spLocks noGrp="1"/>
          </p:cNvSpPr>
          <p:nvPr>
            <p:ph type="title"/>
          </p:nvPr>
        </p:nvSpPr>
        <p:spPr>
          <a:xfrm>
            <a:off x="329184" y="243708"/>
            <a:ext cx="11584520"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35346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87BB-B5E1-3647-AF6B-F73A1C1A1294}"/>
              </a:ext>
            </a:extLst>
          </p:cNvPr>
          <p:cNvSpPr>
            <a:spLocks noGrp="1"/>
          </p:cNvSpPr>
          <p:nvPr>
            <p:ph type="title"/>
          </p:nvPr>
        </p:nvSpPr>
        <p:spPr>
          <a:xfrm>
            <a:off x="329184" y="243708"/>
            <a:ext cx="11435154" cy="553998"/>
          </a:xfrm>
        </p:spPr>
        <p:txBody>
          <a:bodyPr/>
          <a:lstStyle>
            <a:lvl1pPr>
              <a:defRPr sz="3000"/>
            </a:lvl1pPr>
          </a:lstStyle>
          <a:p>
            <a:r>
              <a:rPr lang="en-US"/>
              <a:t>Click to edit Master title style</a:t>
            </a:r>
          </a:p>
        </p:txBody>
      </p:sp>
    </p:spTree>
    <p:extLst>
      <p:ext uri="{BB962C8B-B14F-4D97-AF65-F5344CB8AC3E}">
        <p14:creationId xmlns:p14="http://schemas.microsoft.com/office/powerpoint/2010/main" val="428332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05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1C8C91"/>
                </a:solidFill>
                <a:latin typeface="Arial Rounded MT Bold" panose="020F0704030504030204" pitchFamily="34" charset="77"/>
              </a:rPr>
              <a:t>“</a:t>
            </a:r>
          </a:p>
        </p:txBody>
      </p:sp>
      <p:sp>
        <p:nvSpPr>
          <p:cNvPr id="6" name="Text Placeholder 5">
            <a:extLst>
              <a:ext uri="{FF2B5EF4-FFF2-40B4-BE49-F238E27FC236}">
                <a16:creationId xmlns:a16="http://schemas.microsoft.com/office/drawing/2014/main" id="{CA9B9C24-23DC-C4D4-9793-55ECB38DC833}"/>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53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_quote pi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7C12DD-DF00-C29C-1207-B0EDEE879D11}"/>
              </a:ext>
            </a:extLst>
          </p:cNvPr>
          <p:cNvSpPr txBox="1"/>
          <p:nvPr userDrawn="1"/>
        </p:nvSpPr>
        <p:spPr>
          <a:xfrm>
            <a:off x="357809" y="-221545"/>
            <a:ext cx="1550504" cy="3939540"/>
          </a:xfrm>
          <a:prstGeom prst="rect">
            <a:avLst/>
          </a:prstGeom>
          <a:noFill/>
        </p:spPr>
        <p:txBody>
          <a:bodyPr wrap="square" rtlCol="0">
            <a:spAutoFit/>
          </a:bodyPr>
          <a:lstStyle/>
          <a:p>
            <a:r>
              <a:rPr lang="en-US" sz="25000">
                <a:solidFill>
                  <a:srgbClr val="BF478A"/>
                </a:solidFill>
                <a:latin typeface="Arial Rounded MT Bold" panose="020F0704030504030204" pitchFamily="34" charset="77"/>
              </a:rPr>
              <a:t>“</a:t>
            </a:r>
          </a:p>
        </p:txBody>
      </p:sp>
      <p:sp>
        <p:nvSpPr>
          <p:cNvPr id="5" name="Text Placeholder 2">
            <a:extLst>
              <a:ext uri="{FF2B5EF4-FFF2-40B4-BE49-F238E27FC236}">
                <a16:creationId xmlns:a16="http://schemas.microsoft.com/office/drawing/2014/main" id="{BC37FBE7-738D-5B9B-D559-3B59B807A8C6}"/>
              </a:ext>
            </a:extLst>
          </p:cNvPr>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AE1F75DB-E867-2FD4-993C-041DB7363881}"/>
              </a:ext>
            </a:extLst>
          </p:cNvPr>
          <p:cNvSpPr>
            <a:spLocks noGrp="1"/>
          </p:cNvSpPr>
          <p:nvPr>
            <p:ph type="body" sz="quarter" idx="10"/>
          </p:nvPr>
        </p:nvSpPr>
        <p:spPr>
          <a:xfrm>
            <a:off x="2253342" y="768350"/>
            <a:ext cx="8349343" cy="2126480"/>
          </a:xfrm>
        </p:spPr>
        <p:txBody>
          <a:bodyPr/>
          <a:lstStyle>
            <a:lvl1pPr marL="0" indent="0">
              <a:spcAft>
                <a:spcPts val="600"/>
              </a:spcAft>
              <a:buNone/>
              <a:defRPr>
                <a:solidFill>
                  <a:srgbClr val="2E6AA6"/>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97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780744"/>
            <a:ext cx="8842918" cy="776945"/>
          </a:xfrm>
        </p:spPr>
        <p:txBody>
          <a:bodyPr anchor="t">
            <a:normAutofit/>
          </a:bodyPr>
          <a:lstStyle>
            <a:lvl1pPr algn="ctr">
              <a:defRPr sz="3600"/>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686000"/>
            <a:ext cx="10515600" cy="496098"/>
          </a:xfrm>
        </p:spPr>
        <p:txBody>
          <a:bodyPr/>
          <a:lstStyle>
            <a:lvl1pPr marL="0" indent="0" algn="ctr">
              <a:buNone/>
              <a:defRPr sz="2400">
                <a:solidFill>
                  <a:srgbClr val="2E6A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956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4_Quote">
    <p:bg>
      <p:bgPr>
        <a:blipFill dpi="0" rotWithShape="1">
          <a:blip r:embed="rId2">
            <a:alphaModFix amt="83000"/>
            <a:lum/>
          </a:blip>
          <a:srcRect/>
          <a:stretch>
            <a:fillRect t="-65000" b="-6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000" b="0" i="0">
                <a:solidFill>
                  <a:srgbClr val="2E6AA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28772"/>
          </a:xfrm>
        </p:spPr>
        <p:txBody>
          <a:bodyPr/>
          <a:lstStyle>
            <a:lvl1pPr marL="0" indent="0" algn="ctr">
              <a:buNone/>
              <a:defRPr sz="2000">
                <a:solidFill>
                  <a:srgbClr val="2E6AA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5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1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6457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2_Quote">
    <p:bg>
      <p:bgPr>
        <a:gradFill>
          <a:gsLst>
            <a:gs pos="0">
              <a:srgbClr val="2E6AA5"/>
            </a:gs>
            <a:gs pos="100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739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1 column full-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0ACA62-CD6A-18CF-890D-1A09CBFC87D1}"/>
              </a:ext>
            </a:extLst>
          </p:cNvPr>
          <p:cNvSpPr/>
          <p:nvPr userDrawn="1"/>
        </p:nvSpPr>
        <p:spPr>
          <a:xfrm>
            <a:off x="0" y="0"/>
            <a:ext cx="12188952"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FA1C9-DB86-C748-98E1-29D977434663}"/>
              </a:ext>
            </a:extLst>
          </p:cNvPr>
          <p:cNvSpPr>
            <a:spLocks noGrp="1"/>
          </p:cNvSpPr>
          <p:nvPr>
            <p:ph type="title" hasCustomPrompt="1"/>
          </p:nvPr>
        </p:nvSpPr>
        <p:spPr>
          <a:xfrm>
            <a:off x="329184" y="243312"/>
            <a:ext cx="11364844" cy="1015663"/>
          </a:xfrm>
        </p:spPr>
        <p:txBody>
          <a:bodyPr wrap="square">
            <a:spAutoFit/>
          </a:bodyPr>
          <a:lstStyle>
            <a:lvl1pPr>
              <a:defRPr sz="3000"/>
            </a:lvl1pPr>
          </a:lstStyle>
          <a:p>
            <a:r>
              <a:rPr lang="en-US"/>
              <a:t>Click to edit Master title style</a:t>
            </a:r>
            <a:br>
              <a:rPr lang="en-US"/>
            </a:br>
            <a:endParaRPr lang="en-US"/>
          </a:p>
        </p:txBody>
      </p:sp>
      <p:sp>
        <p:nvSpPr>
          <p:cNvPr id="3" name="Content Placeholder 2">
            <a:extLst>
              <a:ext uri="{FF2B5EF4-FFF2-40B4-BE49-F238E27FC236}">
                <a16:creationId xmlns:a16="http://schemas.microsoft.com/office/drawing/2014/main" id="{86379B32-368F-3446-A6AA-592FA7FC3637}"/>
              </a:ext>
            </a:extLst>
          </p:cNvPr>
          <p:cNvSpPr>
            <a:spLocks noGrp="1"/>
          </p:cNvSpPr>
          <p:nvPr>
            <p:ph idx="1"/>
          </p:nvPr>
        </p:nvSpPr>
        <p:spPr>
          <a:xfrm>
            <a:off x="329184" y="1770147"/>
            <a:ext cx="5766816" cy="2130199"/>
          </a:xfrm>
        </p:spPr>
        <p:txBody>
          <a:bodyPr wrap="square">
            <a:spAutoFit/>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12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3_Quote">
    <p:bg>
      <p:bgPr>
        <a:gradFill>
          <a:gsLst>
            <a:gs pos="14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19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4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4745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5_Quote">
    <p:bg>
      <p:bgPr>
        <a:gradFill>
          <a:gsLst>
            <a:gs pos="0">
              <a:srgbClr val="E9664F"/>
            </a:gs>
            <a:gs pos="100000">
              <a:srgbClr val="FFBC68"/>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1314760"/>
            <a:ext cx="8842918" cy="3794125"/>
          </a:xfrm>
        </p:spPr>
        <p:txBody>
          <a:bodyPr anchor="t">
            <a:normAutofit/>
          </a:bodyPr>
          <a:lstStyle>
            <a:lvl1pPr algn="ctr">
              <a:defRPr sz="36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55432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4502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6_Quote">
    <p:bg>
      <p:bgPr>
        <a:gradFill>
          <a:gsLst>
            <a:gs pos="0">
              <a:srgbClr val="2E6AA5"/>
            </a:gs>
            <a:gs pos="99000">
              <a:srgbClr val="167D83"/>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315686" y="329184"/>
            <a:ext cx="11560629" cy="764412"/>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8865"/>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4145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7_Quote">
    <p:bg>
      <p:bgPr>
        <a:gradFill>
          <a:gsLst>
            <a:gs pos="0">
              <a:srgbClr val="2E6AA5"/>
            </a:gs>
            <a:gs pos="100000">
              <a:srgbClr val="C25895"/>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732700"/>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048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8_Quote">
    <p:bg>
      <p:bgPr>
        <a:gradFill>
          <a:gsLst>
            <a:gs pos="22000">
              <a:srgbClr val="167D83"/>
            </a:gs>
            <a:gs pos="100000">
              <a:srgbClr val="AF893F"/>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688455"/>
          </a:xfrm>
        </p:spPr>
        <p:txBody>
          <a:bodyPr anchor="t">
            <a:normAutofit/>
          </a:bodyPr>
          <a:lstStyle>
            <a:lvl1pPr algn="ct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442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9_Quote">
    <p:bg>
      <p:bgPr>
        <a:gradFill>
          <a:gsLst>
            <a:gs pos="0">
              <a:srgbClr val="963060"/>
            </a:gs>
            <a:gs pos="100000">
              <a:srgbClr val="C7673E"/>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5"/>
            <a:ext cx="8842918" cy="673706"/>
          </a:xfrm>
        </p:spPr>
        <p:txBody>
          <a:bodyPr anchor="t">
            <a:normAutofit/>
          </a:bodyPr>
          <a:lstStyle>
            <a:lvl1pPr algn="ctr">
              <a:defRPr sz="3600">
                <a:solidFill>
                  <a:srgbClr val="F7F1E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39"/>
            <a:ext cx="10515600" cy="4974631"/>
          </a:xfrm>
        </p:spPr>
        <p:txBody>
          <a:bodyPr/>
          <a:lstStyle>
            <a:lvl1pPr marL="0" indent="0" algn="ctr">
              <a:buNone/>
              <a:defRPr sz="2400">
                <a:solidFill>
                  <a:srgbClr val="F7F1E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7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10_Quote">
    <p:bg>
      <p:bgPr>
        <a:gradFill>
          <a:gsLst>
            <a:gs pos="0">
              <a:srgbClr val="B6872D"/>
            </a:gs>
            <a:gs pos="100000">
              <a:srgbClr val="EFC987"/>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9D7B-DE3F-D840-81E2-EFDF824E985C}"/>
              </a:ext>
            </a:extLst>
          </p:cNvPr>
          <p:cNvSpPr>
            <a:spLocks noGrp="1"/>
          </p:cNvSpPr>
          <p:nvPr>
            <p:ph type="title"/>
          </p:nvPr>
        </p:nvSpPr>
        <p:spPr>
          <a:xfrm>
            <a:off x="1674541" y="329184"/>
            <a:ext cx="8842918" cy="850687"/>
          </a:xfrm>
        </p:spPr>
        <p:txBody>
          <a:bodyPr anchor="t">
            <a:normAutofit/>
          </a:bodyPr>
          <a:lstStyle>
            <a:lvl1pPr algn="ctr">
              <a:defRPr sz="36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F56A515-197C-6D46-A3DC-0C8026EBDBB2}"/>
              </a:ext>
            </a:extLst>
          </p:cNvPr>
          <p:cNvSpPr>
            <a:spLocks noGrp="1"/>
          </p:cNvSpPr>
          <p:nvPr>
            <p:ph type="body" idx="1"/>
          </p:nvPr>
        </p:nvSpPr>
        <p:spPr>
          <a:xfrm>
            <a:off x="831850" y="123444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78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1 column half-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521207"/>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243584"/>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68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1 Column Half-Width 2-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83464"/>
            <a:ext cx="5602357" cy="1089529"/>
          </a:xfrm>
        </p:spPr>
        <p:txBody>
          <a:bodyPr>
            <a:spAutoFit/>
          </a:bodyPr>
          <a:lstStyle/>
          <a:p>
            <a:r>
              <a:rPr lang="en-US"/>
              <a:t>Click to edit Master title style</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645920"/>
            <a:ext cx="5602357" cy="1794722"/>
          </a:xfrm>
        </p:spPr>
        <p:txBody>
          <a:bodyPr>
            <a:spAutoFit/>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4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519373"/>
          </a:xfrm>
        </p:spPr>
        <p:txBody>
          <a:bodyPr wrap="square">
            <a:spAutoFit/>
          </a:bodyPr>
          <a:lstStyle>
            <a:lvl1pPr>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331209"/>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1955060"/>
            <a:ext cx="5897880" cy="2098780"/>
          </a:xfrm>
        </p:spPr>
        <p:txBody>
          <a:bodyPr wrap="square">
            <a:spAutoFit/>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47807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5531A4-2FDB-645A-BE44-E117C457D201}"/>
              </a:ext>
            </a:extLst>
          </p:cNvPr>
          <p:cNvGrpSpPr/>
          <p:nvPr userDrawn="1"/>
        </p:nvGrpSpPr>
        <p:grpSpPr>
          <a:xfrm>
            <a:off x="2365661" y="1313696"/>
            <a:ext cx="6835684" cy="3865257"/>
            <a:chOff x="2309217" y="758283"/>
            <a:chExt cx="6835684" cy="3865257"/>
          </a:xfrm>
        </p:grpSpPr>
        <p:sp>
          <p:nvSpPr>
            <p:cNvPr id="13" name="TextBox 12">
              <a:extLst>
                <a:ext uri="{FF2B5EF4-FFF2-40B4-BE49-F238E27FC236}">
                  <a16:creationId xmlns:a16="http://schemas.microsoft.com/office/drawing/2014/main" id="{FB550E9E-D6BD-FC41-9AA3-C5373173D4A9}"/>
                </a:ext>
              </a:extLst>
            </p:cNvPr>
            <p:cNvSpPr txBox="1"/>
            <p:nvPr userDrawn="1"/>
          </p:nvSpPr>
          <p:spPr>
            <a:xfrm>
              <a:off x="5202483" y="3583681"/>
              <a:ext cx="1671336" cy="276999"/>
            </a:xfrm>
            <a:prstGeom prst="rect">
              <a:avLst/>
            </a:prstGeom>
            <a:noFill/>
          </p:spPr>
          <p:txBody>
            <a:bodyPr wrap="square" rtlCol="0">
              <a:spAutoFit/>
            </a:bodyPr>
            <a:lstStyle/>
            <a:p>
              <a:pPr algn="r"/>
              <a:r>
                <a:rPr lang="en-US" sz="1200">
                  <a:solidFill>
                    <a:schemeClr val="tx1"/>
                  </a:solidFill>
                  <a:latin typeface="Poppins" pitchFamily="2" charset="77"/>
                  <a:cs typeface="Poppins" pitchFamily="2" charset="77"/>
                </a:rPr>
                <a:t>Developed by</a:t>
              </a:r>
            </a:p>
          </p:txBody>
        </p:sp>
        <p:pic>
          <p:nvPicPr>
            <p:cNvPr id="15" name="ODE Logo" descr="Logo for the Oregon Department of Education. On the left is a blue shape of the state of Oregon with a graduation cap on top. On the right are the words &quot;Oregon Department of Education.&quot; Underneath are the words &quot;Oregon achieves ... together!&quot;">
              <a:extLst>
                <a:ext uri="{FF2B5EF4-FFF2-40B4-BE49-F238E27FC236}">
                  <a16:creationId xmlns:a16="http://schemas.microsoft.com/office/drawing/2014/main" id="{B1427E8A-1AA7-F140-8B44-AF7A0116F0D8}"/>
                </a:ext>
              </a:extLst>
            </p:cNvPr>
            <p:cNvPicPr>
              <a:picLocks noChangeAspect="1"/>
            </p:cNvPicPr>
            <p:nvPr userDrawn="1"/>
          </p:nvPicPr>
          <p:blipFill>
            <a:blip r:embed="rId2"/>
            <a:stretch>
              <a:fillRect/>
            </a:stretch>
          </p:blipFill>
          <p:spPr>
            <a:xfrm>
              <a:off x="6728673" y="3429000"/>
              <a:ext cx="2416228" cy="1194540"/>
            </a:xfrm>
            <a:prstGeom prst="rect">
              <a:avLst/>
            </a:prstGeom>
          </p:spPr>
        </p:pic>
        <p:pic>
          <p:nvPicPr>
            <p:cNvPr id="3" name="Graphic 2">
              <a:extLst>
                <a:ext uri="{FF2B5EF4-FFF2-40B4-BE49-F238E27FC236}">
                  <a16:creationId xmlns:a16="http://schemas.microsoft.com/office/drawing/2014/main" id="{989B92B9-79DD-C389-2346-FAB295B756A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309217" y="758283"/>
              <a:ext cx="6835684" cy="2457272"/>
            </a:xfrm>
            <a:prstGeom prst="rect">
              <a:avLst/>
            </a:prstGeom>
          </p:spPr>
        </p:pic>
      </p:grpSp>
    </p:spTree>
    <p:extLst>
      <p:ext uri="{BB962C8B-B14F-4D97-AF65-F5344CB8AC3E}">
        <p14:creationId xmlns:p14="http://schemas.microsoft.com/office/powerpoint/2010/main" val="30928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F6425C-EE60-B64D-80BC-E33E5494D9B6}"/>
              </a:ext>
            </a:extLst>
          </p:cNvPr>
          <p:cNvSpPr/>
          <p:nvPr userDrawn="1"/>
        </p:nvSpPr>
        <p:spPr>
          <a:xfrm>
            <a:off x="6556917" y="0"/>
            <a:ext cx="289932"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8C65767-95D6-330D-787A-E60997F79EB7}"/>
              </a:ext>
            </a:extLst>
          </p:cNvPr>
          <p:cNvSpPr/>
          <p:nvPr userDrawn="1"/>
        </p:nvSpPr>
        <p:spPr>
          <a:xfrm>
            <a:off x="0" y="0"/>
            <a:ext cx="6556915" cy="1537252"/>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E88FA-EDB8-D148-B9E0-62054DD62EA7}"/>
              </a:ext>
            </a:extLst>
          </p:cNvPr>
          <p:cNvSpPr>
            <a:spLocks noGrp="1"/>
          </p:cNvSpPr>
          <p:nvPr>
            <p:ph type="title"/>
          </p:nvPr>
        </p:nvSpPr>
        <p:spPr>
          <a:xfrm>
            <a:off x="329184" y="243708"/>
            <a:ext cx="5897880" cy="602473"/>
          </a:xfrm>
        </p:spPr>
        <p:txBody>
          <a:bodyPr wrap="square">
            <a:spAutoFit/>
          </a:bodyPr>
          <a:lstStyle>
            <a:lvl1pPr>
              <a:lnSpc>
                <a:spcPct val="114000"/>
              </a:lnSpc>
              <a:defRPr sz="3000"/>
            </a:lvl1pPr>
          </a:lstStyle>
          <a:p>
            <a:r>
              <a:rPr lang="en-US"/>
              <a:t>Click to edit Master title style</a:t>
            </a:r>
          </a:p>
        </p:txBody>
      </p:sp>
      <p:sp>
        <p:nvSpPr>
          <p:cNvPr id="14" name="Text Placeholder 13">
            <a:extLst>
              <a:ext uri="{FF2B5EF4-FFF2-40B4-BE49-F238E27FC236}">
                <a16:creationId xmlns:a16="http://schemas.microsoft.com/office/drawing/2014/main" id="{48F4C07A-6F53-4249-B5F6-DD956F381C50}"/>
              </a:ext>
            </a:extLst>
          </p:cNvPr>
          <p:cNvSpPr>
            <a:spLocks noGrp="1"/>
          </p:cNvSpPr>
          <p:nvPr>
            <p:ph type="body" sz="quarter" idx="14"/>
          </p:nvPr>
        </p:nvSpPr>
        <p:spPr>
          <a:xfrm>
            <a:off x="329184" y="1817094"/>
            <a:ext cx="5897880" cy="478144"/>
          </a:xfrm>
        </p:spPr>
        <p:txBody>
          <a:bodyPr wrap="square">
            <a:spAutoFit/>
          </a:bodyPr>
          <a:lstStyle>
            <a:lvl1pPr marL="0" indent="0">
              <a:buNone/>
              <a:defRPr sz="2400" b="1">
                <a:solidFill>
                  <a:srgbClr val="2E6AA6"/>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A2DAA58-8348-0144-B202-A31873689A16}"/>
              </a:ext>
            </a:extLst>
          </p:cNvPr>
          <p:cNvSpPr>
            <a:spLocks noGrp="1"/>
          </p:cNvSpPr>
          <p:nvPr>
            <p:ph sz="half" idx="1"/>
          </p:nvPr>
        </p:nvSpPr>
        <p:spPr>
          <a:xfrm>
            <a:off x="329184" y="2440945"/>
            <a:ext cx="5897880" cy="2130199"/>
          </a:xfrm>
        </p:spPr>
        <p:txBody>
          <a:bodyPr wrap="square">
            <a:spAutoFit/>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77E6BA59-88B7-3A49-AAEE-B9B4D18F3DCB}"/>
              </a:ext>
            </a:extLst>
          </p:cNvPr>
          <p:cNvSpPr>
            <a:spLocks noGrp="1"/>
          </p:cNvSpPr>
          <p:nvPr>
            <p:ph type="pic" sz="quarter" idx="13"/>
          </p:nvPr>
        </p:nvSpPr>
        <p:spPr>
          <a:xfrm>
            <a:off x="6556916" y="0"/>
            <a:ext cx="5635083" cy="6858000"/>
          </a:xfrm>
        </p:spPr>
        <p:txBody>
          <a:bodyPr/>
          <a:lstStyle/>
          <a:p>
            <a:r>
              <a:rPr lang="en-US"/>
              <a:t>Click icon to add picture</a:t>
            </a:r>
          </a:p>
        </p:txBody>
      </p:sp>
    </p:spTree>
    <p:extLst>
      <p:ext uri="{BB962C8B-B14F-4D97-AF65-F5344CB8AC3E}">
        <p14:creationId xmlns:p14="http://schemas.microsoft.com/office/powerpoint/2010/main" val="255599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reserve="1" userDrawn="1">
  <p:cSld name="8_1 column, blue halfWidth, fullBleed img">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0058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p:nvPr>
        </p:nvSpPr>
        <p:spPr>
          <a:xfrm>
            <a:off x="329184" y="243708"/>
            <a:ext cx="7107936" cy="553998"/>
          </a:xfrm>
        </p:spPr>
        <p:txBody>
          <a:bodyPr wrap="square">
            <a:spAutoFit/>
          </a:bodyPr>
          <a:lstStyle>
            <a:lvl1pPr>
              <a:defRPr sz="3000"/>
            </a:lvl1pPr>
          </a:lstStyle>
          <a:p>
            <a:r>
              <a:rPr lang="en-US"/>
              <a:t>Click to edit Master title style</a:t>
            </a:r>
          </a:p>
        </p:txBody>
      </p:sp>
    </p:spTree>
    <p:extLst>
      <p:ext uri="{BB962C8B-B14F-4D97-AF65-F5344CB8AC3E}">
        <p14:creationId xmlns:p14="http://schemas.microsoft.com/office/powerpoint/2010/main" val="108926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spTree>
      <p:nvGrpSpPr>
        <p:cNvPr id="1" name="Shape 31"/>
        <p:cNvGrpSpPr/>
        <p:nvPr/>
      </p:nvGrpSpPr>
      <p:grpSpPr>
        <a:xfrm>
          <a:off x="0" y="0"/>
          <a:ext cx="0" cy="0"/>
          <a:chOff x="0" y="0"/>
          <a:chExt cx="0" cy="0"/>
        </a:xfrm>
      </p:grpSpPr>
      <p:sp>
        <p:nvSpPr>
          <p:cNvPr id="4" name="Rectangle 3">
            <a:extLst>
              <a:ext uri="{FF2B5EF4-FFF2-40B4-BE49-F238E27FC236}">
                <a16:creationId xmlns:a16="http://schemas.microsoft.com/office/drawing/2014/main" id="{0B1C7974-61D6-7D1F-712A-627BBD92B662}"/>
              </a:ext>
            </a:extLst>
          </p:cNvPr>
          <p:cNvSpPr/>
          <p:nvPr userDrawn="1"/>
        </p:nvSpPr>
        <p:spPr>
          <a:xfrm>
            <a:off x="0" y="-1"/>
            <a:ext cx="7772400" cy="6857999"/>
          </a:xfrm>
          <a:prstGeom prst="rect">
            <a:avLst/>
          </a:prstGeom>
          <a:solidFill>
            <a:srgbClr val="F3FAFE"/>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4E0228-ACEE-D46B-838C-AA0220AAC921}"/>
              </a:ext>
            </a:extLst>
          </p:cNvPr>
          <p:cNvSpPr/>
          <p:nvPr userDrawn="1"/>
        </p:nvSpPr>
        <p:spPr>
          <a:xfrm>
            <a:off x="-1" y="0"/>
            <a:ext cx="7772400" cy="1463040"/>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4"/>
          <p:cNvSpPr txBox="1">
            <a:spLocks noGrp="1"/>
          </p:cNvSpPr>
          <p:nvPr>
            <p:ph type="body" idx="2"/>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290513" lvl="0" indent="-214313" algn="l">
              <a:lnSpc>
                <a:spcPct val="114000"/>
              </a:lnSpc>
              <a:spcBef>
                <a:spcPts val="1000"/>
              </a:spcBef>
              <a:spcAft>
                <a:spcPts val="0"/>
              </a:spcAft>
              <a:buClr>
                <a:srgbClr val="454545"/>
              </a:buClr>
              <a:buSzPts val="2400"/>
              <a:buChar char="•"/>
              <a:tabLst/>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Title 1">
            <a:extLst>
              <a:ext uri="{FF2B5EF4-FFF2-40B4-BE49-F238E27FC236}">
                <a16:creationId xmlns:a16="http://schemas.microsoft.com/office/drawing/2014/main" id="{585B5E0D-8DEB-934D-4DFC-97D9091C6FAB}"/>
              </a:ext>
            </a:extLst>
          </p:cNvPr>
          <p:cNvSpPr>
            <a:spLocks noGrp="1"/>
          </p:cNvSpPr>
          <p:nvPr>
            <p:ph type="title" hasCustomPrompt="1"/>
          </p:nvPr>
        </p:nvSpPr>
        <p:spPr>
          <a:xfrm>
            <a:off x="329184" y="243708"/>
            <a:ext cx="7107936" cy="1015663"/>
          </a:xfrm>
        </p:spPr>
        <p:txBody>
          <a:bodyPr wrap="square">
            <a:spAutoFit/>
          </a:bodyPr>
          <a:lstStyle>
            <a:lvl1pPr>
              <a:defRPr sz="3000"/>
            </a:lvl1pPr>
          </a:lstStyle>
          <a:p>
            <a:r>
              <a:rPr lang="en-US"/>
              <a:t>Click to edit Master title style</a:t>
            </a:r>
            <a:br>
              <a:rPr lang="en-US"/>
            </a:br>
            <a:endParaRPr lang="en-US"/>
          </a:p>
        </p:txBody>
      </p:sp>
    </p:spTree>
    <p:extLst>
      <p:ext uri="{BB962C8B-B14F-4D97-AF65-F5344CB8AC3E}">
        <p14:creationId xmlns:p14="http://schemas.microsoft.com/office/powerpoint/2010/main" val="357699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3.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2">
            <a:alphaModFix amt="83000"/>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FA5C4-00BD-8147-AD5A-61F145ECF5B7}"/>
              </a:ext>
            </a:extLst>
          </p:cNvPr>
          <p:cNvSpPr>
            <a:spLocks noGrp="1"/>
          </p:cNvSpPr>
          <p:nvPr>
            <p:ph type="title"/>
          </p:nvPr>
        </p:nvSpPr>
        <p:spPr>
          <a:xfrm>
            <a:off x="417443" y="303598"/>
            <a:ext cx="11390244" cy="574581"/>
          </a:xfrm>
          <a:prstGeom prst="rect">
            <a:avLst/>
          </a:prstGeom>
        </p:spPr>
        <p:txBody>
          <a:bodyPr vert="horz" wrap="square" lIns="91440" tIns="45720" rIns="91440" bIns="45720" rtlCol="0" anchor="t">
            <a:spAutoFit/>
          </a:bodyPr>
          <a:lstStyle/>
          <a:p>
            <a:r>
              <a:rPr lang="en-US"/>
              <a:t>Click to edit Master title style</a:t>
            </a:r>
          </a:p>
        </p:txBody>
      </p:sp>
      <p:sp>
        <p:nvSpPr>
          <p:cNvPr id="3" name="Text Placeholder 2">
            <a:extLst>
              <a:ext uri="{FF2B5EF4-FFF2-40B4-BE49-F238E27FC236}">
                <a16:creationId xmlns:a16="http://schemas.microsoft.com/office/drawing/2014/main" id="{DA898F7E-4A89-F64F-94DE-053064A6C44B}"/>
              </a:ext>
            </a:extLst>
          </p:cNvPr>
          <p:cNvSpPr>
            <a:spLocks noGrp="1"/>
          </p:cNvSpPr>
          <p:nvPr>
            <p:ph type="body" idx="1"/>
          </p:nvPr>
        </p:nvSpPr>
        <p:spPr>
          <a:xfrm>
            <a:off x="417443" y="1195060"/>
            <a:ext cx="11390244" cy="2181879"/>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5A7657DD-2622-EF72-1D39-8D3A42B4133D}"/>
              </a:ext>
            </a:extLst>
          </p:cNvPr>
          <p:cNvPicPr>
            <a:picLocks noChangeAspect="1"/>
          </p:cNvPicPr>
          <p:nvPr userDrawn="1"/>
        </p:nvPicPr>
        <p:blipFill>
          <a:blip r:embed="rId63">
            <a:extLst>
              <a:ext uri="{96DAC541-7B7A-43D3-8B79-37D633B846F1}">
                <asvg:svgBlip xmlns:asvg="http://schemas.microsoft.com/office/drawing/2016/SVG/main" r:embed="rId64"/>
              </a:ext>
            </a:extLst>
          </a:blip>
          <a:stretch>
            <a:fillRect/>
          </a:stretch>
        </p:blipFill>
        <p:spPr>
          <a:xfrm rot="5400000">
            <a:off x="9906000" y="4572000"/>
            <a:ext cx="2286000" cy="2286000"/>
          </a:xfrm>
          <a:prstGeom prst="rect">
            <a:avLst/>
          </a:prstGeom>
        </p:spPr>
      </p:pic>
    </p:spTree>
    <p:extLst>
      <p:ext uri="{BB962C8B-B14F-4D97-AF65-F5344CB8AC3E}">
        <p14:creationId xmlns:p14="http://schemas.microsoft.com/office/powerpoint/2010/main" val="3783971074"/>
      </p:ext>
    </p:extLst>
  </p:cSld>
  <p:clrMap bg1="lt1" tx1="dk1" bg2="lt2" tx2="dk2" accent1="accent1" accent2="accent2" accent3="accent3" accent4="accent4" accent5="accent5" accent6="accent6" hlink="hlink" folHlink="folHlink"/>
  <p:sldLayoutIdLst>
    <p:sldLayoutId id="2147483836" r:id="rId1"/>
    <p:sldLayoutId id="2147483708" r:id="rId2"/>
    <p:sldLayoutId id="2147483707" r:id="rId3"/>
    <p:sldLayoutId id="2147483650" r:id="rId4"/>
    <p:sldLayoutId id="2147483822" r:id="rId5"/>
    <p:sldLayoutId id="2147483660" r:id="rId6"/>
    <p:sldLayoutId id="2147483818" r:id="rId7"/>
    <p:sldLayoutId id="2147483813" r:id="rId8"/>
    <p:sldLayoutId id="2147483820" r:id="rId9"/>
    <p:sldLayoutId id="2147483821" r:id="rId10"/>
    <p:sldLayoutId id="2147483837" r:id="rId11"/>
    <p:sldLayoutId id="2147483838" r:id="rId12"/>
    <p:sldLayoutId id="2147483839" r:id="rId13"/>
    <p:sldLayoutId id="2147483814" r:id="rId14"/>
    <p:sldLayoutId id="2147483815" r:id="rId15"/>
    <p:sldLayoutId id="2147483833" r:id="rId16"/>
    <p:sldLayoutId id="2147483840" r:id="rId17"/>
    <p:sldLayoutId id="2147483652" r:id="rId18"/>
    <p:sldLayoutId id="2147483653" r:id="rId19"/>
    <p:sldLayoutId id="2147483831" r:id="rId20"/>
    <p:sldLayoutId id="2147483832" r:id="rId21"/>
    <p:sldLayoutId id="2147483823" r:id="rId22"/>
    <p:sldLayoutId id="2147483826" r:id="rId23"/>
    <p:sldLayoutId id="2147483828" r:id="rId24"/>
    <p:sldLayoutId id="2147483829" r:id="rId25"/>
    <p:sldLayoutId id="2147483830" r:id="rId26"/>
    <p:sldLayoutId id="2147483824" r:id="rId27"/>
    <p:sldLayoutId id="2147483699" r:id="rId28"/>
    <p:sldLayoutId id="2147483700" r:id="rId29"/>
    <p:sldLayoutId id="2147483668" r:id="rId30"/>
    <p:sldLayoutId id="2147483692" r:id="rId31"/>
    <p:sldLayoutId id="2147483694" r:id="rId32"/>
    <p:sldLayoutId id="2147483691" r:id="rId33"/>
    <p:sldLayoutId id="2147483834" r:id="rId34"/>
    <p:sldLayoutId id="2147483669" r:id="rId35"/>
    <p:sldLayoutId id="2147483671" r:id="rId36"/>
    <p:sldLayoutId id="2147483670" r:id="rId37"/>
    <p:sldLayoutId id="2147483693" r:id="rId38"/>
    <p:sldLayoutId id="2147483657" r:id="rId39"/>
    <p:sldLayoutId id="2147483684" r:id="rId40"/>
    <p:sldLayoutId id="2147483654" r:id="rId41"/>
    <p:sldLayoutId id="2147483675" r:id="rId42"/>
    <p:sldLayoutId id="2147483676" r:id="rId43"/>
    <p:sldLayoutId id="2147483651" r:id="rId44"/>
    <p:sldLayoutId id="2147483812" r:id="rId45"/>
    <p:sldLayoutId id="2147483690" r:id="rId46"/>
    <p:sldLayoutId id="2147483705" r:id="rId47"/>
    <p:sldLayoutId id="2147483679" r:id="rId48"/>
    <p:sldLayoutId id="2147483680" r:id="rId49"/>
    <p:sldLayoutId id="2147483681" r:id="rId50"/>
    <p:sldLayoutId id="2147483682" r:id="rId51"/>
    <p:sldLayoutId id="2147483683" r:id="rId52"/>
    <p:sldLayoutId id="2147483685" r:id="rId53"/>
    <p:sldLayoutId id="2147483686" r:id="rId54"/>
    <p:sldLayoutId id="2147483687" r:id="rId55"/>
    <p:sldLayoutId id="2147483688" r:id="rId56"/>
    <p:sldLayoutId id="2147483689" r:id="rId57"/>
    <p:sldLayoutId id="2147483678" r:id="rId58"/>
    <p:sldLayoutId id="2147483819" r:id="rId59"/>
    <p:sldLayoutId id="2147483661"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000" b="1" i="0" kern="1200">
          <a:solidFill>
            <a:srgbClr val="D14F97"/>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kern="1200">
          <a:solidFill>
            <a:srgbClr val="1E1E2D"/>
          </a:solidFill>
          <a:latin typeface="Arial" panose="020B0604020202020204" pitchFamily="34" charset="0"/>
          <a:ea typeface="+mn-ea"/>
          <a:cs typeface="Arial" panose="020B0604020202020204" pitchFamily="34" charset="0"/>
        </a:defRPr>
      </a:lvl1pPr>
      <a:lvl2pPr marL="460375" indent="-230188" algn="l" defTabSz="914400" rtl="0" eaLnBrk="1" latinLnBrk="0" hangingPunct="1">
        <a:lnSpc>
          <a:spcPct val="90000"/>
        </a:lnSpc>
        <a:spcBef>
          <a:spcPts val="500"/>
        </a:spcBef>
        <a:spcAft>
          <a:spcPts val="600"/>
        </a:spcAft>
        <a:buFont typeface="Arial" panose="020B0604020202020204" pitchFamily="34" charset="0"/>
        <a:buChar char="•"/>
        <a:tabLst/>
        <a:defRPr sz="2200" kern="1200">
          <a:solidFill>
            <a:srgbClr val="1E1E2D"/>
          </a:solidFill>
          <a:latin typeface="Arial" panose="020B0604020202020204" pitchFamily="34" charset="0"/>
          <a:ea typeface="+mn-ea"/>
          <a:cs typeface="Arial" panose="020B0604020202020204" pitchFamily="34" charset="0"/>
        </a:defRPr>
      </a:lvl2pPr>
      <a:lvl3pPr marL="692150" indent="-231775" algn="l" defTabSz="914400" rtl="0" eaLnBrk="1" latinLnBrk="0" hangingPunct="1">
        <a:lnSpc>
          <a:spcPct val="90000"/>
        </a:lnSpc>
        <a:spcBef>
          <a:spcPts val="500"/>
        </a:spcBef>
        <a:spcAft>
          <a:spcPts val="600"/>
        </a:spcAft>
        <a:buFont typeface="Arial" panose="020B0604020202020204" pitchFamily="34" charset="0"/>
        <a:buChar char="•"/>
        <a:tabLst/>
        <a:defRPr sz="2000" kern="1200">
          <a:solidFill>
            <a:srgbClr val="1E1E2D"/>
          </a:solidFill>
          <a:latin typeface="Arial" panose="020B0604020202020204" pitchFamily="34" charset="0"/>
          <a:ea typeface="+mn-ea"/>
          <a:cs typeface="Arial" panose="020B0604020202020204" pitchFamily="34" charset="0"/>
        </a:defRPr>
      </a:lvl3pPr>
      <a:lvl4pPr marL="1038225" indent="-230188"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4pPr>
      <a:lvl5pPr marL="1500188" indent="-3460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oregoninstructionalframeworks.org/"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hyperlink" Target="https://oregoninstructionalframeworks.org/wp-content/uploads/2024/04/Literacy-Framework_2023.pdf"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0907-5A65-FB05-523B-BFF503D2C65A}"/>
              </a:ext>
            </a:extLst>
          </p:cNvPr>
          <p:cNvSpPr>
            <a:spLocks noGrp="1"/>
          </p:cNvSpPr>
          <p:nvPr>
            <p:ph type="title"/>
          </p:nvPr>
        </p:nvSpPr>
        <p:spPr>
          <a:xfrm>
            <a:off x="6755130" y="3221346"/>
            <a:ext cx="4810937" cy="1323439"/>
          </a:xfrm>
        </p:spPr>
        <p:txBody>
          <a:bodyPr anchor="t" anchorCtr="0">
            <a:normAutofit/>
          </a:bodyPr>
          <a:lstStyle/>
          <a:p>
            <a:r>
              <a:rPr lang="en-US" dirty="0">
                <a:latin typeface="Arial"/>
                <a:cs typeface="Arial"/>
              </a:rPr>
              <a:t>Foundational Skills</a:t>
            </a:r>
            <a:endParaRPr lang="en-US" dirty="0"/>
          </a:p>
        </p:txBody>
      </p:sp>
      <p:sp>
        <p:nvSpPr>
          <p:cNvPr id="3" name="Subtitle 2">
            <a:extLst>
              <a:ext uri="{FF2B5EF4-FFF2-40B4-BE49-F238E27FC236}">
                <a16:creationId xmlns:a16="http://schemas.microsoft.com/office/drawing/2014/main" id="{1C1F5FB8-F41E-50C3-19C4-6B389D6CDF86}"/>
              </a:ext>
            </a:extLst>
          </p:cNvPr>
          <p:cNvSpPr>
            <a:spLocks noGrp="1"/>
          </p:cNvSpPr>
          <p:nvPr>
            <p:ph type="subTitle" idx="1"/>
          </p:nvPr>
        </p:nvSpPr>
        <p:spPr>
          <a:xfrm>
            <a:off x="6755129" y="2825496"/>
            <a:ext cx="4810937" cy="413896"/>
          </a:xfrm>
        </p:spPr>
        <p:txBody>
          <a:bodyPr/>
          <a:lstStyle/>
          <a:p>
            <a:r>
              <a:rPr lang="en-US"/>
              <a:t>Oregon’s Early Literacy Framework</a:t>
            </a:r>
          </a:p>
        </p:txBody>
      </p:sp>
      <p:grpSp>
        <p:nvGrpSpPr>
          <p:cNvPr id="13" name="Group 12" descr="Graphic containing two talk bubbles overlaying one another.">
            <a:extLst>
              <a:ext uri="{FF2B5EF4-FFF2-40B4-BE49-F238E27FC236}">
                <a16:creationId xmlns:a16="http://schemas.microsoft.com/office/drawing/2014/main" id="{4CBC0F39-E250-3052-64AA-76F755E1987B}"/>
              </a:ext>
            </a:extLst>
          </p:cNvPr>
          <p:cNvGrpSpPr/>
          <p:nvPr/>
        </p:nvGrpSpPr>
        <p:grpSpPr>
          <a:xfrm>
            <a:off x="4942548" y="2539303"/>
            <a:ext cx="1626129" cy="1626129"/>
            <a:chOff x="6299200" y="2979738"/>
            <a:chExt cx="1626129" cy="1626129"/>
          </a:xfrm>
        </p:grpSpPr>
        <p:sp>
          <p:nvSpPr>
            <p:cNvPr id="10" name="Oval 9">
              <a:extLst>
                <a:ext uri="{FF2B5EF4-FFF2-40B4-BE49-F238E27FC236}">
                  <a16:creationId xmlns:a16="http://schemas.microsoft.com/office/drawing/2014/main" id="{6423A5A3-4611-8A4D-8766-B0505F205AF0}"/>
                </a:ext>
              </a:extLst>
            </p:cNvPr>
            <p:cNvSpPr/>
            <p:nvPr/>
          </p:nvSpPr>
          <p:spPr>
            <a:xfrm>
              <a:off x="6299200" y="2979738"/>
              <a:ext cx="1626129" cy="1626129"/>
            </a:xfrm>
            <a:prstGeom prst="ellipse">
              <a:avLst/>
            </a:prstGeom>
            <a:solidFill>
              <a:srgbClr val="CF3B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3F77EFB5-1E82-BAF9-B701-20A5869CC6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0397" y="3219980"/>
              <a:ext cx="1083733" cy="1083733"/>
            </a:xfrm>
            <a:prstGeom prst="rect">
              <a:avLst/>
            </a:prstGeom>
          </p:spPr>
        </p:pic>
      </p:grpSp>
      <p:pic>
        <p:nvPicPr>
          <p:cNvPr id="5" name="Picture 4">
            <a:extLst>
              <a:ext uri="{FF2B5EF4-FFF2-40B4-BE49-F238E27FC236}">
                <a16:creationId xmlns:a16="http://schemas.microsoft.com/office/drawing/2014/main" id="{B193F5BB-3027-DC77-6B97-70A2AE4DBBC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41045" y="2514106"/>
            <a:ext cx="1627632" cy="1614610"/>
          </a:xfrm>
          <a:prstGeom prst="rect">
            <a:avLst/>
          </a:prstGeom>
        </p:spPr>
      </p:pic>
    </p:spTree>
    <p:extLst>
      <p:ext uri="{BB962C8B-B14F-4D97-AF65-F5344CB8AC3E}">
        <p14:creationId xmlns:p14="http://schemas.microsoft.com/office/powerpoint/2010/main" val="390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77E9-4467-1F6B-6C4F-5F9EA1FA6B3D}"/>
              </a:ext>
            </a:extLst>
          </p:cNvPr>
          <p:cNvSpPr>
            <a:spLocks noGrp="1"/>
          </p:cNvSpPr>
          <p:nvPr>
            <p:ph type="title"/>
          </p:nvPr>
        </p:nvSpPr>
        <p:spPr>
          <a:xfrm>
            <a:off x="329183" y="350161"/>
            <a:ext cx="4069080" cy="2862322"/>
          </a:xfrm>
        </p:spPr>
        <p:txBody>
          <a:bodyPr/>
          <a:lstStyle/>
          <a:p>
            <a:r>
              <a:rPr lang="en-US">
                <a:latin typeface="Arial"/>
                <a:cs typeface="Arial"/>
              </a:rPr>
              <a:t>2. Regularly provide opportunities throughout the school day for learners to practice foundational skills.</a:t>
            </a:r>
            <a:endParaRPr lang="en-US"/>
          </a:p>
        </p:txBody>
      </p:sp>
      <p:sp>
        <p:nvSpPr>
          <p:cNvPr id="12" name="Text Placeholder 11">
            <a:extLst>
              <a:ext uri="{FF2B5EF4-FFF2-40B4-BE49-F238E27FC236}">
                <a16:creationId xmlns:a16="http://schemas.microsoft.com/office/drawing/2014/main" id="{C2C9ABFE-B26A-C873-20BE-742E47899ABF}"/>
              </a:ext>
            </a:extLst>
          </p:cNvPr>
          <p:cNvSpPr>
            <a:spLocks noGrp="1"/>
          </p:cNvSpPr>
          <p:nvPr>
            <p:ph type="body" idx="1"/>
          </p:nvPr>
        </p:nvSpPr>
        <p:spPr/>
        <p:txBody>
          <a:bodyPr/>
          <a:lstStyle/>
          <a:p>
            <a:r>
              <a:rPr lang="en-US"/>
              <a:t>Example</a:t>
            </a:r>
          </a:p>
        </p:txBody>
      </p:sp>
      <p:sp>
        <p:nvSpPr>
          <p:cNvPr id="3" name="Content Placeholder 2">
            <a:extLst>
              <a:ext uri="{FF2B5EF4-FFF2-40B4-BE49-F238E27FC236}">
                <a16:creationId xmlns:a16="http://schemas.microsoft.com/office/drawing/2014/main" id="{2F469CCE-C631-EC57-F5F4-E64B7F24638D}"/>
              </a:ext>
            </a:extLst>
          </p:cNvPr>
          <p:cNvSpPr>
            <a:spLocks noGrp="1"/>
          </p:cNvSpPr>
          <p:nvPr>
            <p:ph sz="half" idx="2"/>
          </p:nvPr>
        </p:nvSpPr>
        <p:spPr>
          <a:xfrm>
            <a:off x="5074920" y="932452"/>
            <a:ext cx="6739467" cy="1989775"/>
          </a:xfrm>
        </p:spPr>
        <p:txBody>
          <a:bodyPr vert="horz" wrap="square" lIns="91440" tIns="45720" rIns="91440" bIns="45720" rtlCol="0" anchor="t">
            <a:spAutoFit/>
          </a:bodyPr>
          <a:lstStyle/>
          <a:p>
            <a:pPr>
              <a:lnSpc>
                <a:spcPct val="113999"/>
              </a:lnSpc>
            </a:pPr>
            <a:r>
              <a:rPr lang="en-US" dirty="0">
                <a:latin typeface="Arial"/>
                <a:cs typeface="Arial"/>
              </a:rPr>
              <a:t>A first grade teacher takes advantage of downtime (e.g., standing in line) by saying words and asking learners to jump when they hear a word that starts with a /p/ sound, building skills that can be applied in reading.</a:t>
            </a:r>
            <a:endParaRPr lang="en-US" dirty="0"/>
          </a:p>
        </p:txBody>
      </p:sp>
      <p:sp>
        <p:nvSpPr>
          <p:cNvPr id="13" name="Text Placeholder 12">
            <a:extLst>
              <a:ext uri="{FF2B5EF4-FFF2-40B4-BE49-F238E27FC236}">
                <a16:creationId xmlns:a16="http://schemas.microsoft.com/office/drawing/2014/main" id="{2BD3B3F6-3A15-594A-D637-1A19DD3F0746}"/>
              </a:ext>
            </a:extLst>
          </p:cNvPr>
          <p:cNvSpPr>
            <a:spLocks noGrp="1"/>
          </p:cNvSpPr>
          <p:nvPr>
            <p:ph type="body" idx="10"/>
          </p:nvPr>
        </p:nvSpPr>
        <p:spPr>
          <a:xfrm>
            <a:off x="5074920" y="3232291"/>
            <a:ext cx="4409710" cy="478144"/>
          </a:xfrm>
        </p:spPr>
        <p:txBody>
          <a:bodyPr/>
          <a:lstStyle/>
          <a:p>
            <a:r>
              <a:rPr lang="en-US" dirty="0"/>
              <a:t>Potential pitfall</a:t>
            </a:r>
          </a:p>
        </p:txBody>
      </p:sp>
      <p:sp>
        <p:nvSpPr>
          <p:cNvPr id="14" name="Content Placeholder 13">
            <a:extLst>
              <a:ext uri="{FF2B5EF4-FFF2-40B4-BE49-F238E27FC236}">
                <a16:creationId xmlns:a16="http://schemas.microsoft.com/office/drawing/2014/main" id="{731818FA-5E96-D867-4819-A35DED4C5926}"/>
              </a:ext>
            </a:extLst>
          </p:cNvPr>
          <p:cNvSpPr>
            <a:spLocks noGrp="1"/>
          </p:cNvSpPr>
          <p:nvPr>
            <p:ph sz="half" idx="11"/>
          </p:nvPr>
        </p:nvSpPr>
        <p:spPr>
          <a:xfrm>
            <a:off x="5074920" y="3814582"/>
            <a:ext cx="6305186" cy="831959"/>
          </a:xfrm>
        </p:spPr>
        <p:txBody>
          <a:bodyPr vert="horz" wrap="square" lIns="91440" tIns="45720" rIns="91440" bIns="45720" rtlCol="0" anchor="t">
            <a:spAutoFit/>
          </a:bodyPr>
          <a:lstStyle/>
          <a:p>
            <a:r>
              <a:rPr lang="en-US" dirty="0">
                <a:latin typeface="Arial"/>
                <a:cs typeface="Arial"/>
              </a:rPr>
              <a:t>The teacher does not make connections between downtime literacy games and students’ reading.</a:t>
            </a:r>
            <a:endParaRPr lang="en-US" dirty="0"/>
          </a:p>
        </p:txBody>
      </p:sp>
      <p:cxnSp>
        <p:nvCxnSpPr>
          <p:cNvPr id="41" name="Straight Connector 40">
            <a:extLst>
              <a:ext uri="{FF2B5EF4-FFF2-40B4-BE49-F238E27FC236}">
                <a16:creationId xmlns:a16="http://schemas.microsoft.com/office/drawing/2014/main" id="{DAD780F5-9E04-03D8-6A51-8B04A08C74F5}"/>
              </a:ext>
              <a:ext uri="{C183D7F6-B498-43B3-948B-1728B52AA6E4}">
                <adec:decorative xmlns:adec="http://schemas.microsoft.com/office/drawing/2017/decorative" val="1"/>
              </a:ext>
            </a:extLst>
          </p:cNvPr>
          <p:cNvCxnSpPr/>
          <p:nvPr/>
        </p:nvCxnSpPr>
        <p:spPr>
          <a:xfrm>
            <a:off x="5130801" y="3065277"/>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4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775DEF-390B-15F7-AD58-F32A76A7C612}"/>
              </a:ext>
            </a:extLst>
          </p:cNvPr>
          <p:cNvSpPr txBox="1">
            <a:spLocks noGrp="1"/>
          </p:cNvSpPr>
          <p:nvPr>
            <p:ph type="title" idx="4294967295"/>
          </p:nvPr>
        </p:nvSpPr>
        <p:spPr>
          <a:xfrm>
            <a:off x="329184" y="350161"/>
            <a:ext cx="4069080" cy="33239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100000"/>
              </a:lnSpc>
              <a:spcBef>
                <a:spcPct val="0"/>
              </a:spcBef>
              <a:buNone/>
              <a:defRPr sz="3000" b="1" i="0" kern="1200">
                <a:solidFill>
                  <a:srgbClr val="D14F9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D14F97"/>
                </a:solidFill>
                <a:effectLst/>
                <a:uLnTx/>
                <a:uFillTx/>
                <a:latin typeface="Arial"/>
                <a:ea typeface="+mj-ea"/>
                <a:cs typeface="Arial"/>
              </a:rPr>
              <a:t>2. Regularly provide opportunities throughout the school day for learners to practice foundational skills. (2)</a:t>
            </a:r>
            <a:endParaRPr kumimoji="0" lang="en-US" sz="3000" b="1" i="0" u="none" strike="noStrike" kern="1200" cap="none" spc="0" normalizeH="0" baseline="0" noProof="0" dirty="0">
              <a:ln>
                <a:noFill/>
              </a:ln>
              <a:solidFill>
                <a:srgbClr val="D14F97"/>
              </a:solidFill>
              <a:effectLst/>
              <a:uLnTx/>
              <a:uFillTx/>
              <a:latin typeface="Arial" panose="020B0604020202020204" pitchFamily="34" charset="0"/>
              <a:ea typeface="+mj-ea"/>
              <a:cs typeface="Arial" panose="020B0604020202020204" pitchFamily="34" charset="0"/>
            </a:endParaRPr>
          </a:p>
        </p:txBody>
      </p:sp>
      <p:sp>
        <p:nvSpPr>
          <p:cNvPr id="8" name="Text Placeholder 7">
            <a:extLst>
              <a:ext uri="{FF2B5EF4-FFF2-40B4-BE49-F238E27FC236}">
                <a16:creationId xmlns:a16="http://schemas.microsoft.com/office/drawing/2014/main" id="{F41B228B-70F5-63FD-F94C-EAA90C77909D}"/>
              </a:ext>
            </a:extLst>
          </p:cNvPr>
          <p:cNvSpPr>
            <a:spLocks noGrp="1"/>
          </p:cNvSpPr>
          <p:nvPr>
            <p:ph type="body" idx="1"/>
          </p:nvPr>
        </p:nvSpPr>
        <p:spPr/>
        <p:txBody>
          <a:bodyPr/>
          <a:lstStyle/>
          <a:p>
            <a:r>
              <a:rPr lang="en-US"/>
              <a:t>Why this matters:</a:t>
            </a:r>
          </a:p>
        </p:txBody>
      </p:sp>
      <p:sp>
        <p:nvSpPr>
          <p:cNvPr id="3" name="Content Placeholder 2">
            <a:extLst>
              <a:ext uri="{FF2B5EF4-FFF2-40B4-BE49-F238E27FC236}">
                <a16:creationId xmlns:a16="http://schemas.microsoft.com/office/drawing/2014/main" id="{0E214CDD-5F60-40F8-A36C-9BFACF3D932B}"/>
              </a:ext>
            </a:extLst>
          </p:cNvPr>
          <p:cNvSpPr>
            <a:spLocks noGrp="1"/>
          </p:cNvSpPr>
          <p:nvPr>
            <p:ph sz="half" idx="2"/>
          </p:nvPr>
        </p:nvSpPr>
        <p:spPr>
          <a:xfrm>
            <a:off x="5074920" y="932452"/>
            <a:ext cx="6739467" cy="3943900"/>
          </a:xfrm>
        </p:spPr>
        <p:txBody>
          <a:bodyPr vert="horz" wrap="square" lIns="91440" tIns="45720" rIns="91440" bIns="45720" rtlCol="0" anchor="t">
            <a:spAutoFit/>
          </a:bodyPr>
          <a:lstStyle/>
          <a:p>
            <a:r>
              <a:rPr lang="en-US" dirty="0">
                <a:latin typeface="Arial"/>
                <a:cs typeface="Arial"/>
              </a:rPr>
              <a:t>Giving students varied opportunities to practice foundational skills throughout the day </a:t>
            </a:r>
            <a:r>
              <a:rPr lang="en-US" dirty="0"/>
              <a:t>r</a:t>
            </a:r>
            <a:r>
              <a:rPr lang="en-US" dirty="0">
                <a:latin typeface="Arial"/>
                <a:cs typeface="Arial"/>
              </a:rPr>
              <a:t>einforces concepts and skills learned during dedicated instructional time, allows them to apply skills in authentic, meaningful contexts, and enables teachers to check for understanding and offer immediate feedback.</a:t>
            </a:r>
            <a:endParaRPr lang="en-US" dirty="0"/>
          </a:p>
          <a:p>
            <a:pPr marL="342900" indent="-342900">
              <a:lnSpc>
                <a:spcPct val="113999"/>
              </a:lnSpc>
              <a:buChar char="•"/>
            </a:pPr>
            <a:endParaRPr lang="en-US" dirty="0"/>
          </a:p>
          <a:p>
            <a:pPr marL="342900" indent="-342900">
              <a:lnSpc>
                <a:spcPct val="113999"/>
              </a:lnSpc>
              <a:buChar char="•"/>
            </a:pPr>
            <a:endParaRPr lang="en-US" dirty="0"/>
          </a:p>
        </p:txBody>
      </p:sp>
    </p:spTree>
    <p:extLst>
      <p:ext uri="{BB962C8B-B14F-4D97-AF65-F5344CB8AC3E}">
        <p14:creationId xmlns:p14="http://schemas.microsoft.com/office/powerpoint/2010/main" val="89519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5D0-B31D-FF41-2B0B-6BB9C0EED004}"/>
              </a:ext>
            </a:extLst>
          </p:cNvPr>
          <p:cNvSpPr>
            <a:spLocks noGrp="1"/>
          </p:cNvSpPr>
          <p:nvPr>
            <p:ph type="title"/>
          </p:nvPr>
        </p:nvSpPr>
        <p:spPr>
          <a:xfrm>
            <a:off x="329183" y="350161"/>
            <a:ext cx="4069080" cy="1938992"/>
          </a:xfrm>
        </p:spPr>
        <p:txBody>
          <a:bodyPr/>
          <a:lstStyle/>
          <a:p>
            <a:r>
              <a:rPr lang="en-US" dirty="0">
                <a:latin typeface="Arial"/>
                <a:cs typeface="Arial"/>
              </a:rPr>
              <a:t>3. Make connections between English and a student's home language or dialect.</a:t>
            </a:r>
            <a:endParaRPr lang="en-US" dirty="0"/>
          </a:p>
        </p:txBody>
      </p:sp>
      <p:sp>
        <p:nvSpPr>
          <p:cNvPr id="15" name="Text Placeholder 14">
            <a:extLst>
              <a:ext uri="{FF2B5EF4-FFF2-40B4-BE49-F238E27FC236}">
                <a16:creationId xmlns:a16="http://schemas.microsoft.com/office/drawing/2014/main" id="{4A8B528F-84FD-52C1-4AC0-5DC8FE6F75FF}"/>
              </a:ext>
            </a:extLst>
          </p:cNvPr>
          <p:cNvSpPr>
            <a:spLocks noGrp="1"/>
          </p:cNvSpPr>
          <p:nvPr>
            <p:ph type="body" idx="1"/>
          </p:nvPr>
        </p:nvSpPr>
        <p:spPr>
          <a:xfrm>
            <a:off x="5074920" y="350161"/>
            <a:ext cx="6739466" cy="478144"/>
          </a:xfrm>
        </p:spPr>
        <p:txBody>
          <a:bodyPr/>
          <a:lstStyle/>
          <a:p>
            <a:r>
              <a:rPr lang="en-US"/>
              <a:t>Example</a:t>
            </a:r>
          </a:p>
        </p:txBody>
      </p:sp>
      <p:sp>
        <p:nvSpPr>
          <p:cNvPr id="3" name="Content Placeholder 2">
            <a:extLst>
              <a:ext uri="{FF2B5EF4-FFF2-40B4-BE49-F238E27FC236}">
                <a16:creationId xmlns:a16="http://schemas.microsoft.com/office/drawing/2014/main" id="{F950F94E-D1B7-A3DF-DC41-D5385476282D}"/>
              </a:ext>
            </a:extLst>
          </p:cNvPr>
          <p:cNvSpPr>
            <a:spLocks noGrp="1"/>
          </p:cNvSpPr>
          <p:nvPr>
            <p:ph sz="half" idx="2"/>
          </p:nvPr>
        </p:nvSpPr>
        <p:spPr>
          <a:xfrm>
            <a:off x="5074920" y="932452"/>
            <a:ext cx="6739467" cy="1603837"/>
          </a:xfrm>
        </p:spPr>
        <p:txBody>
          <a:bodyPr vert="horz" wrap="square" lIns="91440" tIns="45720" rIns="91440" bIns="45720" rtlCol="0" anchor="t">
            <a:spAutoFit/>
          </a:bodyPr>
          <a:lstStyle/>
          <a:p>
            <a:pPr>
              <a:lnSpc>
                <a:spcPct val="113999"/>
              </a:lnSpc>
            </a:pPr>
            <a:r>
              <a:rPr lang="en-US" dirty="0">
                <a:latin typeface="Arial"/>
                <a:cs typeface="Arial"/>
              </a:rPr>
              <a:t>A third grade teacher identifies word parts in English that are similar for Spanish (e.g., “profound” in English and “profundo” in Spanish come from the root word for “deep”).</a:t>
            </a:r>
            <a:endParaRPr lang="en-US" dirty="0"/>
          </a:p>
        </p:txBody>
      </p:sp>
      <p:sp>
        <p:nvSpPr>
          <p:cNvPr id="16" name="Text Placeholder 15">
            <a:extLst>
              <a:ext uri="{FF2B5EF4-FFF2-40B4-BE49-F238E27FC236}">
                <a16:creationId xmlns:a16="http://schemas.microsoft.com/office/drawing/2014/main" id="{EF95F397-0F33-9739-AD21-3BB26991FAC5}"/>
              </a:ext>
            </a:extLst>
          </p:cNvPr>
          <p:cNvSpPr>
            <a:spLocks noGrp="1"/>
          </p:cNvSpPr>
          <p:nvPr>
            <p:ph type="body" idx="10"/>
          </p:nvPr>
        </p:nvSpPr>
        <p:spPr>
          <a:xfrm>
            <a:off x="5074920" y="3240758"/>
            <a:ext cx="4409710" cy="478144"/>
          </a:xfrm>
        </p:spPr>
        <p:txBody>
          <a:bodyPr/>
          <a:lstStyle/>
          <a:p>
            <a:r>
              <a:rPr lang="en-US" dirty="0"/>
              <a:t>Potential pitfall</a:t>
            </a:r>
          </a:p>
        </p:txBody>
      </p:sp>
      <p:sp>
        <p:nvSpPr>
          <p:cNvPr id="17" name="Content Placeholder 16">
            <a:extLst>
              <a:ext uri="{FF2B5EF4-FFF2-40B4-BE49-F238E27FC236}">
                <a16:creationId xmlns:a16="http://schemas.microsoft.com/office/drawing/2014/main" id="{C23498D4-71CE-942F-FA1F-3FDE7D7A9E45}"/>
              </a:ext>
            </a:extLst>
          </p:cNvPr>
          <p:cNvSpPr>
            <a:spLocks noGrp="1"/>
          </p:cNvSpPr>
          <p:nvPr>
            <p:ph sz="half" idx="11"/>
          </p:nvPr>
        </p:nvSpPr>
        <p:spPr>
          <a:xfrm>
            <a:off x="5074920" y="3823049"/>
            <a:ext cx="6265333" cy="1603837"/>
          </a:xfrm>
        </p:spPr>
        <p:txBody>
          <a:bodyPr vert="horz" wrap="square" lIns="91440" tIns="45720" rIns="91440" bIns="45720" rtlCol="0" anchor="t">
            <a:spAutoFit/>
          </a:bodyPr>
          <a:lstStyle/>
          <a:p>
            <a:r>
              <a:rPr lang="en-US" dirty="0">
                <a:latin typeface="Arial"/>
                <a:cs typeface="Arial"/>
              </a:rPr>
              <a:t>A teacher makes connections between words that are false cognates (e.g., “</a:t>
            </a:r>
            <a:r>
              <a:rPr lang="en-US" dirty="0" err="1">
                <a:latin typeface="Arial"/>
                <a:cs typeface="Arial"/>
              </a:rPr>
              <a:t>éxito</a:t>
            </a:r>
            <a:r>
              <a:rPr lang="en-US" dirty="0">
                <a:latin typeface="Arial"/>
                <a:cs typeface="Arial"/>
              </a:rPr>
              <a:t>” in Spanish looks like “exit” in English, but </a:t>
            </a:r>
            <a:r>
              <a:rPr lang="en-US" dirty="0" err="1">
                <a:latin typeface="Arial"/>
                <a:cs typeface="Arial"/>
              </a:rPr>
              <a:t>éxito</a:t>
            </a:r>
            <a:r>
              <a:rPr lang="en-US" dirty="0">
                <a:latin typeface="Arial"/>
                <a:cs typeface="Arial"/>
              </a:rPr>
              <a:t>” means “success” in Spanish and “</a:t>
            </a:r>
            <a:r>
              <a:rPr lang="en-US" dirty="0" err="1">
                <a:latin typeface="Arial"/>
                <a:cs typeface="Arial"/>
              </a:rPr>
              <a:t>salida</a:t>
            </a:r>
            <a:r>
              <a:rPr lang="en-US" dirty="0">
                <a:latin typeface="Arial"/>
                <a:cs typeface="Arial"/>
              </a:rPr>
              <a:t>” means “exit.”)</a:t>
            </a:r>
          </a:p>
        </p:txBody>
      </p:sp>
      <p:cxnSp>
        <p:nvCxnSpPr>
          <p:cNvPr id="34" name="Straight Connector 33">
            <a:extLst>
              <a:ext uri="{FF2B5EF4-FFF2-40B4-BE49-F238E27FC236}">
                <a16:creationId xmlns:a16="http://schemas.microsoft.com/office/drawing/2014/main" id="{0C103DD0-5134-86B8-4002-ACF406BE6637}"/>
              </a:ext>
              <a:ext uri="{C183D7F6-B498-43B3-948B-1728B52AA6E4}">
                <adec:decorative xmlns:adec="http://schemas.microsoft.com/office/drawing/2017/decorative" val="1"/>
              </a:ext>
            </a:extLst>
          </p:cNvPr>
          <p:cNvCxnSpPr>
            <a:cxnSpLocks/>
          </p:cNvCxnSpPr>
          <p:nvPr/>
        </p:nvCxnSpPr>
        <p:spPr>
          <a:xfrm>
            <a:off x="5074920" y="2912534"/>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37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C0A113-C93C-E314-4A94-732873456E93}"/>
              </a:ext>
            </a:extLst>
          </p:cNvPr>
          <p:cNvSpPr>
            <a:spLocks noGrp="1"/>
          </p:cNvSpPr>
          <p:nvPr>
            <p:ph type="title"/>
          </p:nvPr>
        </p:nvSpPr>
        <p:spPr>
          <a:xfrm>
            <a:off x="329183" y="350161"/>
            <a:ext cx="4069080" cy="1938992"/>
          </a:xfrm>
        </p:spPr>
        <p:txBody>
          <a:bodyPr/>
          <a:lstStyle/>
          <a:p>
            <a:r>
              <a:rPr lang="en-US" dirty="0">
                <a:latin typeface="Arial"/>
                <a:cs typeface="Arial"/>
              </a:rPr>
              <a:t>3. Make connections between English and a student's home language.</a:t>
            </a:r>
            <a:endParaRPr lang="en-US" dirty="0"/>
          </a:p>
        </p:txBody>
      </p:sp>
      <p:sp>
        <p:nvSpPr>
          <p:cNvPr id="4" name="Text Placeholder 3">
            <a:extLst>
              <a:ext uri="{FF2B5EF4-FFF2-40B4-BE49-F238E27FC236}">
                <a16:creationId xmlns:a16="http://schemas.microsoft.com/office/drawing/2014/main" id="{7DF2EB89-C832-7BC7-7267-C050318308B3}"/>
              </a:ext>
            </a:extLst>
          </p:cNvPr>
          <p:cNvSpPr>
            <a:spLocks noGrp="1"/>
          </p:cNvSpPr>
          <p:nvPr>
            <p:ph type="body" idx="1"/>
          </p:nvPr>
        </p:nvSpPr>
        <p:spPr/>
        <p:txBody>
          <a:bodyPr/>
          <a:lstStyle/>
          <a:p>
            <a:r>
              <a:rPr lang="en-US" dirty="0"/>
              <a:t>Why this matters:</a:t>
            </a:r>
          </a:p>
        </p:txBody>
      </p:sp>
      <p:sp>
        <p:nvSpPr>
          <p:cNvPr id="6" name="Content Placeholder 2">
            <a:extLst>
              <a:ext uri="{FF2B5EF4-FFF2-40B4-BE49-F238E27FC236}">
                <a16:creationId xmlns:a16="http://schemas.microsoft.com/office/drawing/2014/main" id="{49731851-AB9A-FA90-83F3-BF755367BAC4}"/>
              </a:ext>
            </a:extLst>
          </p:cNvPr>
          <p:cNvSpPr txBox="1">
            <a:spLocks/>
          </p:cNvSpPr>
          <p:nvPr/>
        </p:nvSpPr>
        <p:spPr>
          <a:xfrm>
            <a:off x="5074920" y="932452"/>
            <a:ext cx="6739467" cy="3557962"/>
          </a:xfrm>
          <a:prstGeom prst="rect">
            <a:avLst/>
          </a:prstGeom>
        </p:spPr>
        <p:txBody>
          <a:bodyPr vert="horz" wrap="square" lIns="91440" tIns="45720" rIns="91440" bIns="45720" rtlCol="0" anchor="t">
            <a:spAutoFit/>
          </a:bodyPr>
          <a:lstStyle>
            <a:lvl1pPr marL="0" indent="0" algn="l" defTabSz="914400" rtl="0" eaLnBrk="1" latinLnBrk="0" hangingPunct="1">
              <a:lnSpc>
                <a:spcPct val="114000"/>
              </a:lnSpc>
              <a:spcBef>
                <a:spcPts val="1000"/>
              </a:spcBef>
              <a:spcAft>
                <a:spcPts val="600"/>
              </a:spcAft>
              <a:buFont typeface="Arial" panose="020B0604020202020204" pitchFamily="34" charset="0"/>
              <a:buNone/>
              <a:defRPr sz="2200" kern="1200">
                <a:solidFill>
                  <a:srgbClr val="1E1E2D"/>
                </a:solidFill>
                <a:latin typeface="Arial" panose="020B0604020202020204" pitchFamily="34" charset="0"/>
                <a:ea typeface="+mn-ea"/>
                <a:cs typeface="Arial" panose="020B0604020202020204" pitchFamily="34" charset="0"/>
              </a:defRPr>
            </a:lvl1pPr>
            <a:lvl2pPr marL="460375" indent="-230188" algn="l" defTabSz="914400" rtl="0" eaLnBrk="1" latinLnBrk="0" hangingPunct="1">
              <a:lnSpc>
                <a:spcPct val="90000"/>
              </a:lnSpc>
              <a:spcBef>
                <a:spcPts val="500"/>
              </a:spcBef>
              <a:spcAft>
                <a:spcPts val="600"/>
              </a:spcAft>
              <a:buFont typeface="Arial" panose="020B0604020202020204" pitchFamily="34" charset="0"/>
              <a:buChar char="•"/>
              <a:tabLst/>
              <a:defRPr sz="2000" kern="1200">
                <a:solidFill>
                  <a:srgbClr val="1E1E2D"/>
                </a:solidFill>
                <a:latin typeface="Arial" panose="020B0604020202020204" pitchFamily="34" charset="0"/>
                <a:ea typeface="+mn-ea"/>
                <a:cs typeface="Arial" panose="020B0604020202020204" pitchFamily="34" charset="0"/>
              </a:defRPr>
            </a:lvl2pPr>
            <a:lvl3pPr marL="692150" indent="-2317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3pPr>
            <a:lvl4pPr marL="1038225" indent="-230188"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4pPr>
            <a:lvl5pPr marL="1500188" indent="-346075" algn="l" defTabSz="914400" rtl="0" eaLnBrk="1" latinLnBrk="0" hangingPunct="1">
              <a:lnSpc>
                <a:spcPct val="90000"/>
              </a:lnSpc>
              <a:spcBef>
                <a:spcPts val="500"/>
              </a:spcBef>
              <a:spcAft>
                <a:spcPts val="600"/>
              </a:spcAft>
              <a:buFont typeface="Arial" panose="020B0604020202020204" pitchFamily="34" charset="0"/>
              <a:buChar char="•"/>
              <a:tabLst/>
              <a:defRPr sz="1800"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en-US" dirty="0">
                <a:latin typeface="Arial"/>
                <a:cs typeface="Arial"/>
              </a:rPr>
              <a:t>Making connections between English and a student's home language</a:t>
            </a:r>
            <a:r>
              <a:rPr lang="en-US" dirty="0"/>
              <a:t> </a:t>
            </a:r>
            <a:r>
              <a:rPr lang="en-US" dirty="0">
                <a:latin typeface="Arial"/>
                <a:cs typeface="Arial"/>
              </a:rPr>
              <a:t>leverages students’ prior knowledge</a:t>
            </a:r>
            <a:r>
              <a:rPr lang="en-US" dirty="0"/>
              <a:t>; </a:t>
            </a:r>
            <a:r>
              <a:rPr lang="en-US" dirty="0">
                <a:latin typeface="Arial"/>
                <a:cs typeface="Arial"/>
              </a:rPr>
              <a:t>acknowledges, validates, and incorporates students' cultures into classroom instruction;</a:t>
            </a:r>
            <a:r>
              <a:rPr lang="en-US" dirty="0"/>
              <a:t> and </a:t>
            </a:r>
            <a:r>
              <a:rPr lang="en-US" dirty="0">
                <a:latin typeface="Arial"/>
                <a:cs typeface="Arial"/>
              </a:rPr>
              <a:t>fosters language development and enhanced comprehension and retention.</a:t>
            </a:r>
            <a:endParaRPr lang="en-US" dirty="0"/>
          </a:p>
          <a:p>
            <a:pPr marL="342900" indent="-342900">
              <a:lnSpc>
                <a:spcPct val="113999"/>
              </a:lnSpc>
              <a:buFont typeface="Arial" panose="020B0604020202020204" pitchFamily="34" charset="0"/>
              <a:buChar char="•"/>
            </a:pPr>
            <a:endParaRPr lang="en-US" dirty="0"/>
          </a:p>
          <a:p>
            <a:pPr marL="342900" indent="-342900">
              <a:lnSpc>
                <a:spcPct val="113999"/>
              </a:lnSpc>
              <a:buFont typeface="Arial" panose="020B0604020202020204" pitchFamily="34" charset="0"/>
              <a:buChar char="•"/>
            </a:pPr>
            <a:endParaRPr lang="en-US" dirty="0"/>
          </a:p>
        </p:txBody>
      </p:sp>
    </p:spTree>
    <p:extLst>
      <p:ext uri="{BB962C8B-B14F-4D97-AF65-F5344CB8AC3E}">
        <p14:creationId xmlns:p14="http://schemas.microsoft.com/office/powerpoint/2010/main" val="37723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5D0-B31D-FF41-2B0B-6BB9C0EED004}"/>
              </a:ext>
            </a:extLst>
          </p:cNvPr>
          <p:cNvSpPr>
            <a:spLocks noGrp="1"/>
          </p:cNvSpPr>
          <p:nvPr>
            <p:ph type="title"/>
          </p:nvPr>
        </p:nvSpPr>
        <p:spPr>
          <a:xfrm>
            <a:off x="370331" y="393931"/>
            <a:ext cx="4069080" cy="1938992"/>
          </a:xfrm>
        </p:spPr>
        <p:txBody>
          <a:bodyPr/>
          <a:lstStyle/>
          <a:p>
            <a:r>
              <a:rPr lang="en-US">
                <a:latin typeface="Arial"/>
                <a:cs typeface="Arial"/>
              </a:rPr>
              <a:t>4. Educators provide adequate time and exposure to decodable texts.</a:t>
            </a:r>
            <a:endParaRPr lang="en-US"/>
          </a:p>
        </p:txBody>
      </p:sp>
      <p:sp>
        <p:nvSpPr>
          <p:cNvPr id="15" name="Text Placeholder 14">
            <a:extLst>
              <a:ext uri="{FF2B5EF4-FFF2-40B4-BE49-F238E27FC236}">
                <a16:creationId xmlns:a16="http://schemas.microsoft.com/office/drawing/2014/main" id="{4A8B528F-84FD-52C1-4AC0-5DC8FE6F75FF}"/>
              </a:ext>
            </a:extLst>
          </p:cNvPr>
          <p:cNvSpPr>
            <a:spLocks noGrp="1"/>
          </p:cNvSpPr>
          <p:nvPr>
            <p:ph type="body" idx="1"/>
          </p:nvPr>
        </p:nvSpPr>
        <p:spPr>
          <a:xfrm>
            <a:off x="5074920" y="350161"/>
            <a:ext cx="6739466" cy="478144"/>
          </a:xfrm>
        </p:spPr>
        <p:txBody>
          <a:bodyPr/>
          <a:lstStyle/>
          <a:p>
            <a:r>
              <a:rPr lang="en-US"/>
              <a:t>Example</a:t>
            </a:r>
          </a:p>
        </p:txBody>
      </p:sp>
      <p:sp>
        <p:nvSpPr>
          <p:cNvPr id="3" name="Content Placeholder 2">
            <a:extLst>
              <a:ext uri="{FF2B5EF4-FFF2-40B4-BE49-F238E27FC236}">
                <a16:creationId xmlns:a16="http://schemas.microsoft.com/office/drawing/2014/main" id="{F950F94E-D1B7-A3DF-DC41-D5385476282D}"/>
              </a:ext>
            </a:extLst>
          </p:cNvPr>
          <p:cNvSpPr>
            <a:spLocks noGrp="1"/>
          </p:cNvSpPr>
          <p:nvPr>
            <p:ph sz="half" idx="2"/>
          </p:nvPr>
        </p:nvSpPr>
        <p:spPr>
          <a:xfrm>
            <a:off x="5074920" y="932452"/>
            <a:ext cx="6739467" cy="1603837"/>
          </a:xfrm>
        </p:spPr>
        <p:txBody>
          <a:bodyPr vert="horz" wrap="square" lIns="91440" tIns="45720" rIns="91440" bIns="45720" rtlCol="0" anchor="t">
            <a:spAutoFit/>
          </a:bodyPr>
          <a:lstStyle/>
          <a:p>
            <a:pPr>
              <a:lnSpc>
                <a:spcPct val="113999"/>
              </a:lnSpc>
            </a:pPr>
            <a:r>
              <a:rPr lang="en-US" dirty="0">
                <a:latin typeface="Arial"/>
                <a:cs typeface="Arial"/>
              </a:rPr>
              <a:t>Second graders have time every day to interact with high-quality, decodable and connected texts in small groups with their teachers, with partners and on their own.</a:t>
            </a:r>
            <a:endParaRPr lang="en-US" dirty="0"/>
          </a:p>
        </p:txBody>
      </p:sp>
      <p:sp>
        <p:nvSpPr>
          <p:cNvPr id="16" name="Text Placeholder 15">
            <a:extLst>
              <a:ext uri="{FF2B5EF4-FFF2-40B4-BE49-F238E27FC236}">
                <a16:creationId xmlns:a16="http://schemas.microsoft.com/office/drawing/2014/main" id="{EF95F397-0F33-9739-AD21-3BB26991FAC5}"/>
              </a:ext>
            </a:extLst>
          </p:cNvPr>
          <p:cNvSpPr>
            <a:spLocks noGrp="1"/>
          </p:cNvSpPr>
          <p:nvPr>
            <p:ph type="body" idx="10"/>
          </p:nvPr>
        </p:nvSpPr>
        <p:spPr>
          <a:xfrm>
            <a:off x="5074920" y="3240758"/>
            <a:ext cx="6265332" cy="478144"/>
          </a:xfrm>
        </p:spPr>
        <p:txBody>
          <a:bodyPr/>
          <a:lstStyle/>
          <a:p>
            <a:r>
              <a:rPr lang="en-US" dirty="0"/>
              <a:t>Potential pitfall</a:t>
            </a:r>
          </a:p>
        </p:txBody>
      </p:sp>
      <p:sp>
        <p:nvSpPr>
          <p:cNvPr id="17" name="Content Placeholder 16">
            <a:extLst>
              <a:ext uri="{FF2B5EF4-FFF2-40B4-BE49-F238E27FC236}">
                <a16:creationId xmlns:a16="http://schemas.microsoft.com/office/drawing/2014/main" id="{C23498D4-71CE-942F-FA1F-3FDE7D7A9E45}"/>
              </a:ext>
            </a:extLst>
          </p:cNvPr>
          <p:cNvSpPr>
            <a:spLocks noGrp="1"/>
          </p:cNvSpPr>
          <p:nvPr>
            <p:ph sz="half" idx="11"/>
          </p:nvPr>
        </p:nvSpPr>
        <p:spPr>
          <a:xfrm>
            <a:off x="5074920" y="3823049"/>
            <a:ext cx="6265333" cy="1217898"/>
          </a:xfrm>
        </p:spPr>
        <p:txBody>
          <a:bodyPr vert="horz" wrap="square" lIns="91440" tIns="45720" rIns="91440" bIns="45720" rtlCol="0" anchor="t">
            <a:spAutoFit/>
          </a:bodyPr>
          <a:lstStyle/>
          <a:p>
            <a:r>
              <a:rPr lang="en-US" dirty="0">
                <a:latin typeface="Arial"/>
                <a:cs typeface="Arial"/>
              </a:rPr>
              <a:t>Students are limited to reading decodable texts as opposed to a mix of decodable texts and texts on different levels on topics that interest them.</a:t>
            </a:r>
          </a:p>
        </p:txBody>
      </p:sp>
      <p:cxnSp>
        <p:nvCxnSpPr>
          <p:cNvPr id="34" name="Straight Connector 33">
            <a:extLst>
              <a:ext uri="{FF2B5EF4-FFF2-40B4-BE49-F238E27FC236}">
                <a16:creationId xmlns:a16="http://schemas.microsoft.com/office/drawing/2014/main" id="{0C103DD0-5134-86B8-4002-ACF406BE6637}"/>
              </a:ext>
              <a:ext uri="{C183D7F6-B498-43B3-948B-1728B52AA6E4}">
                <adec:decorative xmlns:adec="http://schemas.microsoft.com/office/drawing/2017/decorative" val="1"/>
              </a:ext>
            </a:extLst>
          </p:cNvPr>
          <p:cNvCxnSpPr>
            <a:cxnSpLocks/>
          </p:cNvCxnSpPr>
          <p:nvPr/>
        </p:nvCxnSpPr>
        <p:spPr>
          <a:xfrm>
            <a:off x="5074920" y="2912534"/>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05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C0A113-C93C-E314-4A94-732873456E93}"/>
              </a:ext>
            </a:extLst>
          </p:cNvPr>
          <p:cNvSpPr>
            <a:spLocks noGrp="1"/>
          </p:cNvSpPr>
          <p:nvPr>
            <p:ph type="title"/>
          </p:nvPr>
        </p:nvSpPr>
        <p:spPr>
          <a:xfrm>
            <a:off x="329183" y="350161"/>
            <a:ext cx="4069080" cy="1938992"/>
          </a:xfrm>
        </p:spPr>
        <p:txBody>
          <a:bodyPr/>
          <a:lstStyle/>
          <a:p>
            <a:r>
              <a:rPr lang="en-US" dirty="0">
                <a:latin typeface="Arial"/>
                <a:cs typeface="Arial"/>
              </a:rPr>
              <a:t>4. Educators provide adequate time and exposure to decodable texts.</a:t>
            </a:r>
            <a:endParaRPr lang="en-US" dirty="0"/>
          </a:p>
        </p:txBody>
      </p:sp>
      <p:sp>
        <p:nvSpPr>
          <p:cNvPr id="4" name="Text Placeholder 3">
            <a:extLst>
              <a:ext uri="{FF2B5EF4-FFF2-40B4-BE49-F238E27FC236}">
                <a16:creationId xmlns:a16="http://schemas.microsoft.com/office/drawing/2014/main" id="{7DF2EB89-C832-7BC7-7267-C050318308B3}"/>
              </a:ext>
            </a:extLst>
          </p:cNvPr>
          <p:cNvSpPr>
            <a:spLocks noGrp="1"/>
          </p:cNvSpPr>
          <p:nvPr>
            <p:ph type="body" idx="1"/>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F950F94E-D1B7-A3DF-DC41-D5385476282D}"/>
              </a:ext>
            </a:extLst>
          </p:cNvPr>
          <p:cNvSpPr>
            <a:spLocks noGrp="1"/>
          </p:cNvSpPr>
          <p:nvPr>
            <p:ph sz="half" idx="2"/>
          </p:nvPr>
        </p:nvSpPr>
        <p:spPr>
          <a:xfrm>
            <a:off x="5074920" y="932452"/>
            <a:ext cx="6739467" cy="3919471"/>
          </a:xfrm>
        </p:spPr>
        <p:txBody>
          <a:bodyPr vert="horz" wrap="square" lIns="91440" tIns="45720" rIns="91440" bIns="45720" rtlCol="0" anchor="t">
            <a:spAutoFit/>
          </a:bodyPr>
          <a:lstStyle/>
          <a:p>
            <a:r>
              <a:rPr lang="en-US" dirty="0">
                <a:latin typeface="Arial"/>
                <a:cs typeface="Arial"/>
              </a:rPr>
              <a:t>Exposure to decodable texts supports phonics instruction by providing students with texts that can be decoded using foundational skills taught during explicit instruction, builds student confidence and motivates readers to engage with text, and increases fluency through the reinforcement of decoding skills. However, it is also important to make sure students have exposure to texts that are engaging and match their interests, regardless of whether those texts are at their current reading level.</a:t>
            </a:r>
          </a:p>
        </p:txBody>
      </p:sp>
    </p:spTree>
    <p:extLst>
      <p:ext uri="{BB962C8B-B14F-4D97-AF65-F5344CB8AC3E}">
        <p14:creationId xmlns:p14="http://schemas.microsoft.com/office/powerpoint/2010/main" val="169823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6F4C-D336-AE37-D6B8-0A2DAE78ABA1}"/>
              </a:ext>
            </a:extLst>
          </p:cNvPr>
          <p:cNvSpPr>
            <a:spLocks noGrp="1"/>
          </p:cNvSpPr>
          <p:nvPr>
            <p:ph type="title"/>
          </p:nvPr>
        </p:nvSpPr>
        <p:spPr/>
        <p:txBody>
          <a:bodyPr/>
          <a:lstStyle/>
          <a:p>
            <a:r>
              <a:rPr lang="en-US" dirty="0"/>
              <a:t>Pair-share</a:t>
            </a:r>
          </a:p>
        </p:txBody>
      </p:sp>
      <p:sp>
        <p:nvSpPr>
          <p:cNvPr id="3" name="Content Placeholder 2">
            <a:extLst>
              <a:ext uri="{FF2B5EF4-FFF2-40B4-BE49-F238E27FC236}">
                <a16:creationId xmlns:a16="http://schemas.microsoft.com/office/drawing/2014/main" id="{F905B819-14AD-FFAB-D4B7-6BDBB126E51C}"/>
              </a:ext>
            </a:extLst>
          </p:cNvPr>
          <p:cNvSpPr>
            <a:spLocks noGrp="1"/>
          </p:cNvSpPr>
          <p:nvPr>
            <p:ph type="body" sz="quarter" idx="14"/>
          </p:nvPr>
        </p:nvSpPr>
        <p:spPr>
          <a:xfrm>
            <a:off x="329184" y="1331209"/>
            <a:ext cx="7107936" cy="478144"/>
          </a:xfrm>
        </p:spPr>
        <p:txBody>
          <a:bodyPr/>
          <a:lstStyle/>
          <a:p>
            <a:pPr marL="76200" indent="0">
              <a:buNone/>
            </a:pPr>
            <a:r>
              <a:rPr lang="en-US"/>
              <a:t>Select one question to discuss with a partner:</a:t>
            </a:r>
          </a:p>
        </p:txBody>
      </p:sp>
      <p:sp>
        <p:nvSpPr>
          <p:cNvPr id="12" name="Content Placeholder 11">
            <a:extLst>
              <a:ext uri="{FF2B5EF4-FFF2-40B4-BE49-F238E27FC236}">
                <a16:creationId xmlns:a16="http://schemas.microsoft.com/office/drawing/2014/main" id="{AAA3E17E-D95D-9BE7-61D7-E093D431F535}"/>
              </a:ext>
            </a:extLst>
          </p:cNvPr>
          <p:cNvSpPr>
            <a:spLocks noGrp="1"/>
          </p:cNvSpPr>
          <p:nvPr>
            <p:ph sz="half" idx="1"/>
          </p:nvPr>
        </p:nvSpPr>
        <p:spPr>
          <a:xfrm>
            <a:off x="329184" y="1955060"/>
            <a:ext cx="6054683" cy="4149085"/>
          </a:xfrm>
        </p:spPr>
        <p:txBody>
          <a:bodyPr vert="horz" wrap="square" lIns="91440" tIns="45720" rIns="91440" bIns="45720" rtlCol="0" anchor="t">
            <a:spAutoFit/>
          </a:bodyPr>
          <a:lstStyle/>
          <a:p>
            <a:pPr marL="342900" indent="-342900">
              <a:buFont typeface="Arial" panose="020B0604020202020204" pitchFamily="34" charset="0"/>
              <a:buChar char="•"/>
            </a:pPr>
            <a:r>
              <a:rPr lang="en-US" dirty="0">
                <a:latin typeface="Arial"/>
                <a:cs typeface="Arial"/>
              </a:rPr>
              <a:t>What are some strategies for ensuring that students have ample opportunities to practice foundational skills throughout the school day?</a:t>
            </a:r>
            <a:endParaRPr lang="en-US" dirty="0"/>
          </a:p>
          <a:p>
            <a:pPr marL="342900" indent="-342900">
              <a:lnSpc>
                <a:spcPct val="113999"/>
              </a:lnSpc>
              <a:buChar char="•"/>
            </a:pPr>
            <a:r>
              <a:rPr lang="en-US" dirty="0">
                <a:latin typeface="Arial"/>
                <a:cs typeface="Arial"/>
              </a:rPr>
              <a:t>How can the classroom environment support students’ foundational skills? </a:t>
            </a:r>
          </a:p>
          <a:p>
            <a:pPr marL="342900" indent="-342900">
              <a:lnSpc>
                <a:spcPct val="113999"/>
              </a:lnSpc>
              <a:buChar char="•"/>
            </a:pPr>
            <a:r>
              <a:rPr lang="en-US" dirty="0">
                <a:latin typeface="Arial"/>
                <a:cs typeface="Arial"/>
              </a:rPr>
              <a:t>How can the classroom culture promote and support foundational skills instruction?</a:t>
            </a:r>
            <a:endParaRPr lang="en-US" dirty="0"/>
          </a:p>
          <a:p>
            <a:endParaRPr lang="en-US" dirty="0"/>
          </a:p>
        </p:txBody>
      </p:sp>
      <p:sp>
        <p:nvSpPr>
          <p:cNvPr id="8" name="Oval Callout 7" descr="Dark blue talk bubble">
            <a:extLst>
              <a:ext uri="{FF2B5EF4-FFF2-40B4-BE49-F238E27FC236}">
                <a16:creationId xmlns:a16="http://schemas.microsoft.com/office/drawing/2014/main" id="{F8CA660F-6040-E08C-1A9B-966BD58AB8C8}"/>
              </a:ext>
            </a:extLst>
          </p:cNvPr>
          <p:cNvSpPr/>
          <p:nvPr/>
        </p:nvSpPr>
        <p:spPr>
          <a:xfrm>
            <a:off x="9092961" y="664924"/>
            <a:ext cx="2886973" cy="2757881"/>
          </a:xfrm>
          <a:prstGeom prst="wedgeEllipseCallout">
            <a:avLst>
              <a:gd name="adj1" fmla="val -21301"/>
              <a:gd name="adj2" fmla="val 71847"/>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
        <p:nvSpPr>
          <p:cNvPr id="9" name="Oval Callout 8" descr="Light blue talk bubble">
            <a:extLst>
              <a:ext uri="{FF2B5EF4-FFF2-40B4-BE49-F238E27FC236}">
                <a16:creationId xmlns:a16="http://schemas.microsoft.com/office/drawing/2014/main" id="{0CFA0B36-269E-A4C9-282D-FFE95FEB4C74}"/>
              </a:ext>
            </a:extLst>
          </p:cNvPr>
          <p:cNvSpPr/>
          <p:nvPr/>
        </p:nvSpPr>
        <p:spPr>
          <a:xfrm>
            <a:off x="8039708" y="2056255"/>
            <a:ext cx="2886973" cy="2757881"/>
          </a:xfrm>
          <a:prstGeom prst="wedgeEllipseCallout">
            <a:avLst>
              <a:gd name="adj1" fmla="val 26393"/>
              <a:gd name="adj2" fmla="val 68949"/>
            </a:avLst>
          </a:prstGeom>
          <a:solidFill>
            <a:srgbClr val="0995CC"/>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97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0C85-0F33-2A26-9A58-13DE007CA81F}"/>
              </a:ext>
            </a:extLst>
          </p:cNvPr>
          <p:cNvSpPr>
            <a:spLocks noGrp="1"/>
          </p:cNvSpPr>
          <p:nvPr>
            <p:ph type="title"/>
          </p:nvPr>
        </p:nvSpPr>
        <p:spPr>
          <a:xfrm>
            <a:off x="329184" y="243312"/>
            <a:ext cx="11364844" cy="521207"/>
          </a:xfrm>
        </p:spPr>
        <p:txBody>
          <a:bodyPr anchor="ctr">
            <a:normAutofit fontScale="90000"/>
          </a:bodyPr>
          <a:lstStyle/>
          <a:p>
            <a:r>
              <a:rPr lang="en-US">
                <a:latin typeface="Arial"/>
                <a:cs typeface="Arial"/>
              </a:rPr>
              <a:t>Integrating foundational skills into core teaching</a:t>
            </a:r>
          </a:p>
        </p:txBody>
      </p:sp>
      <p:sp>
        <p:nvSpPr>
          <p:cNvPr id="3" name="Content Placeholder 2">
            <a:extLst>
              <a:ext uri="{FF2B5EF4-FFF2-40B4-BE49-F238E27FC236}">
                <a16:creationId xmlns:a16="http://schemas.microsoft.com/office/drawing/2014/main" id="{959C37CA-F075-115A-9491-8D349A3471A4}"/>
              </a:ext>
            </a:extLst>
          </p:cNvPr>
          <p:cNvSpPr>
            <a:spLocks noGrp="1"/>
          </p:cNvSpPr>
          <p:nvPr>
            <p:ph idx="1"/>
          </p:nvPr>
        </p:nvSpPr>
        <p:spPr>
          <a:xfrm>
            <a:off x="329184" y="1353312"/>
            <a:ext cx="11390244" cy="2130199"/>
          </a:xfrm>
        </p:spPr>
        <p:txBody>
          <a:bodyPr anchor="t" anchorCtr="0">
            <a:noAutofit/>
          </a:bodyPr>
          <a:lstStyle/>
          <a:p>
            <a:pPr algn="ctr"/>
            <a:r>
              <a:rPr lang="en-US"/>
              <a:t>Return to the current or former student you thought about </a:t>
            </a:r>
            <a:br>
              <a:rPr lang="en-US"/>
            </a:br>
            <a:r>
              <a:rPr lang="en-US"/>
              <a:t>in the beginning of this session. </a:t>
            </a:r>
          </a:p>
        </p:txBody>
      </p:sp>
      <p:sp>
        <p:nvSpPr>
          <p:cNvPr id="10" name="Oval Callout 9">
            <a:extLst>
              <a:ext uri="{FF2B5EF4-FFF2-40B4-BE49-F238E27FC236}">
                <a16:creationId xmlns:a16="http://schemas.microsoft.com/office/drawing/2014/main" id="{3F23DA53-06B8-D460-6258-D2F798CFD3E0}"/>
              </a:ext>
            </a:extLst>
          </p:cNvPr>
          <p:cNvSpPr/>
          <p:nvPr/>
        </p:nvSpPr>
        <p:spPr>
          <a:xfrm>
            <a:off x="957513" y="2406977"/>
            <a:ext cx="3548549" cy="3389874"/>
          </a:xfrm>
          <a:prstGeom prst="wedgeEllipseCallout">
            <a:avLst>
              <a:gd name="adj1" fmla="val 26661"/>
              <a:gd name="adj2" fmla="val 68263"/>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What linguistic strengths does your student bring to the classroom?</a:t>
            </a:r>
          </a:p>
        </p:txBody>
      </p:sp>
      <p:sp>
        <p:nvSpPr>
          <p:cNvPr id="11" name="Oval Callout 10">
            <a:extLst>
              <a:ext uri="{FF2B5EF4-FFF2-40B4-BE49-F238E27FC236}">
                <a16:creationId xmlns:a16="http://schemas.microsoft.com/office/drawing/2014/main" id="{FC67A18E-FB29-DE8C-C81A-9FC6A7F1F229}"/>
              </a:ext>
            </a:extLst>
          </p:cNvPr>
          <p:cNvSpPr/>
          <p:nvPr/>
        </p:nvSpPr>
        <p:spPr>
          <a:xfrm>
            <a:off x="4250031" y="2406977"/>
            <a:ext cx="3548549" cy="3389874"/>
          </a:xfrm>
          <a:prstGeom prst="wedgeEllipseCallout">
            <a:avLst>
              <a:gd name="adj1" fmla="val -993"/>
              <a:gd name="adj2" fmla="val 70237"/>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dirty="0">
                <a:latin typeface="Arial" panose="020B0604020202020204" pitchFamily="34" charset="0"/>
                <a:cs typeface="Arial" panose="020B0604020202020204" pitchFamily="34" charset="0"/>
              </a:rPr>
              <a:t>What instructional strategies could you provide to support your student?</a:t>
            </a:r>
          </a:p>
        </p:txBody>
      </p:sp>
      <p:sp>
        <p:nvSpPr>
          <p:cNvPr id="12" name="Oval Callout 11">
            <a:extLst>
              <a:ext uri="{FF2B5EF4-FFF2-40B4-BE49-F238E27FC236}">
                <a16:creationId xmlns:a16="http://schemas.microsoft.com/office/drawing/2014/main" id="{FD6FCE26-785F-AAB9-1341-EFB1940DB533}"/>
              </a:ext>
            </a:extLst>
          </p:cNvPr>
          <p:cNvSpPr/>
          <p:nvPr/>
        </p:nvSpPr>
        <p:spPr>
          <a:xfrm>
            <a:off x="7542549" y="2406977"/>
            <a:ext cx="3548549" cy="3389874"/>
          </a:xfrm>
          <a:prstGeom prst="wedgeEllipseCallout">
            <a:avLst>
              <a:gd name="adj1" fmla="val -26133"/>
              <a:gd name="adj2" fmla="val 68921"/>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What support would help you   integrate foundational skills into core instruction for this student?</a:t>
            </a:r>
            <a:endParaRPr lang="en-US" dirty="0"/>
          </a:p>
        </p:txBody>
      </p:sp>
    </p:spTree>
    <p:extLst>
      <p:ext uri="{BB962C8B-B14F-4D97-AF65-F5344CB8AC3E}">
        <p14:creationId xmlns:p14="http://schemas.microsoft.com/office/powerpoint/2010/main" val="73815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E5D0-B31D-FF41-2B0B-6BB9C0EED004}"/>
              </a:ext>
            </a:extLst>
          </p:cNvPr>
          <p:cNvSpPr>
            <a:spLocks noGrp="1"/>
          </p:cNvSpPr>
          <p:nvPr>
            <p:ph type="title"/>
          </p:nvPr>
        </p:nvSpPr>
        <p:spPr/>
        <p:txBody>
          <a:bodyPr/>
          <a:lstStyle/>
          <a:p>
            <a:r>
              <a:rPr lang="en-US" dirty="0">
                <a:latin typeface="Arial"/>
                <a:cs typeface="Arial"/>
              </a:rPr>
              <a:t>Learn More</a:t>
            </a:r>
            <a:endParaRPr lang="en-US" dirty="0"/>
          </a:p>
        </p:txBody>
      </p:sp>
      <p:sp>
        <p:nvSpPr>
          <p:cNvPr id="15" name="Text Placeholder 14">
            <a:extLst>
              <a:ext uri="{FF2B5EF4-FFF2-40B4-BE49-F238E27FC236}">
                <a16:creationId xmlns:a16="http://schemas.microsoft.com/office/drawing/2014/main" id="{4A8B528F-84FD-52C1-4AC0-5DC8FE6F75FF}"/>
              </a:ext>
            </a:extLst>
          </p:cNvPr>
          <p:cNvSpPr>
            <a:spLocks noGrp="1"/>
          </p:cNvSpPr>
          <p:nvPr>
            <p:ph type="body" idx="1"/>
          </p:nvPr>
        </p:nvSpPr>
        <p:spPr>
          <a:xfrm>
            <a:off x="373542" y="1119655"/>
            <a:ext cx="5486401" cy="478144"/>
          </a:xfrm>
        </p:spPr>
        <p:txBody>
          <a:bodyPr/>
          <a:lstStyle/>
          <a:p>
            <a:r>
              <a:rPr lang="en-US" dirty="0"/>
              <a:t>Oregon’s Early Literacy Framework</a:t>
            </a:r>
          </a:p>
        </p:txBody>
      </p:sp>
      <p:pic>
        <p:nvPicPr>
          <p:cNvPr id="4" name="Content Placeholder 3" descr="A qr code linking to the text of Oregon's Early Literacy Framework">
            <a:extLst>
              <a:ext uri="{FF2B5EF4-FFF2-40B4-BE49-F238E27FC236}">
                <a16:creationId xmlns:a16="http://schemas.microsoft.com/office/drawing/2014/main" id="{D8EE548E-8F29-9D0F-9511-C13DF7B8E472}"/>
              </a:ext>
            </a:extLst>
          </p:cNvPr>
          <p:cNvPicPr>
            <a:picLocks noGrp="1" noChangeAspect="1"/>
          </p:cNvPicPr>
          <p:nvPr>
            <p:ph sz="half" idx="2"/>
          </p:nvPr>
        </p:nvPicPr>
        <p:blipFill>
          <a:blip r:embed="rId3"/>
          <a:stretch>
            <a:fillRect/>
          </a:stretch>
        </p:blipFill>
        <p:spPr>
          <a:xfrm>
            <a:off x="373542" y="2909965"/>
            <a:ext cx="2150550" cy="2150550"/>
          </a:xfrm>
          <a:ln>
            <a:solidFill>
              <a:schemeClr val="accent1"/>
            </a:solidFill>
          </a:ln>
        </p:spPr>
      </p:pic>
      <p:pic>
        <p:nvPicPr>
          <p:cNvPr id="14" name="Picture 13" descr="Cover page of Oregon's Early Literacy Framework">
            <a:extLst>
              <a:ext uri="{FF2B5EF4-FFF2-40B4-BE49-F238E27FC236}">
                <a16:creationId xmlns:a16="http://schemas.microsoft.com/office/drawing/2014/main" id="{9DD7E75E-AC4D-D598-31F7-F046B4F097D9}"/>
              </a:ext>
            </a:extLst>
          </p:cNvPr>
          <p:cNvPicPr>
            <a:picLocks noChangeAspect="1"/>
          </p:cNvPicPr>
          <p:nvPr/>
        </p:nvPicPr>
        <p:blipFill>
          <a:blip r:embed="rId4"/>
          <a:stretch>
            <a:fillRect/>
          </a:stretch>
        </p:blipFill>
        <p:spPr>
          <a:xfrm>
            <a:off x="2894401" y="2129979"/>
            <a:ext cx="2871216" cy="3709119"/>
          </a:xfrm>
          <a:prstGeom prst="rect">
            <a:avLst/>
          </a:prstGeom>
          <a:effectLst>
            <a:outerShdw blurRad="50800" dist="38100" dir="2700000" algn="tl" rotWithShape="0">
              <a:prstClr val="black">
                <a:alpha val="40000"/>
              </a:prstClr>
            </a:outerShdw>
          </a:effectLst>
        </p:spPr>
      </p:pic>
      <p:sp>
        <p:nvSpPr>
          <p:cNvPr id="17" name="Content Placeholder 2">
            <a:extLst>
              <a:ext uri="{FF2B5EF4-FFF2-40B4-BE49-F238E27FC236}">
                <a16:creationId xmlns:a16="http://schemas.microsoft.com/office/drawing/2014/main" id="{A2DD270C-1884-74F5-2DF0-8D94359CC444}"/>
              </a:ext>
            </a:extLst>
          </p:cNvPr>
          <p:cNvSpPr txBox="1">
            <a:spLocks/>
          </p:cNvSpPr>
          <p:nvPr/>
        </p:nvSpPr>
        <p:spPr>
          <a:xfrm>
            <a:off x="228976" y="6141607"/>
            <a:ext cx="6262469" cy="478145"/>
          </a:xfrm>
          <a:prstGeom prst="rect">
            <a:avLst/>
          </a:prstGeom>
        </p:spPr>
        <p:txBody>
          <a:bodyPr vert="horz" lIns="91440" tIns="45720" rIns="91440" bIns="45720" rtlCol="0" anchor="ctr">
            <a:noAutofit/>
          </a:bodyPr>
          <a:lst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b="1" i="0" kern="1200">
                <a:solidFill>
                  <a:srgbClr val="2E6AA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tabLst/>
              <a:defRPr sz="2000" b="1" kern="1200">
                <a:solidFill>
                  <a:srgbClr val="1E1E2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tabLst/>
              <a:defRPr sz="1800" b="1" kern="1200">
                <a:solidFill>
                  <a:srgbClr val="1E1E2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b="0" dirty="0">
                <a:solidFill>
                  <a:srgbClr val="1E1E2D"/>
                </a:solidFill>
                <a:hlinkClick r:id="rId5" tooltip="Oregon Early Literacy Framework"/>
              </a:rPr>
              <a:t>https://oregoninstructionalframeworks.org/wp-content/uploads/2024/04/Literacy-Framework_2023.pdf</a:t>
            </a:r>
            <a:r>
              <a:rPr lang="en-US" sz="1800" b="0" dirty="0">
                <a:solidFill>
                  <a:srgbClr val="1E1E2D"/>
                </a:solidFill>
              </a:rPr>
              <a:t> </a:t>
            </a:r>
          </a:p>
        </p:txBody>
      </p:sp>
      <p:cxnSp>
        <p:nvCxnSpPr>
          <p:cNvPr id="34" name="Straight Connector 33">
            <a:extLst>
              <a:ext uri="{FF2B5EF4-FFF2-40B4-BE49-F238E27FC236}">
                <a16:creationId xmlns:a16="http://schemas.microsoft.com/office/drawing/2014/main" id="{0C103DD0-5134-86B8-4002-ACF406BE6637}"/>
              </a:ext>
              <a:ext uri="{C183D7F6-B498-43B3-948B-1728B52AA6E4}">
                <adec:decorative xmlns:adec="http://schemas.microsoft.com/office/drawing/2017/decorative" val="1"/>
              </a:ext>
            </a:extLst>
          </p:cNvPr>
          <p:cNvCxnSpPr>
            <a:cxnSpLocks/>
          </p:cNvCxnSpPr>
          <p:nvPr/>
        </p:nvCxnSpPr>
        <p:spPr>
          <a:xfrm rot="5400000">
            <a:off x="2978898" y="4033613"/>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EF95F397-0F33-9739-AD21-3BB26991FAC5}"/>
              </a:ext>
            </a:extLst>
          </p:cNvPr>
          <p:cNvSpPr>
            <a:spLocks noGrp="1"/>
          </p:cNvSpPr>
          <p:nvPr>
            <p:ph type="body" sz="quarter" idx="3"/>
          </p:nvPr>
        </p:nvSpPr>
        <p:spPr>
          <a:xfrm>
            <a:off x="6326187" y="1119655"/>
            <a:ext cx="5486399" cy="899157"/>
          </a:xfrm>
        </p:spPr>
        <p:txBody>
          <a:bodyPr/>
          <a:lstStyle/>
          <a:p>
            <a:r>
              <a:rPr lang="en-US" dirty="0"/>
              <a:t>Oregon’s Early Literacy Framework Website</a:t>
            </a:r>
          </a:p>
        </p:txBody>
      </p:sp>
      <p:pic>
        <p:nvPicPr>
          <p:cNvPr id="18" name="Content Placeholder 17" descr="A qr code linking to the Oregon Early Literacy Framework website">
            <a:extLst>
              <a:ext uri="{FF2B5EF4-FFF2-40B4-BE49-F238E27FC236}">
                <a16:creationId xmlns:a16="http://schemas.microsoft.com/office/drawing/2014/main" id="{D2967416-9C96-6D41-3F83-FE4E0757FCB4}"/>
              </a:ext>
            </a:extLst>
          </p:cNvPr>
          <p:cNvPicPr>
            <a:picLocks noGrp="1" noChangeAspect="1"/>
          </p:cNvPicPr>
          <p:nvPr>
            <p:ph sz="quarter" idx="4"/>
          </p:nvPr>
        </p:nvPicPr>
        <p:blipFill>
          <a:blip r:embed="rId6"/>
          <a:stretch>
            <a:fillRect/>
          </a:stretch>
        </p:blipFill>
        <p:spPr>
          <a:xfrm>
            <a:off x="8076739" y="2909965"/>
            <a:ext cx="2150550" cy="2150550"/>
          </a:xfrm>
          <a:ln>
            <a:solidFill>
              <a:schemeClr val="accent1"/>
            </a:solidFill>
          </a:ln>
        </p:spPr>
      </p:pic>
      <p:sp>
        <p:nvSpPr>
          <p:cNvPr id="10" name="Content Placeholder 2">
            <a:extLst>
              <a:ext uri="{FF2B5EF4-FFF2-40B4-BE49-F238E27FC236}">
                <a16:creationId xmlns:a16="http://schemas.microsoft.com/office/drawing/2014/main" id="{3014E076-69B0-B5AD-D349-2A691B5F7069}"/>
              </a:ext>
            </a:extLst>
          </p:cNvPr>
          <p:cNvSpPr txBox="1">
            <a:spLocks/>
          </p:cNvSpPr>
          <p:nvPr/>
        </p:nvSpPr>
        <p:spPr>
          <a:xfrm>
            <a:off x="6491444" y="5629825"/>
            <a:ext cx="5321141" cy="1332796"/>
          </a:xfrm>
          <a:prstGeom prst="rect">
            <a:avLst/>
          </a:prstGeom>
        </p:spPr>
        <p:txBody>
          <a:bodyPr vert="horz" lIns="91440" tIns="45720" rIns="91440" bIns="45720" rtlCol="0" anchor="ctr">
            <a:normAutofit/>
          </a:bodyPr>
          <a:lstStyle>
            <a:lvl1pPr marL="0" indent="0" algn="l" defTabSz="914400" rtl="0" eaLnBrk="1" latinLnBrk="0" hangingPunct="1">
              <a:lnSpc>
                <a:spcPct val="114000"/>
              </a:lnSpc>
              <a:spcBef>
                <a:spcPts val="1000"/>
              </a:spcBef>
              <a:spcAft>
                <a:spcPts val="600"/>
              </a:spcAft>
              <a:buFont typeface="Arial" panose="020B0604020202020204" pitchFamily="34" charset="0"/>
              <a:buNone/>
              <a:defRPr sz="2400" b="1" i="0" kern="1200">
                <a:solidFill>
                  <a:srgbClr val="2E6AA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tabLst/>
              <a:defRPr sz="2000" b="1" kern="1200">
                <a:solidFill>
                  <a:srgbClr val="1E1E2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tabLst/>
              <a:defRPr sz="1800" b="1" kern="1200">
                <a:solidFill>
                  <a:srgbClr val="1E1E2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tabLst/>
              <a:defRPr sz="1600" b="1" kern="1200">
                <a:solidFill>
                  <a:srgbClr val="1E1E2D"/>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b="0" dirty="0">
                <a:solidFill>
                  <a:srgbClr val="1E1E2D"/>
                </a:solidFill>
                <a:hlinkClick r:id="rId7" tooltip="Oregon Instructional Frameworks"/>
              </a:rPr>
              <a:t>https://oregoninstructionalframeworks.org</a:t>
            </a:r>
            <a:r>
              <a:rPr lang="en-US" sz="2000" b="0">
                <a:solidFill>
                  <a:srgbClr val="1E1E2D"/>
                </a:solidFill>
                <a:hlinkClick r:id="rId7" tooltip="Oregon Instructional Frameworks"/>
              </a:rPr>
              <a:t>/</a:t>
            </a:r>
            <a:endParaRPr lang="en-US" sz="2000" b="0" dirty="0">
              <a:solidFill>
                <a:srgbClr val="1E1E2D"/>
              </a:solidFill>
            </a:endParaRPr>
          </a:p>
        </p:txBody>
      </p:sp>
    </p:spTree>
    <p:extLst>
      <p:ext uri="{BB962C8B-B14F-4D97-AF65-F5344CB8AC3E}">
        <p14:creationId xmlns:p14="http://schemas.microsoft.com/office/powerpoint/2010/main" val="26967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C0C85-0F33-2A26-9A58-13DE007CA81F}"/>
              </a:ext>
            </a:extLst>
          </p:cNvPr>
          <p:cNvSpPr>
            <a:spLocks noGrp="1"/>
          </p:cNvSpPr>
          <p:nvPr>
            <p:ph type="title"/>
          </p:nvPr>
        </p:nvSpPr>
        <p:spPr>
          <a:xfrm>
            <a:off x="329184" y="243312"/>
            <a:ext cx="11364844" cy="521207"/>
          </a:xfrm>
        </p:spPr>
        <p:txBody>
          <a:bodyPr anchor="ctr">
            <a:normAutofit fontScale="90000"/>
          </a:bodyPr>
          <a:lstStyle/>
          <a:p>
            <a:r>
              <a:rPr lang="en-US"/>
              <a:t>Next Steps</a:t>
            </a:r>
          </a:p>
        </p:txBody>
      </p:sp>
      <p:sp>
        <p:nvSpPr>
          <p:cNvPr id="3" name="Content Placeholder 2">
            <a:extLst>
              <a:ext uri="{FF2B5EF4-FFF2-40B4-BE49-F238E27FC236}">
                <a16:creationId xmlns:a16="http://schemas.microsoft.com/office/drawing/2014/main" id="{959C37CA-F075-115A-9491-8D349A3471A4}"/>
              </a:ext>
            </a:extLst>
          </p:cNvPr>
          <p:cNvSpPr>
            <a:spLocks noGrp="1"/>
          </p:cNvSpPr>
          <p:nvPr>
            <p:ph idx="1"/>
          </p:nvPr>
        </p:nvSpPr>
        <p:spPr>
          <a:xfrm>
            <a:off x="329184" y="1353312"/>
            <a:ext cx="5766816" cy="2130199"/>
          </a:xfrm>
        </p:spPr>
        <p:txBody>
          <a:bodyPr anchor="ctr">
            <a:normAutofit/>
          </a:bodyPr>
          <a:lstStyle/>
          <a:p>
            <a:r>
              <a:rPr lang="en-US"/>
              <a:t>This slide can be adapted for the next steps at your site.</a:t>
            </a:r>
          </a:p>
        </p:txBody>
      </p:sp>
    </p:spTree>
    <p:extLst>
      <p:ext uri="{BB962C8B-B14F-4D97-AF65-F5344CB8AC3E}">
        <p14:creationId xmlns:p14="http://schemas.microsoft.com/office/powerpoint/2010/main" val="300298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2BF7F-415A-73D9-AF30-26D5B2B99288}"/>
              </a:ext>
            </a:extLst>
          </p:cNvPr>
          <p:cNvSpPr>
            <a:spLocks noGrp="1"/>
          </p:cNvSpPr>
          <p:nvPr>
            <p:ph type="title"/>
          </p:nvPr>
        </p:nvSpPr>
        <p:spPr>
          <a:xfrm>
            <a:off x="329184" y="243708"/>
            <a:ext cx="11584520" cy="553998"/>
          </a:xfrm>
        </p:spPr>
        <p:txBody>
          <a:bodyPr/>
          <a:lstStyle/>
          <a:p>
            <a:r>
              <a:rPr lang="en-US" dirty="0">
                <a:latin typeface="Arial"/>
                <a:cs typeface="Arial"/>
              </a:rPr>
              <a:t>Oregon Early Literacy Framework – Foundational Skills</a:t>
            </a:r>
            <a:endParaRPr lang="en-US" dirty="0"/>
          </a:p>
        </p:txBody>
      </p:sp>
      <p:sp>
        <p:nvSpPr>
          <p:cNvPr id="6" name="Content Placeholder 5">
            <a:extLst>
              <a:ext uri="{FF2B5EF4-FFF2-40B4-BE49-F238E27FC236}">
                <a16:creationId xmlns:a16="http://schemas.microsoft.com/office/drawing/2014/main" id="{F7B450DF-5F14-D553-7C17-D09620890E6D}"/>
              </a:ext>
            </a:extLst>
          </p:cNvPr>
          <p:cNvSpPr>
            <a:spLocks noGrp="1"/>
          </p:cNvSpPr>
          <p:nvPr>
            <p:ph sz="half" idx="12"/>
          </p:nvPr>
        </p:nvSpPr>
        <p:spPr>
          <a:xfrm>
            <a:off x="329184" y="1345735"/>
            <a:ext cx="11390244" cy="755143"/>
          </a:xfrm>
        </p:spPr>
        <p:txBody>
          <a:bodyPr vert="horz" wrap="square" lIns="182880" tIns="182880" rIns="182880" bIns="182880" rtlCol="0" anchor="t">
            <a:spAutoFit/>
          </a:bodyPr>
          <a:lstStyle/>
          <a:p>
            <a:pPr marL="293370" indent="-293370"/>
            <a:r>
              <a:rPr lang="en-US">
                <a:latin typeface="Arial"/>
                <a:cs typeface="Arial"/>
              </a:rPr>
              <a:t>Oregon's Vision</a:t>
            </a:r>
            <a:endParaRPr lang="en-US"/>
          </a:p>
        </p:txBody>
      </p:sp>
      <p:sp>
        <p:nvSpPr>
          <p:cNvPr id="5" name="Content Placeholder 4">
            <a:extLst>
              <a:ext uri="{FF2B5EF4-FFF2-40B4-BE49-F238E27FC236}">
                <a16:creationId xmlns:a16="http://schemas.microsoft.com/office/drawing/2014/main" id="{D26F8559-6C5C-28CC-A45A-B902B6582C66}"/>
              </a:ext>
            </a:extLst>
          </p:cNvPr>
          <p:cNvSpPr>
            <a:spLocks noGrp="1"/>
          </p:cNvSpPr>
          <p:nvPr>
            <p:ph sz="half" idx="1"/>
          </p:nvPr>
        </p:nvSpPr>
        <p:spPr>
          <a:xfrm>
            <a:off x="654050" y="2092325"/>
            <a:ext cx="3352800" cy="3424592"/>
          </a:xfrm>
        </p:spPr>
        <p:txBody>
          <a:bodyPr vert="horz" lIns="182880" tIns="182880" rIns="182880" bIns="182880" rtlCol="0" anchor="t">
            <a:spAutoFit/>
          </a:bodyPr>
          <a:lstStyle/>
          <a:p>
            <a:r>
              <a:rPr lang="en-US" b="1" dirty="0">
                <a:latin typeface="Arial"/>
                <a:cs typeface="Arial"/>
              </a:rPr>
              <a:t>Children</a:t>
            </a:r>
            <a:r>
              <a:rPr lang="en-US" dirty="0">
                <a:latin typeface="Arial"/>
                <a:cs typeface="Arial"/>
              </a:rPr>
              <a:t> have access to consistent, culturally responsive and research-aligned literacy instruction that guarantees reading and writing proficiency in at least one language.</a:t>
            </a:r>
          </a:p>
        </p:txBody>
      </p:sp>
      <p:sp>
        <p:nvSpPr>
          <p:cNvPr id="2" name="Content Placeholder 1">
            <a:extLst>
              <a:ext uri="{FF2B5EF4-FFF2-40B4-BE49-F238E27FC236}">
                <a16:creationId xmlns:a16="http://schemas.microsoft.com/office/drawing/2014/main" id="{C41730B4-86AA-6394-31CC-876CB8BCCA46}"/>
              </a:ext>
            </a:extLst>
          </p:cNvPr>
          <p:cNvSpPr>
            <a:spLocks noGrp="1"/>
          </p:cNvSpPr>
          <p:nvPr>
            <p:ph sz="half" idx="2"/>
          </p:nvPr>
        </p:nvSpPr>
        <p:spPr>
          <a:xfrm>
            <a:off x="4419600" y="2092325"/>
            <a:ext cx="3526971" cy="3449021"/>
          </a:xfrm>
        </p:spPr>
        <p:txBody>
          <a:bodyPr vert="horz" wrap="square" lIns="182880" tIns="182880" rIns="182880" bIns="182880" rtlCol="0" anchor="t">
            <a:spAutoFit/>
          </a:bodyPr>
          <a:lstStyle/>
          <a:p>
            <a:pPr marL="15875" indent="0"/>
            <a:r>
              <a:rPr lang="en-US" b="1" dirty="0">
                <a:latin typeface="Arial"/>
                <a:cs typeface="Arial"/>
              </a:rPr>
              <a:t>Parents and caregivers </a:t>
            </a:r>
            <a:r>
              <a:rPr lang="en-US" dirty="0">
                <a:latin typeface="Arial"/>
                <a:cs typeface="Arial"/>
              </a:rPr>
              <a:t>are supported as full partners in their children’s literacy development.</a:t>
            </a:r>
          </a:p>
          <a:p>
            <a:pPr marL="15875" indent="0"/>
            <a:endParaRPr lang="en-US" dirty="0">
              <a:latin typeface="Arial"/>
              <a:cs typeface="Arial"/>
            </a:endParaRPr>
          </a:p>
          <a:p>
            <a:endParaRPr lang="en-US" dirty="0"/>
          </a:p>
        </p:txBody>
      </p:sp>
      <p:sp>
        <p:nvSpPr>
          <p:cNvPr id="3" name="Content Placeholder 2">
            <a:extLst>
              <a:ext uri="{FF2B5EF4-FFF2-40B4-BE49-F238E27FC236}">
                <a16:creationId xmlns:a16="http://schemas.microsoft.com/office/drawing/2014/main" id="{EDF9DAAA-ECFF-A233-752A-1105B8C0BF7C}"/>
              </a:ext>
            </a:extLst>
          </p:cNvPr>
          <p:cNvSpPr>
            <a:spLocks noGrp="1"/>
          </p:cNvSpPr>
          <p:nvPr>
            <p:ph sz="half" idx="11"/>
          </p:nvPr>
        </p:nvSpPr>
        <p:spPr>
          <a:xfrm>
            <a:off x="8201025" y="2092324"/>
            <a:ext cx="3352800" cy="3424592"/>
          </a:xfrm>
        </p:spPr>
        <p:txBody>
          <a:bodyPr vert="horz" lIns="182880" tIns="182880" rIns="182880" bIns="182880" rtlCol="0" anchor="t">
            <a:spAutoFit/>
          </a:bodyPr>
          <a:lstStyle/>
          <a:p>
            <a:pPr marL="15875" indent="0"/>
            <a:r>
              <a:rPr lang="en-US" b="1" dirty="0">
                <a:latin typeface="Arial"/>
                <a:cs typeface="Arial"/>
              </a:rPr>
              <a:t>Teachers</a:t>
            </a:r>
            <a:r>
              <a:rPr lang="en-US" dirty="0">
                <a:latin typeface="Arial"/>
                <a:cs typeface="Arial"/>
              </a:rPr>
              <a:t> are prepared and supported to identify individual student strengths and needs, and to teach reading and writing in research-aligned ways. </a:t>
            </a:r>
            <a:br>
              <a:rPr lang="en-US" dirty="0">
                <a:latin typeface="Arial"/>
                <a:cs typeface="Arial"/>
              </a:rPr>
            </a:br>
            <a:endParaRPr lang="en-US" dirty="0"/>
          </a:p>
        </p:txBody>
      </p:sp>
    </p:spTree>
    <p:extLst>
      <p:ext uri="{BB962C8B-B14F-4D97-AF65-F5344CB8AC3E}">
        <p14:creationId xmlns:p14="http://schemas.microsoft.com/office/powerpoint/2010/main" val="17574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E51D-2A62-6D37-8A21-CFDC2DD2216E}"/>
              </a:ext>
            </a:extLst>
          </p:cNvPr>
          <p:cNvSpPr>
            <a:spLocks noGrp="1"/>
          </p:cNvSpPr>
          <p:nvPr>
            <p:ph type="title"/>
          </p:nvPr>
        </p:nvSpPr>
        <p:spPr/>
        <p:txBody>
          <a:bodyPr/>
          <a:lstStyle/>
          <a:p>
            <a:r>
              <a:rPr lang="en-US" dirty="0">
                <a:latin typeface="Arial"/>
                <a:cs typeface="Arial"/>
              </a:rPr>
              <a:t>Reflecting on Your Experience</a:t>
            </a:r>
            <a:endParaRPr lang="en-US" dirty="0"/>
          </a:p>
        </p:txBody>
      </p:sp>
      <p:sp>
        <p:nvSpPr>
          <p:cNvPr id="3" name="Content Placeholder 2">
            <a:extLst>
              <a:ext uri="{FF2B5EF4-FFF2-40B4-BE49-F238E27FC236}">
                <a16:creationId xmlns:a16="http://schemas.microsoft.com/office/drawing/2014/main" id="{DD77FB3A-8DF4-8F51-844D-08104476C181}"/>
              </a:ext>
            </a:extLst>
          </p:cNvPr>
          <p:cNvSpPr>
            <a:spLocks noGrp="1"/>
          </p:cNvSpPr>
          <p:nvPr>
            <p:ph type="body" sz="quarter" idx="14"/>
          </p:nvPr>
        </p:nvSpPr>
        <p:spPr>
          <a:xfrm>
            <a:off x="329183" y="1331209"/>
            <a:ext cx="7107936" cy="478144"/>
          </a:xfrm>
        </p:spPr>
        <p:txBody>
          <a:bodyPr vert="horz" wrap="square" lIns="91440" tIns="45720" rIns="91440" bIns="45720" rtlCol="0" anchor="t">
            <a:spAutoFit/>
          </a:bodyPr>
          <a:lstStyle/>
          <a:p>
            <a:r>
              <a:rPr lang="en-US" sz="2400" b="1">
                <a:solidFill>
                  <a:srgbClr val="026CAA"/>
                </a:solidFill>
              </a:rPr>
              <a:t>Think back to when you were a child.</a:t>
            </a:r>
          </a:p>
        </p:txBody>
      </p:sp>
      <p:sp>
        <p:nvSpPr>
          <p:cNvPr id="10" name="Content Placeholder 9">
            <a:extLst>
              <a:ext uri="{FF2B5EF4-FFF2-40B4-BE49-F238E27FC236}">
                <a16:creationId xmlns:a16="http://schemas.microsoft.com/office/drawing/2014/main" id="{7B32365F-ABFF-DC22-580F-49C6C7DC1722}"/>
              </a:ext>
            </a:extLst>
          </p:cNvPr>
          <p:cNvSpPr>
            <a:spLocks noGrp="1"/>
          </p:cNvSpPr>
          <p:nvPr>
            <p:ph sz="half" idx="1"/>
          </p:nvPr>
        </p:nvSpPr>
        <p:spPr>
          <a:xfrm>
            <a:off x="329184" y="2132403"/>
            <a:ext cx="7107936" cy="2400144"/>
          </a:xfrm>
        </p:spPr>
        <p:txBody>
          <a:bodyPr vert="horz" wrap="square" lIns="91440" tIns="45720" rIns="91440" bIns="45720" rtlCol="0" anchor="t">
            <a:spAutoFit/>
          </a:bodyPr>
          <a:lstStyle/>
          <a:p>
            <a:pPr marL="342900" indent="-342900">
              <a:buFont typeface="Arial" panose="020B0604020202020204" pitchFamily="34" charset="0"/>
              <a:buChar char="•"/>
            </a:pPr>
            <a:r>
              <a:rPr lang="en-US" dirty="0">
                <a:latin typeface="Arial"/>
                <a:cs typeface="Arial"/>
              </a:rPr>
              <a:t>What is your first memory of interacting with text? </a:t>
            </a:r>
            <a:endParaRPr lang="en-US" dirty="0"/>
          </a:p>
          <a:p>
            <a:pPr marL="342900" indent="-342900">
              <a:buFont typeface="Arial" panose="020B0604020202020204" pitchFamily="34" charset="0"/>
              <a:buChar char="•"/>
            </a:pPr>
            <a:r>
              <a:rPr lang="en-US" dirty="0">
                <a:latin typeface="Arial"/>
                <a:cs typeface="Arial"/>
              </a:rPr>
              <a:t>What are some of the songs or rhymes experienced at home or in the classroom?</a:t>
            </a:r>
            <a:endParaRPr lang="en-US" dirty="0"/>
          </a:p>
          <a:p>
            <a:pPr marL="342900" indent="-342900">
              <a:lnSpc>
                <a:spcPct val="113999"/>
              </a:lnSpc>
              <a:buChar char="•"/>
            </a:pPr>
            <a:r>
              <a:rPr lang="en-US" dirty="0">
                <a:latin typeface="Arial"/>
                <a:cs typeface="Arial"/>
              </a:rPr>
              <a:t>What challenges—if any—did you face when learning how to read?</a:t>
            </a:r>
          </a:p>
        </p:txBody>
      </p:sp>
      <p:pic>
        <p:nvPicPr>
          <p:cNvPr id="6" name="Graphic 5" descr="Blue thought bubble">
            <a:extLst>
              <a:ext uri="{FF2B5EF4-FFF2-40B4-BE49-F238E27FC236}">
                <a16:creationId xmlns:a16="http://schemas.microsoft.com/office/drawing/2014/main" id="{EE6CB33D-5330-670A-A9F3-FFFF29798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6895" y="797706"/>
            <a:ext cx="4505105" cy="4505105"/>
          </a:xfrm>
          <a:prstGeom prst="rect">
            <a:avLst/>
          </a:prstGeom>
          <a:effectLst>
            <a:outerShdw blurRad="127000" dist="101600" dir="5400000" algn="t" rotWithShape="0">
              <a:prstClr val="black">
                <a:alpha val="30000"/>
              </a:prstClr>
            </a:outerShdw>
          </a:effectLst>
        </p:spPr>
      </p:pic>
    </p:spTree>
    <p:extLst>
      <p:ext uri="{BB962C8B-B14F-4D97-AF65-F5344CB8AC3E}">
        <p14:creationId xmlns:p14="http://schemas.microsoft.com/office/powerpoint/2010/main" val="256223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E51D-2A62-6D37-8A21-CFDC2DD2216E}"/>
              </a:ext>
            </a:extLst>
          </p:cNvPr>
          <p:cNvSpPr>
            <a:spLocks noGrp="1"/>
          </p:cNvSpPr>
          <p:nvPr>
            <p:ph type="title"/>
          </p:nvPr>
        </p:nvSpPr>
        <p:spPr/>
        <p:txBody>
          <a:bodyPr/>
          <a:lstStyle/>
          <a:p>
            <a:r>
              <a:rPr lang="en-US" dirty="0">
                <a:latin typeface="Arial"/>
                <a:cs typeface="Arial"/>
              </a:rPr>
              <a:t>Reflecting on a Student</a:t>
            </a:r>
            <a:endParaRPr lang="en-US" dirty="0"/>
          </a:p>
        </p:txBody>
      </p:sp>
      <p:sp>
        <p:nvSpPr>
          <p:cNvPr id="3" name="Content Placeholder 2">
            <a:extLst>
              <a:ext uri="{FF2B5EF4-FFF2-40B4-BE49-F238E27FC236}">
                <a16:creationId xmlns:a16="http://schemas.microsoft.com/office/drawing/2014/main" id="{DD77FB3A-8DF4-8F51-844D-08104476C181}"/>
              </a:ext>
            </a:extLst>
          </p:cNvPr>
          <p:cNvSpPr>
            <a:spLocks noGrp="1"/>
          </p:cNvSpPr>
          <p:nvPr>
            <p:ph type="body" sz="quarter" idx="14"/>
          </p:nvPr>
        </p:nvSpPr>
        <p:spPr>
          <a:xfrm>
            <a:off x="329183" y="1331209"/>
            <a:ext cx="7107936" cy="899157"/>
          </a:xfrm>
        </p:spPr>
        <p:txBody>
          <a:bodyPr vert="horz" wrap="square" lIns="91440" tIns="45720" rIns="91440" bIns="45720" rtlCol="0" anchor="t">
            <a:spAutoFit/>
          </a:bodyPr>
          <a:lstStyle/>
          <a:p>
            <a:r>
              <a:rPr lang="en-US"/>
              <a:t>Now think about a current or former student. </a:t>
            </a:r>
            <a:br>
              <a:rPr lang="en-US"/>
            </a:br>
            <a:r>
              <a:rPr lang="en-US"/>
              <a:t>Picture that child in your classroom.  </a:t>
            </a:r>
          </a:p>
        </p:txBody>
      </p:sp>
      <p:sp>
        <p:nvSpPr>
          <p:cNvPr id="10" name="Content Placeholder 9">
            <a:extLst>
              <a:ext uri="{FF2B5EF4-FFF2-40B4-BE49-F238E27FC236}">
                <a16:creationId xmlns:a16="http://schemas.microsoft.com/office/drawing/2014/main" id="{7B32365F-ABFF-DC22-580F-49C6C7DC1722}"/>
              </a:ext>
            </a:extLst>
          </p:cNvPr>
          <p:cNvSpPr>
            <a:spLocks noGrp="1"/>
          </p:cNvSpPr>
          <p:nvPr>
            <p:ph sz="half" idx="1"/>
          </p:nvPr>
        </p:nvSpPr>
        <p:spPr>
          <a:xfrm>
            <a:off x="329184" y="2566319"/>
            <a:ext cx="7107936" cy="3763146"/>
          </a:xfrm>
        </p:spPr>
        <p:txBody>
          <a:bodyPr vert="horz" wrap="square" lIns="91440" tIns="45720" rIns="91440" bIns="45720" rtlCol="0" anchor="t">
            <a:spAutoFit/>
          </a:bodyPr>
          <a:lstStyle/>
          <a:p>
            <a:pPr marL="342900" indent="-342900">
              <a:buFont typeface="Arial" panose="020B0604020202020204" pitchFamily="34" charset="0"/>
              <a:buChar char="•"/>
            </a:pPr>
            <a:r>
              <a:rPr lang="en-US" dirty="0">
                <a:latin typeface="Arial"/>
                <a:cs typeface="Arial"/>
              </a:rPr>
              <a:t>What do you know about their early literacy experiences prior to the start of school?</a:t>
            </a:r>
            <a:endParaRPr lang="en-US" dirty="0"/>
          </a:p>
          <a:p>
            <a:pPr marL="342900" indent="-342900">
              <a:buFont typeface="Arial" panose="020B0604020202020204" pitchFamily="34" charset="0"/>
              <a:buChar char="•"/>
            </a:pPr>
            <a:r>
              <a:rPr lang="en-US" dirty="0">
                <a:latin typeface="Arial"/>
                <a:cs typeface="Arial"/>
              </a:rPr>
              <a:t>What strengths are they bringing to </a:t>
            </a:r>
            <a:br>
              <a:rPr lang="en-US" dirty="0"/>
            </a:br>
            <a:r>
              <a:rPr lang="en-US" dirty="0">
                <a:latin typeface="Arial"/>
                <a:cs typeface="Arial"/>
              </a:rPr>
              <a:t>their learning (e.g., experiences in more than one language or dialect)?</a:t>
            </a:r>
            <a:endParaRPr lang="en-US" dirty="0"/>
          </a:p>
          <a:p>
            <a:pPr marL="342900" indent="-342900">
              <a:buFont typeface="Arial" panose="020B0604020202020204" pitchFamily="34" charset="0"/>
              <a:buChar char="•"/>
            </a:pPr>
            <a:r>
              <a:rPr lang="en-US" dirty="0">
                <a:latin typeface="Arial"/>
                <a:cs typeface="Arial"/>
              </a:rPr>
              <a:t>What needs do they have as they </a:t>
            </a:r>
            <a:br>
              <a:rPr lang="en-US" dirty="0"/>
            </a:br>
            <a:r>
              <a:rPr lang="en-US" dirty="0">
                <a:latin typeface="Arial"/>
                <a:cs typeface="Arial"/>
              </a:rPr>
              <a:t>grow their literacy skills?</a:t>
            </a:r>
          </a:p>
          <a:p>
            <a:endParaRPr lang="en-US" dirty="0"/>
          </a:p>
        </p:txBody>
      </p:sp>
      <p:pic>
        <p:nvPicPr>
          <p:cNvPr id="6" name="Graphic 5" descr="Blue thought bubble">
            <a:extLst>
              <a:ext uri="{FF2B5EF4-FFF2-40B4-BE49-F238E27FC236}">
                <a16:creationId xmlns:a16="http://schemas.microsoft.com/office/drawing/2014/main" id="{EE6CB33D-5330-670A-A9F3-FFFF29798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6895" y="797706"/>
            <a:ext cx="4505105" cy="4505105"/>
          </a:xfrm>
          <a:prstGeom prst="rect">
            <a:avLst/>
          </a:prstGeom>
          <a:effectLst>
            <a:outerShdw blurRad="127000" dist="101600" dir="5400000" algn="t" rotWithShape="0">
              <a:prstClr val="black">
                <a:alpha val="30000"/>
              </a:prstClr>
            </a:outerShdw>
          </a:effectLst>
        </p:spPr>
      </p:pic>
    </p:spTree>
    <p:extLst>
      <p:ext uri="{BB962C8B-B14F-4D97-AF65-F5344CB8AC3E}">
        <p14:creationId xmlns:p14="http://schemas.microsoft.com/office/powerpoint/2010/main" val="135566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EB59-155B-6D73-AFE9-3D792F101DE5}"/>
              </a:ext>
            </a:extLst>
          </p:cNvPr>
          <p:cNvSpPr>
            <a:spLocks noGrp="1"/>
          </p:cNvSpPr>
          <p:nvPr>
            <p:ph type="title"/>
          </p:nvPr>
        </p:nvSpPr>
        <p:spPr/>
        <p:txBody>
          <a:bodyPr/>
          <a:lstStyle/>
          <a:p>
            <a:r>
              <a:rPr lang="en-US">
                <a:latin typeface="Arial"/>
                <a:cs typeface="Arial"/>
              </a:rPr>
              <a:t>What are foundational skills?</a:t>
            </a:r>
          </a:p>
        </p:txBody>
      </p:sp>
      <p:sp>
        <p:nvSpPr>
          <p:cNvPr id="3" name="Content Placeholder 2">
            <a:extLst>
              <a:ext uri="{FF2B5EF4-FFF2-40B4-BE49-F238E27FC236}">
                <a16:creationId xmlns:a16="http://schemas.microsoft.com/office/drawing/2014/main" id="{E4884FF7-5DC3-D10F-EFD9-4C9C1B43959A}"/>
              </a:ext>
            </a:extLst>
          </p:cNvPr>
          <p:cNvSpPr>
            <a:spLocks noGrp="1"/>
          </p:cNvSpPr>
          <p:nvPr>
            <p:ph type="body" idx="2"/>
          </p:nvPr>
        </p:nvSpPr>
        <p:spPr>
          <a:xfrm>
            <a:off x="329184" y="1363544"/>
            <a:ext cx="7086600" cy="3692765"/>
          </a:xfrm>
        </p:spPr>
        <p:txBody>
          <a:bodyPr/>
          <a:lstStyle/>
          <a:p>
            <a:pPr marL="290195" indent="-213995"/>
            <a:r>
              <a:rPr lang="en-US" dirty="0">
                <a:latin typeface="Arial"/>
                <a:cs typeface="Arial"/>
              </a:rPr>
              <a:t>Foundational skills are language-specific skills that form the basis for literacy, including:</a:t>
            </a:r>
            <a:endParaRPr lang="en-US" dirty="0"/>
          </a:p>
          <a:p>
            <a:pPr lvl="1">
              <a:lnSpc>
                <a:spcPct val="113999"/>
              </a:lnSpc>
            </a:pPr>
            <a:r>
              <a:rPr lang="en-US" sz="2200" dirty="0">
                <a:latin typeface="Arial"/>
                <a:cs typeface="Arial"/>
              </a:rPr>
              <a:t>phonics</a:t>
            </a:r>
            <a:endParaRPr lang="en-US" sz="2200" dirty="0"/>
          </a:p>
          <a:p>
            <a:pPr lvl="1">
              <a:lnSpc>
                <a:spcPct val="113999"/>
              </a:lnSpc>
            </a:pPr>
            <a:r>
              <a:rPr lang="en-US" sz="2200" dirty="0">
                <a:latin typeface="Arial"/>
                <a:cs typeface="Arial"/>
              </a:rPr>
              <a:t>print concepts</a:t>
            </a:r>
            <a:endParaRPr lang="en-US" sz="2200" dirty="0"/>
          </a:p>
          <a:p>
            <a:pPr lvl="1">
              <a:lnSpc>
                <a:spcPct val="113999"/>
              </a:lnSpc>
            </a:pPr>
            <a:r>
              <a:rPr lang="en-US" sz="2200" dirty="0">
                <a:latin typeface="Arial"/>
                <a:cs typeface="Arial"/>
              </a:rPr>
              <a:t>phonological awareness</a:t>
            </a:r>
            <a:endParaRPr lang="en-US" sz="2200" dirty="0"/>
          </a:p>
          <a:p>
            <a:pPr lvl="1">
              <a:lnSpc>
                <a:spcPct val="113999"/>
              </a:lnSpc>
            </a:pPr>
            <a:r>
              <a:rPr lang="en-US" sz="2200" dirty="0">
                <a:latin typeface="Arial"/>
                <a:cs typeface="Arial"/>
              </a:rPr>
              <a:t>word recognition </a:t>
            </a:r>
            <a:endParaRPr lang="en-US" sz="2200" dirty="0"/>
          </a:p>
          <a:p>
            <a:pPr lvl="1">
              <a:lnSpc>
                <a:spcPct val="113999"/>
              </a:lnSpc>
            </a:pPr>
            <a:r>
              <a:rPr lang="en-US" sz="2200" dirty="0">
                <a:latin typeface="Arial"/>
                <a:cs typeface="Arial"/>
              </a:rPr>
              <a:t>alphabetic principle</a:t>
            </a:r>
            <a:endParaRPr lang="en-US" sz="2200" dirty="0"/>
          </a:p>
          <a:p>
            <a:pPr lvl="1">
              <a:lnSpc>
                <a:spcPct val="113999"/>
              </a:lnSpc>
            </a:pPr>
            <a:r>
              <a:rPr lang="en-US" sz="2200" dirty="0">
                <a:latin typeface="Arial"/>
                <a:cs typeface="Arial"/>
              </a:rPr>
              <a:t>fluency</a:t>
            </a:r>
            <a:endParaRPr lang="en-US" sz="2200" dirty="0"/>
          </a:p>
        </p:txBody>
      </p:sp>
      <p:sp>
        <p:nvSpPr>
          <p:cNvPr id="10" name="Oval Callout 9">
            <a:extLst>
              <a:ext uri="{FF2B5EF4-FFF2-40B4-BE49-F238E27FC236}">
                <a16:creationId xmlns:a16="http://schemas.microsoft.com/office/drawing/2014/main" id="{C2D82B7F-47A8-C4DA-8F9C-E8FC888A3931}"/>
              </a:ext>
            </a:extLst>
          </p:cNvPr>
          <p:cNvSpPr/>
          <p:nvPr/>
        </p:nvSpPr>
        <p:spPr>
          <a:xfrm>
            <a:off x="7510556" y="7955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Which ideas are familiar to you?</a:t>
            </a:r>
          </a:p>
          <a:p>
            <a:pPr algn="ctr">
              <a:spcAft>
                <a:spcPts val="1800"/>
              </a:spcAft>
            </a:pPr>
            <a:r>
              <a:rPr lang="en-US" sz="2400" dirty="0">
                <a:latin typeface="Arial"/>
                <a:cs typeface="Arial"/>
              </a:rPr>
              <a:t>Which ideas do you want to know more about?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3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B370-58CE-F9D1-FBD5-5F849DFCA95F}"/>
              </a:ext>
            </a:extLst>
          </p:cNvPr>
          <p:cNvSpPr>
            <a:spLocks noGrp="1"/>
          </p:cNvSpPr>
          <p:nvPr>
            <p:ph type="title"/>
          </p:nvPr>
        </p:nvSpPr>
        <p:spPr/>
        <p:txBody>
          <a:bodyPr/>
          <a:lstStyle/>
          <a:p>
            <a:r>
              <a:rPr lang="en-US">
                <a:latin typeface="Arial"/>
                <a:cs typeface="Arial"/>
              </a:rPr>
              <a:t>Why are foundational skills important to literacy development?</a:t>
            </a:r>
          </a:p>
        </p:txBody>
      </p:sp>
      <p:sp>
        <p:nvSpPr>
          <p:cNvPr id="3" name="Content Placeholder 2">
            <a:extLst>
              <a:ext uri="{FF2B5EF4-FFF2-40B4-BE49-F238E27FC236}">
                <a16:creationId xmlns:a16="http://schemas.microsoft.com/office/drawing/2014/main" id="{B145BFF0-1617-A4E9-6F2B-3F0BDFC7480A}"/>
              </a:ext>
            </a:extLst>
          </p:cNvPr>
          <p:cNvSpPr>
            <a:spLocks noGrp="1"/>
          </p:cNvSpPr>
          <p:nvPr>
            <p:ph type="body" idx="2"/>
          </p:nvPr>
        </p:nvSpPr>
        <p:spPr>
          <a:xfrm>
            <a:off x="329184" y="1615308"/>
            <a:ext cx="7107936" cy="3178587"/>
          </a:xfrm>
        </p:spPr>
        <p:txBody>
          <a:bodyPr/>
          <a:lstStyle/>
          <a:p>
            <a:pPr marL="290195" indent="-213995">
              <a:lnSpc>
                <a:spcPct val="113999"/>
              </a:lnSpc>
            </a:pPr>
            <a:r>
              <a:rPr lang="en-US" dirty="0">
                <a:latin typeface="Arial"/>
                <a:cs typeface="Arial"/>
              </a:rPr>
              <a:t>Reading and writing must be explicitly taught and practiced.</a:t>
            </a:r>
            <a:endParaRPr lang="en-US" dirty="0"/>
          </a:p>
          <a:p>
            <a:pPr marL="290195" indent="-213995"/>
            <a:r>
              <a:rPr lang="en-US" dirty="0">
                <a:latin typeface="Arial"/>
                <a:cs typeface="Arial"/>
              </a:rPr>
              <a:t>Foundational skills help students read and write fluently and make meaning of words on the page. </a:t>
            </a:r>
            <a:endParaRPr lang="en-US" dirty="0"/>
          </a:p>
          <a:p>
            <a:pPr marL="290195" indent="-213995">
              <a:lnSpc>
                <a:spcPct val="113999"/>
              </a:lnSpc>
            </a:pPr>
            <a:r>
              <a:rPr lang="en-US" dirty="0">
                <a:latin typeface="Arial"/>
                <a:cs typeface="Arial"/>
              </a:rPr>
              <a:t>Being able to decode words and read fluently ensures that students can focus more on reading to learn as opposed to learning to read.</a:t>
            </a:r>
            <a:endParaRPr lang="en-US" dirty="0"/>
          </a:p>
        </p:txBody>
      </p:sp>
      <p:sp>
        <p:nvSpPr>
          <p:cNvPr id="4" name="Oval Callout 3">
            <a:extLst>
              <a:ext uri="{FF2B5EF4-FFF2-40B4-BE49-F238E27FC236}">
                <a16:creationId xmlns:a16="http://schemas.microsoft.com/office/drawing/2014/main" id="{5FD3FEF3-4BE9-ABB9-6397-CC8AE8E7D5D4}"/>
              </a:ext>
            </a:extLst>
          </p:cNvPr>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800"/>
              </a:spcAft>
            </a:pPr>
            <a:r>
              <a:rPr lang="en-US" sz="2400" dirty="0">
                <a:latin typeface="Arial"/>
                <a:cs typeface="Arial"/>
              </a:rPr>
              <a:t>What are some </a:t>
            </a:r>
            <a:br>
              <a:rPr lang="en-US" sz="2400" dirty="0">
                <a:latin typeface="Arial" panose="020B0604020202020204" pitchFamily="34" charset="0"/>
                <a:cs typeface="Arial" panose="020B0604020202020204" pitchFamily="34" charset="0"/>
              </a:rPr>
            </a:br>
            <a:r>
              <a:rPr lang="en-US" sz="2400" dirty="0">
                <a:latin typeface="Arial"/>
                <a:cs typeface="Arial"/>
              </a:rPr>
              <a:t>other reasons </a:t>
            </a:r>
            <a:br>
              <a:rPr lang="en-US" sz="2400" dirty="0">
                <a:latin typeface="Arial" panose="020B0604020202020204" pitchFamily="34" charset="0"/>
                <a:cs typeface="Arial" panose="020B0604020202020204" pitchFamily="34" charset="0"/>
              </a:rPr>
            </a:br>
            <a:r>
              <a:rPr lang="en-US" sz="2400" dirty="0">
                <a:latin typeface="Arial"/>
                <a:cs typeface="Arial"/>
              </a:rPr>
              <a:t>foundational skills are important to literacy learning?</a:t>
            </a:r>
          </a:p>
        </p:txBody>
      </p:sp>
    </p:spTree>
    <p:extLst>
      <p:ext uri="{BB962C8B-B14F-4D97-AF65-F5344CB8AC3E}">
        <p14:creationId xmlns:p14="http://schemas.microsoft.com/office/powerpoint/2010/main" val="366162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8C63-A38D-4080-740F-2CB2C61DA56A}"/>
              </a:ext>
            </a:extLst>
          </p:cNvPr>
          <p:cNvSpPr>
            <a:spLocks noGrp="1"/>
          </p:cNvSpPr>
          <p:nvPr>
            <p:ph type="title"/>
          </p:nvPr>
        </p:nvSpPr>
        <p:spPr/>
        <p:txBody>
          <a:bodyPr/>
          <a:lstStyle/>
          <a:p>
            <a:r>
              <a:rPr lang="en-US" dirty="0"/>
              <a:t>Four Effective Instructional Practices</a:t>
            </a:r>
          </a:p>
        </p:txBody>
      </p:sp>
      <p:sp>
        <p:nvSpPr>
          <p:cNvPr id="3" name="Content Placeholder 2">
            <a:extLst>
              <a:ext uri="{FF2B5EF4-FFF2-40B4-BE49-F238E27FC236}">
                <a16:creationId xmlns:a16="http://schemas.microsoft.com/office/drawing/2014/main" id="{6E21D6C6-9510-06A6-5C27-E935144B6BD2}"/>
              </a:ext>
            </a:extLst>
          </p:cNvPr>
          <p:cNvSpPr>
            <a:spLocks noGrp="1"/>
          </p:cNvSpPr>
          <p:nvPr>
            <p:ph type="body" idx="2"/>
          </p:nvPr>
        </p:nvSpPr>
        <p:spPr>
          <a:xfrm>
            <a:off x="329184" y="1363544"/>
            <a:ext cx="7086600" cy="4078705"/>
          </a:xfrm>
        </p:spPr>
        <p:txBody>
          <a:bodyPr/>
          <a:lstStyle/>
          <a:p>
            <a:pPr marL="533400" indent="-457200">
              <a:buAutoNum type="arabicPeriod"/>
            </a:pPr>
            <a:r>
              <a:rPr lang="en-US" dirty="0">
                <a:latin typeface="Arial"/>
                <a:cs typeface="Arial"/>
              </a:rPr>
              <a:t>Educators spend dedicated time each day teaching foundational skills.</a:t>
            </a:r>
          </a:p>
          <a:p>
            <a:pPr marL="533400" indent="-457200">
              <a:lnSpc>
                <a:spcPct val="113999"/>
              </a:lnSpc>
              <a:buAutoNum type="arabicPeriod"/>
            </a:pPr>
            <a:r>
              <a:rPr lang="en-US" dirty="0">
                <a:latin typeface="Arial"/>
                <a:cs typeface="Arial"/>
              </a:rPr>
              <a:t>Educators regularly provide opportunities throughout the school day for learners to practice foundational skills.</a:t>
            </a:r>
            <a:endParaRPr lang="en-US" dirty="0"/>
          </a:p>
          <a:p>
            <a:pPr marL="533400" indent="-457200">
              <a:lnSpc>
                <a:spcPct val="113999"/>
              </a:lnSpc>
              <a:buAutoNum type="arabicPeriod"/>
            </a:pPr>
            <a:r>
              <a:rPr lang="en-US" dirty="0">
                <a:latin typeface="Arial"/>
                <a:cs typeface="Arial"/>
              </a:rPr>
              <a:t>Educators make connections between English and a student's home language or dialect. </a:t>
            </a:r>
          </a:p>
          <a:p>
            <a:pPr marL="533400" indent="-457200">
              <a:lnSpc>
                <a:spcPct val="113999"/>
              </a:lnSpc>
              <a:buAutoNum type="arabicPeriod"/>
            </a:pPr>
            <a:r>
              <a:rPr lang="en-US" dirty="0">
                <a:latin typeface="Arial"/>
                <a:cs typeface="Arial"/>
              </a:rPr>
              <a:t>Educators provide adequate time and exposure to decodable texts.</a:t>
            </a:r>
            <a:endParaRPr lang="en-US" dirty="0"/>
          </a:p>
        </p:txBody>
      </p:sp>
      <p:sp>
        <p:nvSpPr>
          <p:cNvPr id="4" name="Oval Callout 3">
            <a:extLst>
              <a:ext uri="{FF2B5EF4-FFF2-40B4-BE49-F238E27FC236}">
                <a16:creationId xmlns:a16="http://schemas.microsoft.com/office/drawing/2014/main" id="{43771853-2116-1A5F-8206-CE61FBB43D44}"/>
              </a:ext>
            </a:extLst>
          </p:cNvPr>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prstClr val="black">
                <a:alpha val="3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a:latin typeface="Arial" panose="020B0604020202020204" pitchFamily="34" charset="0"/>
                <a:cs typeface="Arial" panose="020B0604020202020204" pitchFamily="34" charset="0"/>
              </a:rPr>
              <a:t>Which of these are part of your current practice? </a:t>
            </a:r>
          </a:p>
          <a:p>
            <a:pPr algn="ctr">
              <a:spcAft>
                <a:spcPts val="1800"/>
              </a:spcAft>
            </a:pPr>
            <a:r>
              <a:rPr lang="en-US" sz="2400">
                <a:latin typeface="Arial" panose="020B0604020202020204" pitchFamily="34" charset="0"/>
                <a:cs typeface="Arial" panose="020B0604020202020204" pitchFamily="34" charset="0"/>
              </a:rPr>
              <a:t>Which practices might be growth areas for you?</a:t>
            </a:r>
          </a:p>
        </p:txBody>
      </p:sp>
    </p:spTree>
    <p:extLst>
      <p:ext uri="{BB962C8B-B14F-4D97-AF65-F5344CB8AC3E}">
        <p14:creationId xmlns:p14="http://schemas.microsoft.com/office/powerpoint/2010/main" val="185856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77E9-4467-1F6B-6C4F-5F9EA1FA6B3D}"/>
              </a:ext>
            </a:extLst>
          </p:cNvPr>
          <p:cNvSpPr>
            <a:spLocks noGrp="1"/>
          </p:cNvSpPr>
          <p:nvPr>
            <p:ph type="title"/>
          </p:nvPr>
        </p:nvSpPr>
        <p:spPr>
          <a:xfrm>
            <a:off x="329183" y="350161"/>
            <a:ext cx="4069080" cy="1938992"/>
          </a:xfrm>
        </p:spPr>
        <p:txBody>
          <a:bodyPr/>
          <a:lstStyle/>
          <a:p>
            <a:r>
              <a:rPr lang="en-US" dirty="0">
                <a:latin typeface="Arial"/>
                <a:cs typeface="Arial"/>
              </a:rPr>
              <a:t>1. Spend dedicated time each day teaching foundational skills.</a:t>
            </a:r>
            <a:endParaRPr lang="en-US" dirty="0"/>
          </a:p>
        </p:txBody>
      </p:sp>
      <p:sp>
        <p:nvSpPr>
          <p:cNvPr id="12" name="Text Placeholder 11">
            <a:extLst>
              <a:ext uri="{FF2B5EF4-FFF2-40B4-BE49-F238E27FC236}">
                <a16:creationId xmlns:a16="http://schemas.microsoft.com/office/drawing/2014/main" id="{C2C9ABFE-B26A-C873-20BE-742E47899ABF}"/>
              </a:ext>
            </a:extLst>
          </p:cNvPr>
          <p:cNvSpPr>
            <a:spLocks noGrp="1"/>
          </p:cNvSpPr>
          <p:nvPr>
            <p:ph type="body" idx="1"/>
          </p:nvPr>
        </p:nvSpPr>
        <p:spPr/>
        <p:txBody>
          <a:bodyPr/>
          <a:lstStyle/>
          <a:p>
            <a:r>
              <a:rPr lang="en-US"/>
              <a:t>Example</a:t>
            </a:r>
          </a:p>
        </p:txBody>
      </p:sp>
      <p:sp>
        <p:nvSpPr>
          <p:cNvPr id="3" name="Content Placeholder 2">
            <a:extLst>
              <a:ext uri="{FF2B5EF4-FFF2-40B4-BE49-F238E27FC236}">
                <a16:creationId xmlns:a16="http://schemas.microsoft.com/office/drawing/2014/main" id="{2F469CCE-C631-EC57-F5F4-E64B7F24638D}"/>
              </a:ext>
            </a:extLst>
          </p:cNvPr>
          <p:cNvSpPr>
            <a:spLocks noGrp="1"/>
          </p:cNvSpPr>
          <p:nvPr>
            <p:ph sz="half" idx="2"/>
          </p:nvPr>
        </p:nvSpPr>
        <p:spPr>
          <a:xfrm>
            <a:off x="5074920" y="932452"/>
            <a:ext cx="6739467" cy="1603837"/>
          </a:xfrm>
        </p:spPr>
        <p:txBody>
          <a:bodyPr vert="horz" wrap="square" lIns="91440" tIns="45720" rIns="91440" bIns="45720" rtlCol="0" anchor="t">
            <a:spAutoFit/>
          </a:bodyPr>
          <a:lstStyle/>
          <a:p>
            <a:pPr>
              <a:lnSpc>
                <a:spcPct val="113999"/>
              </a:lnSpc>
            </a:pPr>
            <a:r>
              <a:rPr lang="en-US" dirty="0">
                <a:latin typeface="Arial"/>
                <a:ea typeface="Calibri"/>
                <a:cs typeface="Arial"/>
              </a:rPr>
              <a:t>A</a:t>
            </a:r>
            <a:r>
              <a:rPr lang="en-US" dirty="0">
                <a:effectLst/>
                <a:latin typeface="Arial"/>
                <a:ea typeface="Calibri"/>
                <a:cs typeface="Arial"/>
              </a:rPr>
              <a:t> </a:t>
            </a:r>
            <a:r>
              <a:rPr lang="en-US" dirty="0">
                <a:latin typeface="Arial"/>
                <a:ea typeface="Calibri"/>
                <a:cs typeface="Arial"/>
              </a:rPr>
              <a:t>kindergarten </a:t>
            </a:r>
            <a:r>
              <a:rPr lang="en-US" dirty="0">
                <a:effectLst/>
                <a:latin typeface="Arial"/>
                <a:ea typeface="Calibri"/>
                <a:cs typeface="Arial"/>
              </a:rPr>
              <a:t>teacher </a:t>
            </a:r>
            <a:r>
              <a:rPr lang="en-US" dirty="0">
                <a:latin typeface="Arial"/>
                <a:ea typeface="Calibri"/>
                <a:cs typeface="Arial"/>
              </a:rPr>
              <a:t>sets aside 20 minutes each morning during </a:t>
            </a:r>
            <a:r>
              <a:rPr lang="en-US" dirty="0">
                <a:effectLst/>
                <a:latin typeface="Arial"/>
                <a:ea typeface="Calibri"/>
                <a:cs typeface="Arial"/>
              </a:rPr>
              <a:t>the</a:t>
            </a:r>
            <a:r>
              <a:rPr lang="en-US" dirty="0">
                <a:latin typeface="Arial"/>
                <a:ea typeface="Calibri"/>
                <a:cs typeface="Arial"/>
              </a:rPr>
              <a:t> literacy block for a brief lesson</a:t>
            </a:r>
            <a:r>
              <a:rPr lang="en-US" dirty="0">
                <a:effectLst/>
                <a:latin typeface="Arial"/>
                <a:ea typeface="Calibri"/>
                <a:cs typeface="Arial"/>
              </a:rPr>
              <a:t> and </a:t>
            </a:r>
            <a:r>
              <a:rPr lang="en-US" dirty="0">
                <a:latin typeface="Arial"/>
                <a:ea typeface="Calibri"/>
                <a:cs typeface="Arial"/>
              </a:rPr>
              <a:t>practice with key foundational skills (e.g., phonemic awareness) for students</a:t>
            </a:r>
            <a:r>
              <a:rPr lang="en-US" dirty="0">
                <a:effectLst/>
                <a:latin typeface="Arial"/>
                <a:ea typeface="Calibri"/>
                <a:cs typeface="Arial"/>
              </a:rPr>
              <a:t>.</a:t>
            </a:r>
            <a:endParaRPr lang="en-US" dirty="0">
              <a:latin typeface="Arial"/>
              <a:ea typeface="Calibri"/>
              <a:cs typeface="Arial"/>
            </a:endParaRPr>
          </a:p>
        </p:txBody>
      </p:sp>
      <p:sp>
        <p:nvSpPr>
          <p:cNvPr id="13" name="Text Placeholder 12">
            <a:extLst>
              <a:ext uri="{FF2B5EF4-FFF2-40B4-BE49-F238E27FC236}">
                <a16:creationId xmlns:a16="http://schemas.microsoft.com/office/drawing/2014/main" id="{2BD3B3F6-3A15-594A-D637-1A19DD3F0746}"/>
              </a:ext>
            </a:extLst>
          </p:cNvPr>
          <p:cNvSpPr>
            <a:spLocks noGrp="1"/>
          </p:cNvSpPr>
          <p:nvPr>
            <p:ph type="body" idx="10"/>
          </p:nvPr>
        </p:nvSpPr>
        <p:spPr>
          <a:xfrm>
            <a:off x="5074920" y="3232291"/>
            <a:ext cx="4409710" cy="478144"/>
          </a:xfrm>
        </p:spPr>
        <p:txBody>
          <a:bodyPr/>
          <a:lstStyle/>
          <a:p>
            <a:r>
              <a:rPr lang="en-US" dirty="0"/>
              <a:t>Potential pitfall</a:t>
            </a:r>
          </a:p>
        </p:txBody>
      </p:sp>
      <p:sp>
        <p:nvSpPr>
          <p:cNvPr id="14" name="Content Placeholder 13">
            <a:extLst>
              <a:ext uri="{FF2B5EF4-FFF2-40B4-BE49-F238E27FC236}">
                <a16:creationId xmlns:a16="http://schemas.microsoft.com/office/drawing/2014/main" id="{731818FA-5E96-D867-4819-A35DED4C5926}"/>
              </a:ext>
            </a:extLst>
          </p:cNvPr>
          <p:cNvSpPr>
            <a:spLocks noGrp="1"/>
          </p:cNvSpPr>
          <p:nvPr>
            <p:ph sz="half" idx="11"/>
          </p:nvPr>
        </p:nvSpPr>
        <p:spPr>
          <a:xfrm>
            <a:off x="5074920" y="3814582"/>
            <a:ext cx="5043115" cy="1603837"/>
          </a:xfrm>
        </p:spPr>
        <p:txBody>
          <a:bodyPr vert="horz" wrap="square" lIns="91440" tIns="45720" rIns="91440" bIns="45720" rtlCol="0" anchor="t">
            <a:spAutoFit/>
          </a:bodyPr>
          <a:lstStyle/>
          <a:p>
            <a:r>
              <a:rPr lang="en-US" dirty="0">
                <a:latin typeface="Arial"/>
                <a:cs typeface="Arial"/>
              </a:rPr>
              <a:t>The 20-minute literacy lessons do not follow an intentional sequence that systematically build foundational skills over time.</a:t>
            </a:r>
            <a:endParaRPr lang="en-US" dirty="0"/>
          </a:p>
        </p:txBody>
      </p:sp>
      <p:cxnSp>
        <p:nvCxnSpPr>
          <p:cNvPr id="41" name="Straight Connector 40">
            <a:extLst>
              <a:ext uri="{FF2B5EF4-FFF2-40B4-BE49-F238E27FC236}">
                <a16:creationId xmlns:a16="http://schemas.microsoft.com/office/drawing/2014/main" id="{DAD780F5-9E04-03D8-6A51-8B04A08C74F5}"/>
              </a:ext>
              <a:ext uri="{C183D7F6-B498-43B3-948B-1728B52AA6E4}">
                <adec:decorative xmlns:adec="http://schemas.microsoft.com/office/drawing/2017/decorative" val="1"/>
              </a:ext>
            </a:extLst>
          </p:cNvPr>
          <p:cNvCxnSpPr/>
          <p:nvPr/>
        </p:nvCxnSpPr>
        <p:spPr>
          <a:xfrm>
            <a:off x="5130801" y="2878667"/>
            <a:ext cx="6265333" cy="0"/>
          </a:xfrm>
          <a:prstGeom prst="line">
            <a:avLst/>
          </a:prstGeom>
          <a:ln w="635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F9E235-C941-9997-5A61-F98F26689E89}"/>
              </a:ext>
            </a:extLst>
          </p:cNvPr>
          <p:cNvSpPr txBox="1">
            <a:spLocks noGrp="1"/>
          </p:cNvSpPr>
          <p:nvPr>
            <p:ph type="title" idx="4294967295"/>
          </p:nvPr>
        </p:nvSpPr>
        <p:spPr>
          <a:xfrm>
            <a:off x="329182" y="350161"/>
            <a:ext cx="4069080" cy="24006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100000"/>
              </a:lnSpc>
              <a:spcBef>
                <a:spcPct val="0"/>
              </a:spcBef>
              <a:buNone/>
              <a:defRPr sz="3000" b="1" i="0" kern="1200">
                <a:solidFill>
                  <a:srgbClr val="D14F9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D14F97"/>
                </a:solidFill>
                <a:effectLst/>
                <a:uLnTx/>
                <a:uFillTx/>
                <a:latin typeface="Arial"/>
                <a:ea typeface="+mj-ea"/>
                <a:cs typeface="Arial"/>
              </a:rPr>
              <a:t>1. Spend dedicated time each day teaching foundational skills. (2)</a:t>
            </a:r>
            <a:endParaRPr kumimoji="0" lang="en-US" sz="3000" b="1" i="0" u="none" strike="noStrike" kern="1200" cap="none" spc="0" normalizeH="0" baseline="0" noProof="0" dirty="0">
              <a:ln>
                <a:noFill/>
              </a:ln>
              <a:solidFill>
                <a:srgbClr val="D14F97"/>
              </a:solidFill>
              <a:effectLst/>
              <a:uLnTx/>
              <a:uFillTx/>
              <a:latin typeface="Arial" panose="020B0604020202020204" pitchFamily="34" charset="0"/>
              <a:ea typeface="+mj-ea"/>
              <a:cs typeface="Arial" panose="020B0604020202020204" pitchFamily="34" charset="0"/>
            </a:endParaRPr>
          </a:p>
        </p:txBody>
      </p:sp>
      <p:sp>
        <p:nvSpPr>
          <p:cNvPr id="8" name="Text Placeholder 7">
            <a:extLst>
              <a:ext uri="{FF2B5EF4-FFF2-40B4-BE49-F238E27FC236}">
                <a16:creationId xmlns:a16="http://schemas.microsoft.com/office/drawing/2014/main" id="{F41B228B-70F5-63FD-F94C-EAA90C77909D}"/>
              </a:ext>
            </a:extLst>
          </p:cNvPr>
          <p:cNvSpPr>
            <a:spLocks noGrp="1"/>
          </p:cNvSpPr>
          <p:nvPr>
            <p:ph type="body" idx="1"/>
          </p:nvPr>
        </p:nvSpPr>
        <p:spPr/>
        <p:txBody>
          <a:bodyPr/>
          <a:lstStyle/>
          <a:p>
            <a:r>
              <a:rPr lang="en-US"/>
              <a:t>Why this matters:</a:t>
            </a:r>
          </a:p>
        </p:txBody>
      </p:sp>
      <p:sp>
        <p:nvSpPr>
          <p:cNvPr id="3" name="Content Placeholder 2">
            <a:extLst>
              <a:ext uri="{FF2B5EF4-FFF2-40B4-BE49-F238E27FC236}">
                <a16:creationId xmlns:a16="http://schemas.microsoft.com/office/drawing/2014/main" id="{0E214CDD-5F60-40F8-A36C-9BFACF3D932B}"/>
              </a:ext>
            </a:extLst>
          </p:cNvPr>
          <p:cNvSpPr>
            <a:spLocks noGrp="1"/>
          </p:cNvSpPr>
          <p:nvPr>
            <p:ph sz="half" idx="2"/>
          </p:nvPr>
        </p:nvSpPr>
        <p:spPr>
          <a:xfrm>
            <a:off x="5074920" y="932452"/>
            <a:ext cx="6739467" cy="3352777"/>
          </a:xfrm>
        </p:spPr>
        <p:txBody>
          <a:bodyPr vert="horz" wrap="square" lIns="91440" tIns="45720" rIns="91440" bIns="45720" rtlCol="0" anchor="t">
            <a:spAutoFit/>
          </a:bodyPr>
          <a:lstStyle/>
          <a:p>
            <a:r>
              <a:rPr lang="en-US" dirty="0">
                <a:latin typeface="Arial"/>
                <a:cs typeface="Arial"/>
              </a:rPr>
              <a:t>Having dedicated time each day for sequential, foundational skills instruction ensures that reading and writing are explicitly and systematically taught and practiced. Daily instruction that follows an intentional sequence helps students know what to expect and ensures continuity, both of which facilitate learning.</a:t>
            </a:r>
            <a:endParaRPr lang="en-US" b="1" dirty="0"/>
          </a:p>
          <a:p>
            <a:pPr>
              <a:lnSpc>
                <a:spcPct val="113999"/>
              </a:lnSpc>
            </a:pPr>
            <a:endParaRPr lang="en-US" b="1" dirty="0"/>
          </a:p>
        </p:txBody>
      </p:sp>
    </p:spTree>
    <p:extLst>
      <p:ext uri="{BB962C8B-B14F-4D97-AF65-F5344CB8AC3E}">
        <p14:creationId xmlns:p14="http://schemas.microsoft.com/office/powerpoint/2010/main" val="185723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LF Slides Strand - Oral Language" id="{C32B5669-5557-E44C-BA50-1FCB60F67151}" vid="{475A824D-6AD1-5542-AC46-99B7D8990D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2347</TotalTime>
  <Words>3961</Words>
  <Application>Microsoft Macintosh PowerPoint</Application>
  <PresentationFormat>Widescreen</PresentationFormat>
  <Paragraphs>326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Arial Rounded MT Bold</vt:lpstr>
      <vt:lpstr>Calibri</vt:lpstr>
      <vt:lpstr>Poppins</vt:lpstr>
      <vt:lpstr>Office Theme</vt:lpstr>
      <vt:lpstr>Foundational Skills</vt:lpstr>
      <vt:lpstr>Oregon Early Literacy Framework – Foundational Skills</vt:lpstr>
      <vt:lpstr>Reflecting on Your Experience</vt:lpstr>
      <vt:lpstr>Reflecting on a Student</vt:lpstr>
      <vt:lpstr>What are foundational skills?</vt:lpstr>
      <vt:lpstr>Why are foundational skills important to literacy development?</vt:lpstr>
      <vt:lpstr>Four Effective Instructional Practices</vt:lpstr>
      <vt:lpstr>1. Spend dedicated time each day teaching foundational skills.</vt:lpstr>
      <vt:lpstr>1. Spend dedicated time each day teaching foundational skills. (2)</vt:lpstr>
      <vt:lpstr>2. Regularly provide opportunities throughout the school day for learners to practice foundational skills.</vt:lpstr>
      <vt:lpstr>2. Regularly provide opportunities throughout the school day for learners to practice foundational skills. (2)</vt:lpstr>
      <vt:lpstr>3. Make connections between English and a student's home language or dialect.</vt:lpstr>
      <vt:lpstr>3. Make connections between English and a student's home language.</vt:lpstr>
      <vt:lpstr>4. Educators provide adequate time and exposure to decodable texts.</vt:lpstr>
      <vt:lpstr>4. Educators provide adequate time and exposure to decodable texts.</vt:lpstr>
      <vt:lpstr>Pair-share</vt:lpstr>
      <vt:lpstr>Integrating foundational skills into core teaching</vt:lpstr>
      <vt:lpstr>Learn More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Language</dc:title>
  <dc:creator>Charlie Levin</dc:creator>
  <cp:lastModifiedBy>Tamara Thompson</cp:lastModifiedBy>
  <cp:revision>343</cp:revision>
  <dcterms:created xsi:type="dcterms:W3CDTF">2024-03-08T03:26:27Z</dcterms:created>
  <dcterms:modified xsi:type="dcterms:W3CDTF">2024-05-20T18:04:39Z</dcterms:modified>
</cp:coreProperties>
</file>