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Poppins" pitchFamily="2" charset="77"/>
      <p:regular r:id="rId25"/>
      <p:bold r:id="rId26"/>
      <p:italic r:id="rId27"/>
      <p:boldItalic r:id="rId28"/>
    </p:embeddedFont>
    <p:embeddedFont>
      <p:font typeface="Proxima Nova" panose="02000506030000020004"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5UJ5SC2kHO/9crWo4oeja9h2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en McLe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93"/>
    <p:restoredTop sz="86395"/>
  </p:normalViewPr>
  <p:slideViewPr>
    <p:cSldViewPr snapToGrid="0">
      <p:cViewPr varScale="1">
        <p:scale>
          <a:sx n="110" d="100"/>
          <a:sy n="110" d="100"/>
        </p:scale>
        <p:origin x="520" y="168"/>
      </p:cViewPr>
      <p:guideLst/>
    </p:cSldViewPr>
  </p:slideViewPr>
  <p:outlineViewPr>
    <p:cViewPr>
      <p:scale>
        <a:sx n="33" d="100"/>
        <a:sy n="33" d="100"/>
      </p:scale>
      <p:origin x="0" y="-160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Welcome to our learning session.</a:t>
            </a:r>
            <a:endParaRPr b="0">
              <a:latin typeface="Calibri"/>
              <a:ea typeface="Calibri"/>
              <a:cs typeface="Calibri"/>
              <a:sym typeface="Calibri"/>
            </a:endParaRPr>
          </a:p>
          <a:p>
            <a:pPr marL="0" lvl="0" indent="0" algn="l" rtl="0">
              <a:spcBef>
                <a:spcPts val="0"/>
              </a:spcBef>
              <a:spcAft>
                <a:spcPts val="0"/>
              </a:spcAft>
              <a:buNone/>
            </a:pPr>
            <a:br>
              <a:rPr lang="en-US"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This will be an interactive experience. While I will be sharing some key information, I will also be inviting your insights, expertise and experience.</a:t>
            </a:r>
            <a:endParaRPr b="0">
              <a:latin typeface="Calibri"/>
              <a:ea typeface="Calibri"/>
              <a:cs typeface="Calibri"/>
              <a:sym typeface="Calibri"/>
            </a:endParaRPr>
          </a:p>
          <a:p>
            <a:pPr marL="0" lvl="0" indent="0" algn="l" rtl="0">
              <a:spcBef>
                <a:spcPts val="0"/>
              </a:spcBef>
              <a:spcAft>
                <a:spcPts val="0"/>
              </a:spcAft>
              <a:buNone/>
            </a:pPr>
            <a:br>
              <a:rPr lang="en-US"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Our focus today is on an overview of Oregon’s Early Literacy Framework (OELF).</a:t>
            </a:r>
            <a:endParaRPr b="0">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marR="0" lvl="0" indent="0" algn="l" rtl="0">
              <a:spcBef>
                <a:spcPts val="0"/>
              </a:spcBef>
              <a:spcAft>
                <a:spcPts val="0"/>
              </a:spcAft>
              <a:buNone/>
            </a:pPr>
            <a:r>
              <a:rPr lang="en-US" sz="1200" b="1">
                <a:latin typeface="Calibri"/>
                <a:ea typeface="Calibri"/>
                <a:cs typeface="Calibri"/>
                <a:sym typeface="Calibri"/>
              </a:rPr>
              <a:t>Facilitator Considerations</a:t>
            </a:r>
            <a:endParaRPr sz="1200">
              <a:latin typeface="Calibri"/>
              <a:ea typeface="Calibri"/>
              <a:cs typeface="Calibri"/>
              <a:sym typeface="Calibri"/>
            </a:endParaRPr>
          </a:p>
          <a:p>
            <a:pPr marL="0" marR="0" lvl="0" indent="0" algn="l" rtl="0">
              <a:spcBef>
                <a:spcPts val="0"/>
              </a:spcBef>
              <a:spcAft>
                <a:spcPts val="0"/>
              </a:spcAft>
              <a:buNone/>
            </a:pPr>
            <a:r>
              <a:rPr lang="en-US" sz="1200">
                <a:latin typeface="Calibri"/>
                <a:ea typeface="Calibri"/>
                <a:cs typeface="Calibri"/>
                <a:sym typeface="Calibri"/>
              </a:rPr>
              <a:t>Consider also inserting a slide about collaborative norms that you and your community can use or have used in the past to engage with one another. </a:t>
            </a:r>
            <a:endParaRPr/>
          </a:p>
          <a:p>
            <a:pPr marL="0" marR="0" lvl="0" indent="0" algn="l" rtl="0">
              <a:spcBef>
                <a:spcPts val="0"/>
              </a:spcBef>
              <a:spcAft>
                <a:spcPts val="0"/>
              </a:spcAft>
              <a:buNone/>
            </a:pPr>
            <a:r>
              <a:rPr lang="en-US" sz="1200">
                <a:latin typeface="Calibri"/>
                <a:ea typeface="Calibri"/>
                <a:cs typeface="Calibri"/>
                <a:sym typeface="Calibri"/>
              </a:rPr>
              <a:t>In person considerations:</a:t>
            </a:r>
            <a:endParaRPr/>
          </a:p>
          <a:p>
            <a:pPr marL="342900" marR="0" lvl="0" indent="-342900" algn="l" rtl="0">
              <a:spcBef>
                <a:spcPts val="0"/>
              </a:spcBef>
              <a:spcAft>
                <a:spcPts val="0"/>
              </a:spcAft>
              <a:buClr>
                <a:schemeClr val="dk1"/>
              </a:buClr>
              <a:buSzPts val="1200"/>
              <a:buFont typeface="Arial"/>
              <a:buChar char="•"/>
            </a:pPr>
            <a:r>
              <a:rPr lang="en-US" sz="1200">
                <a:latin typeface="Calibri"/>
                <a:ea typeface="Calibri"/>
                <a:cs typeface="Calibri"/>
                <a:sym typeface="Calibri"/>
              </a:rPr>
              <a:t>If possible, set seating so that participants can easily talk with a partner.</a:t>
            </a:r>
            <a:endParaRPr/>
          </a:p>
          <a:p>
            <a:pPr marL="0" marR="0" lvl="0" indent="0" algn="l" rtl="0">
              <a:spcBef>
                <a:spcPts val="0"/>
              </a:spcBef>
              <a:spcAft>
                <a:spcPts val="0"/>
              </a:spcAft>
              <a:buNone/>
            </a:pPr>
            <a:br>
              <a:rPr lang="en-US" sz="1200">
                <a:latin typeface="Calibri"/>
                <a:ea typeface="Calibri"/>
                <a:cs typeface="Calibri"/>
                <a:sym typeface="Calibri"/>
              </a:rPr>
            </a:br>
            <a:r>
              <a:rPr lang="en-US" sz="1200">
                <a:latin typeface="Calibri"/>
                <a:ea typeface="Calibri"/>
                <a:cs typeface="Calibri"/>
                <a:sym typeface="Calibri"/>
              </a:rPr>
              <a:t>Online considerations:</a:t>
            </a:r>
            <a:endParaRPr/>
          </a:p>
          <a:p>
            <a:pPr marL="342900" marR="0" lvl="0" indent="-342900" algn="l" rtl="0">
              <a:spcBef>
                <a:spcPts val="0"/>
              </a:spcBef>
              <a:spcAft>
                <a:spcPts val="0"/>
              </a:spcAft>
              <a:buClr>
                <a:schemeClr val="dk1"/>
              </a:buClr>
              <a:buSzPts val="1200"/>
              <a:buFont typeface="Arial"/>
              <a:buChar char="•"/>
            </a:pPr>
            <a:r>
              <a:rPr lang="en-US" sz="1200">
                <a:latin typeface="Calibri"/>
                <a:ea typeface="Calibri"/>
                <a:cs typeface="Calibri"/>
                <a:sym typeface="Calibri"/>
              </a:rPr>
              <a:t>If possible, enable breakout rooms for conversations between participants.</a:t>
            </a:r>
            <a:endParaRPr/>
          </a:p>
          <a:p>
            <a:pPr marL="0" lvl="0" indent="0" algn="l" rtl="0">
              <a:spcBef>
                <a:spcPts val="0"/>
              </a:spcBef>
              <a:spcAft>
                <a:spcPts val="0"/>
              </a:spcAft>
              <a:buNone/>
            </a:pPr>
            <a:endParaRPr/>
          </a:p>
        </p:txBody>
      </p:sp>
      <p:sp>
        <p:nvSpPr>
          <p:cNvPr id="647" name="Google Shape;64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Now we are going to explore three effective instructional practices. </a:t>
            </a:r>
            <a:endParaRPr/>
          </a:p>
          <a:p>
            <a:pPr marL="0" lvl="0" indent="0" algn="l" rtl="0">
              <a:spcBef>
                <a:spcPts val="0"/>
              </a:spcBef>
              <a:spcAft>
                <a:spcPts val="0"/>
              </a:spcAft>
              <a:buNone/>
            </a:pPr>
            <a:br>
              <a:rPr lang="en-US"/>
            </a:br>
            <a:r>
              <a:rPr lang="en-US"/>
              <a:t>After thinking about the “what” and the “why,” we will move toward the “how” by focusing on three effective instructional practices. </a:t>
            </a:r>
            <a:endParaRPr/>
          </a:p>
          <a:p>
            <a:pPr marL="0" lvl="0" indent="0" algn="l" rtl="0">
              <a:spcBef>
                <a:spcPts val="0"/>
              </a:spcBef>
              <a:spcAft>
                <a:spcPts val="0"/>
              </a:spcAft>
              <a:buNone/>
            </a:pPr>
            <a:r>
              <a:rPr lang="en-US"/>
              <a:t>We will go into them one by one, to get a little deeper and share some examples and potential pitfalls.</a:t>
            </a:r>
            <a:endParaRPr/>
          </a:p>
          <a:p>
            <a:pPr marL="0" lvl="0" indent="0" algn="l" rtl="0">
              <a:spcBef>
                <a:spcPts val="0"/>
              </a:spcBef>
              <a:spcAft>
                <a:spcPts val="0"/>
              </a:spcAft>
              <a:buNone/>
            </a:pPr>
            <a:br>
              <a:rPr lang="en-US"/>
            </a:br>
            <a:r>
              <a:rPr lang="en-US"/>
              <a:t>This is an overview of the three practices.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slide text.]</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As you frame the instructional practices, it is important to recognize that many teachers are already doing some of these. </a:t>
            </a:r>
            <a:br>
              <a:rPr lang="en-US"/>
            </a:br>
            <a:endParaRPr/>
          </a:p>
          <a:p>
            <a:pPr marL="0" lvl="0" indent="0" algn="l" rtl="0">
              <a:spcBef>
                <a:spcPts val="0"/>
              </a:spcBef>
              <a:spcAft>
                <a:spcPts val="0"/>
              </a:spcAft>
              <a:buNone/>
            </a:pPr>
            <a:r>
              <a:rPr lang="en-US"/>
              <a:t>As a facilitator, you will want to build on the strengths in the room, as well as model a stance of curiosity toward how we can always grow our teaching practice.</a:t>
            </a:r>
            <a:endParaRPr/>
          </a:p>
          <a:p>
            <a:pPr marL="0" lvl="0" indent="0" algn="l" rtl="0">
              <a:spcBef>
                <a:spcPts val="0"/>
              </a:spcBef>
              <a:spcAft>
                <a:spcPts val="0"/>
              </a:spcAft>
              <a:buNone/>
            </a:pPr>
            <a:endParaRPr/>
          </a:p>
        </p:txBody>
      </p:sp>
      <p:sp>
        <p:nvSpPr>
          <p:cNvPr id="729" name="Google Shape;72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The first practice is: [Read slide text.]</a:t>
            </a:r>
            <a:endParaRPr/>
          </a:p>
          <a:p>
            <a:pPr marL="0" lvl="0" indent="0" algn="l" rtl="0">
              <a:spcBef>
                <a:spcPts val="0"/>
              </a:spcBef>
              <a:spcAft>
                <a:spcPts val="0"/>
              </a:spcAft>
              <a:buNone/>
            </a:pPr>
            <a:br>
              <a:rPr lang="en-US"/>
            </a:br>
            <a:r>
              <a:rPr lang="en-US"/>
              <a:t>One example of this is: [Read slide text.]</a:t>
            </a:r>
            <a:endParaRPr/>
          </a:p>
          <a:p>
            <a:pPr marL="0" lvl="0" indent="0" algn="l" rtl="0">
              <a:spcBef>
                <a:spcPts val="0"/>
              </a:spcBef>
              <a:spcAft>
                <a:spcPts val="0"/>
              </a:spcAft>
              <a:buNone/>
            </a:pPr>
            <a:br>
              <a:rPr lang="en-US"/>
            </a:br>
            <a:r>
              <a:rPr lang="en-US"/>
              <a:t>We have also provided a potential pitfall. [Read slide text.]</a:t>
            </a:r>
            <a:endParaRPr/>
          </a:p>
          <a:p>
            <a:pPr marL="0" lvl="0" indent="0" algn="l" rtl="0">
              <a:spcBef>
                <a:spcPts val="0"/>
              </a:spcBef>
              <a:spcAft>
                <a:spcPts val="0"/>
              </a:spcAft>
              <a:buNone/>
            </a:pPr>
            <a:br>
              <a:rPr lang="en-US"/>
            </a:br>
            <a:r>
              <a:rPr lang="en-US"/>
              <a:t>We are putting these two practices next to each other to help build a more nuanced understanding of what it means to acknowledge and respect the background, culture and time of families to support active engagement and relationship building. </a:t>
            </a:r>
            <a:br>
              <a:rPr lang="en-US"/>
            </a:b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Examples and non-examples can be a helpful tool for understanding a new concept.</a:t>
            </a:r>
            <a:endParaRPr/>
          </a:p>
          <a:p>
            <a:pPr marL="0" lvl="0" indent="0" algn="l" rtl="0">
              <a:spcBef>
                <a:spcPts val="0"/>
              </a:spcBef>
              <a:spcAft>
                <a:spcPts val="0"/>
              </a:spcAft>
              <a:buNone/>
            </a:pPr>
            <a:br>
              <a:rPr lang="en-US"/>
            </a:br>
            <a:r>
              <a:rPr lang="en-US"/>
              <a:t>Frame the potential pitfall as an opportunity to look closely at the practice and notice how it does and does not support family and community partnerships. </a:t>
            </a:r>
            <a:endParaRPr/>
          </a:p>
          <a:p>
            <a:pPr marL="0" lvl="0" indent="0" algn="l" rtl="0">
              <a:spcBef>
                <a:spcPts val="0"/>
              </a:spcBef>
              <a:spcAft>
                <a:spcPts val="0"/>
              </a:spcAft>
              <a:buNone/>
            </a:pPr>
            <a:br>
              <a:rPr lang="en-US"/>
            </a:br>
            <a:r>
              <a:rPr lang="en-US"/>
              <a:t>Be aware that some teachers might see themselves in the non-example. It will be important to frame these as shifts that teachers can make in their practice. </a:t>
            </a:r>
            <a:endParaRPr/>
          </a:p>
          <a:p>
            <a:pPr marL="0" lvl="0" indent="0" algn="l" rtl="0">
              <a:spcBef>
                <a:spcPts val="0"/>
              </a:spcBef>
              <a:spcAft>
                <a:spcPts val="0"/>
              </a:spcAft>
              <a:buNone/>
            </a:pPr>
            <a:br>
              <a:rPr lang="en-US"/>
            </a:br>
            <a:r>
              <a:rPr lang="en-US"/>
              <a:t>Considerations for interactivity:</a:t>
            </a:r>
            <a:endParaRPr/>
          </a:p>
          <a:p>
            <a:pPr marL="285750" lvl="0" indent="-285750" algn="l" rtl="0">
              <a:spcBef>
                <a:spcPts val="0"/>
              </a:spcBef>
              <a:spcAft>
                <a:spcPts val="0"/>
              </a:spcAft>
              <a:buClr>
                <a:schemeClr val="dk1"/>
              </a:buClr>
              <a:buSzPts val="1200"/>
              <a:buFont typeface="Arial"/>
              <a:buChar char="•"/>
            </a:pPr>
            <a:r>
              <a:rPr lang="en-US"/>
              <a:t>Invite participants to turn and talk about the example and pitfall.</a:t>
            </a:r>
            <a:endParaRPr/>
          </a:p>
          <a:p>
            <a:pPr marL="285750" lvl="0" indent="-285750" algn="l" rtl="0">
              <a:spcBef>
                <a:spcPts val="0"/>
              </a:spcBef>
              <a:spcAft>
                <a:spcPts val="0"/>
              </a:spcAft>
              <a:buClr>
                <a:schemeClr val="dk1"/>
              </a:buClr>
              <a:buSzPts val="1200"/>
              <a:buFont typeface="Arial"/>
              <a:buChar char="•"/>
            </a:pPr>
            <a:r>
              <a:rPr lang="en-US"/>
              <a:t>Invite participants to share other examples.</a:t>
            </a:r>
            <a:endParaRPr/>
          </a:p>
          <a:p>
            <a:pPr marL="285750" lvl="0" indent="-285750" algn="l" rtl="0">
              <a:spcBef>
                <a:spcPts val="0"/>
              </a:spcBef>
              <a:spcAft>
                <a:spcPts val="0"/>
              </a:spcAft>
              <a:buClr>
                <a:schemeClr val="dk1"/>
              </a:buClr>
              <a:buSzPts val="1200"/>
              <a:buFont typeface="Arial"/>
              <a:buChar char="•"/>
            </a:pPr>
            <a:r>
              <a:rPr lang="en-US"/>
              <a:t>Invite a whole group conversation on the differences between the example and the potential pitfall.</a:t>
            </a:r>
            <a:endParaRPr/>
          </a:p>
        </p:txBody>
      </p:sp>
      <p:sp>
        <p:nvSpPr>
          <p:cNvPr id="737" name="Google Shape;73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b="0"/>
          </a:p>
          <a:p>
            <a:pPr marL="0" lvl="0" indent="0" algn="l" rtl="0">
              <a:spcBef>
                <a:spcPts val="0"/>
              </a:spcBef>
              <a:spcAft>
                <a:spcPts val="0"/>
              </a:spcAft>
              <a:buNone/>
            </a:pPr>
            <a:r>
              <a:rPr lang="en-US" b="0"/>
              <a:t>Let’s take a moment to consider the importance of this practice. </a:t>
            </a:r>
            <a:endParaRPr/>
          </a:p>
          <a:p>
            <a:pPr marL="0" lvl="0" indent="0" algn="l" rtl="0">
              <a:spcBef>
                <a:spcPts val="0"/>
              </a:spcBef>
              <a:spcAft>
                <a:spcPts val="0"/>
              </a:spcAft>
              <a:buNone/>
            </a:pPr>
            <a:endParaRPr b="0"/>
          </a:p>
          <a:p>
            <a:pPr marL="0" lvl="0" indent="0" algn="l" rtl="0">
              <a:spcBef>
                <a:spcPts val="0"/>
              </a:spcBef>
              <a:spcAft>
                <a:spcPts val="0"/>
              </a:spcAft>
              <a:buNone/>
            </a:pPr>
            <a:r>
              <a:rPr lang="en-US"/>
              <a:t>[Read slide text.]</a:t>
            </a:r>
            <a:endParaRPr/>
          </a:p>
          <a:p>
            <a:pPr marL="0" lvl="0" indent="0" algn="l" rtl="0">
              <a:spcBef>
                <a:spcPts val="0"/>
              </a:spcBef>
              <a:spcAft>
                <a:spcPts val="0"/>
              </a:spcAft>
              <a:buNone/>
            </a:pPr>
            <a:endParaRPr b="0"/>
          </a:p>
          <a:p>
            <a:pPr marL="0" lvl="0" indent="0" algn="l" rtl="0">
              <a:spcBef>
                <a:spcPts val="0"/>
              </a:spcBef>
              <a:spcAft>
                <a:spcPts val="0"/>
              </a:spcAft>
              <a:buNone/>
            </a:pPr>
            <a:r>
              <a:rPr lang="en-US" b="0" i="0">
                <a:solidFill>
                  <a:srgbClr val="0D0D0D"/>
                </a:solidFill>
                <a:latin typeface="Arial"/>
                <a:ea typeface="Arial"/>
                <a:cs typeface="Arial"/>
                <a:sym typeface="Arial"/>
              </a:rPr>
              <a:t>Strong relationships between families and schools form the cornerstone of student success. Utilizing the expertise of parents and caregivers about their children and fostering robust connections are key strategies to enhance student achievement both </a:t>
            </a:r>
            <a:r>
              <a:rPr lang="en-US" b="0"/>
              <a:t>inside and outside of the classroom. </a:t>
            </a:r>
            <a:endParaRPr/>
          </a:p>
        </p:txBody>
      </p:sp>
      <p:sp>
        <p:nvSpPr>
          <p:cNvPr id="748" name="Google Shape;7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b="0"/>
              <a:t>The second practice is: </a:t>
            </a:r>
            <a:r>
              <a:rPr lang="en-US"/>
              <a:t>[Read slide text.]</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One example of this is: [Read slide text.]</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We have also provided a potential pitfall: [Read slide text.]</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Once again, we want to showcase these two practices next to each other to continue to build a more nuanced understanding. </a:t>
            </a:r>
            <a:endParaRPr/>
          </a:p>
          <a:p>
            <a:pPr marL="0" lvl="0" indent="0" algn="l" rtl="0">
              <a:spcBef>
                <a:spcPts val="0"/>
              </a:spcBef>
              <a:spcAft>
                <a:spcPts val="0"/>
              </a:spcAft>
              <a:buNone/>
            </a:pPr>
            <a:endParaRPr b="0"/>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When reviewing the second practice and sharing the potential pitfall, notice teachers' responses. It is possible that teachers will see themselves in both the example and the pitfall. </a:t>
            </a:r>
            <a:endParaRPr b="0"/>
          </a:p>
          <a:p>
            <a:pPr marL="0" lvl="0" indent="0" algn="l" rtl="0">
              <a:spcBef>
                <a:spcPts val="0"/>
              </a:spcBef>
              <a:spcAft>
                <a:spcPts val="0"/>
              </a:spcAft>
              <a:buNone/>
            </a:pPr>
            <a:br>
              <a:rPr lang="en-US" b="0"/>
            </a:br>
            <a:r>
              <a:rPr lang="en-US" sz="1200" b="0" i="0" u="none" strike="noStrike">
                <a:solidFill>
                  <a:srgbClr val="000000"/>
                </a:solidFill>
                <a:latin typeface="Arial"/>
                <a:ea typeface="Arial"/>
                <a:cs typeface="Arial"/>
                <a:sym typeface="Arial"/>
              </a:rPr>
              <a:t>Considerations for interactivity:</a:t>
            </a:r>
            <a:endParaRPr b="0"/>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Invite participants to turn and talk about the example and pitfall.</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Invite participants to share other examples.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Invite a whole group conversation on the differences between the example and the potential pitfall.</a:t>
            </a:r>
            <a:endParaRPr/>
          </a:p>
        </p:txBody>
      </p:sp>
      <p:sp>
        <p:nvSpPr>
          <p:cNvPr id="756" name="Google Shape;7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b="0"/>
              <a:t>Let’s unpack why this practice matters. </a:t>
            </a:r>
            <a:endParaRPr/>
          </a:p>
          <a:p>
            <a:pPr marL="0" lvl="0" indent="0" algn="l" rtl="0">
              <a:spcBef>
                <a:spcPts val="0"/>
              </a:spcBef>
              <a:spcAft>
                <a:spcPts val="0"/>
              </a:spcAft>
              <a:buNone/>
            </a:pPr>
            <a:endParaRPr b="0"/>
          </a:p>
          <a:p>
            <a:pPr marL="0" lvl="0" indent="0" algn="l" rtl="0">
              <a:spcBef>
                <a:spcPts val="0"/>
              </a:spcBef>
              <a:spcAft>
                <a:spcPts val="0"/>
              </a:spcAft>
              <a:buNone/>
            </a:pPr>
            <a:r>
              <a:rPr lang="en-US"/>
              <a:t>[Read slide text.]</a:t>
            </a:r>
            <a:endParaRPr/>
          </a:p>
          <a:p>
            <a:pPr marL="0" lvl="0" indent="0" algn="l" rtl="0">
              <a:spcBef>
                <a:spcPts val="0"/>
              </a:spcBef>
              <a:spcAft>
                <a:spcPts val="0"/>
              </a:spcAft>
              <a:buNone/>
            </a:pPr>
            <a:endParaRPr b="0"/>
          </a:p>
          <a:p>
            <a:pPr marL="0" lvl="0" indent="0" algn="l" rtl="0">
              <a:spcBef>
                <a:spcPts val="0"/>
              </a:spcBef>
              <a:spcAft>
                <a:spcPts val="0"/>
              </a:spcAft>
              <a:buNone/>
            </a:pPr>
            <a:r>
              <a:rPr lang="en-US" b="0"/>
              <a:t>Literacy and learning don’t just happen within the classroom. </a:t>
            </a:r>
            <a:r>
              <a:rPr lang="en-US" b="0" i="0">
                <a:solidFill>
                  <a:srgbClr val="0D0D0D"/>
                </a:solidFill>
                <a:latin typeface="Arial"/>
                <a:ea typeface="Arial"/>
                <a:cs typeface="Arial"/>
                <a:sym typeface="Arial"/>
              </a:rPr>
              <a:t>By bridging the gap between home and school, we create a seamless learning continuum that nurtures students’ linguistic and cognitive growth. Engaging families in educational dialogues and activities reinforces the language and literacy skills initiated at home, enriching the academic journey. This collaborative approach guarantees that students benefit from a harmonious and enriched learning environment, laying a solid foundation for their comprehensive development and future success.</a:t>
            </a:r>
            <a:endParaRPr b="0"/>
          </a:p>
          <a:p>
            <a:pPr marL="0" lvl="0" indent="0" algn="l" rtl="0">
              <a:spcBef>
                <a:spcPts val="0"/>
              </a:spcBef>
              <a:spcAft>
                <a:spcPts val="0"/>
              </a:spcAft>
              <a:buNone/>
            </a:pPr>
            <a:endParaRPr b="1"/>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This slide is intended to provide more context around the effective practice.</a:t>
            </a:r>
            <a:endParaRPr b="0"/>
          </a:p>
          <a:p>
            <a:pPr marL="0" lvl="0" indent="0" algn="l" rtl="0">
              <a:spcBef>
                <a:spcPts val="0"/>
              </a:spcBef>
              <a:spcAft>
                <a:spcPts val="0"/>
              </a:spcAft>
              <a:buNone/>
            </a:pPr>
            <a:br>
              <a:rPr lang="en-US" b="0"/>
            </a:br>
            <a:r>
              <a:rPr lang="en-US" sz="1200" b="0" i="0" u="none" strike="noStrike">
                <a:solidFill>
                  <a:srgbClr val="000000"/>
                </a:solidFill>
                <a:latin typeface="Arial"/>
                <a:ea typeface="Arial"/>
                <a:cs typeface="Arial"/>
                <a:sym typeface="Arial"/>
              </a:rPr>
              <a:t>Considerations for interactivity:</a:t>
            </a:r>
            <a:endParaRPr b="0"/>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Instead of reading the slide aloud, invite participants to read it to themselves.</a:t>
            </a:r>
            <a:endParaRPr b="1"/>
          </a:p>
        </p:txBody>
      </p:sp>
      <p:sp>
        <p:nvSpPr>
          <p:cNvPr id="767" name="Google Shape;7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Talking Points</a:t>
            </a:r>
            <a:endParaRPr dirty="0"/>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The third practice is: [Read slide text.]</a:t>
            </a:r>
            <a:endParaRPr dirty="0"/>
          </a:p>
          <a:p>
            <a:pPr marL="0" lvl="0" indent="0" algn="l" rtl="0">
              <a:spcBef>
                <a:spcPts val="0"/>
              </a:spcBef>
              <a:spcAft>
                <a:spcPts val="0"/>
              </a:spcAft>
              <a:buNone/>
            </a:pPr>
            <a:br>
              <a:rPr lang="en-US" b="0" dirty="0"/>
            </a:br>
            <a:r>
              <a:rPr lang="en-US" sz="1200" b="0" i="0" u="none" strike="noStrike" dirty="0">
                <a:solidFill>
                  <a:srgbClr val="000000"/>
                </a:solidFill>
                <a:latin typeface="Arial"/>
                <a:ea typeface="Arial"/>
                <a:cs typeface="Arial"/>
                <a:sym typeface="Arial"/>
              </a:rPr>
              <a:t>One example of this is: [Read slide text.]</a:t>
            </a:r>
            <a:endParaRPr b="0" dirty="0"/>
          </a:p>
          <a:p>
            <a:pPr marL="0" lvl="0" indent="0" algn="l" rtl="0">
              <a:spcBef>
                <a:spcPts val="0"/>
              </a:spcBef>
              <a:spcAft>
                <a:spcPts val="0"/>
              </a:spcAft>
              <a:buNone/>
            </a:pPr>
            <a:br>
              <a:rPr lang="en-US" b="0" dirty="0"/>
            </a:br>
            <a:r>
              <a:rPr lang="en-US" sz="1200" b="0" i="0" u="none" strike="noStrike" dirty="0">
                <a:solidFill>
                  <a:srgbClr val="000000"/>
                </a:solidFill>
                <a:latin typeface="Arial"/>
                <a:ea typeface="Arial"/>
                <a:cs typeface="Arial"/>
                <a:sym typeface="Arial"/>
              </a:rPr>
              <a:t>We have also provided a potential pitfall: [Read slide text.]</a:t>
            </a:r>
            <a:endParaRPr b="0" dirty="0"/>
          </a:p>
          <a:p>
            <a:pPr marL="0" lvl="0" indent="0" algn="l" rtl="0">
              <a:spcBef>
                <a:spcPts val="0"/>
              </a:spcBef>
              <a:spcAft>
                <a:spcPts val="0"/>
              </a:spcAft>
              <a:buNone/>
            </a:pPr>
            <a:br>
              <a:rPr lang="en-US" b="0" dirty="0"/>
            </a:br>
            <a:r>
              <a:rPr lang="en-US" sz="1200" b="0" i="0" u="none" strike="noStrike" dirty="0">
                <a:solidFill>
                  <a:srgbClr val="000000"/>
                </a:solidFill>
                <a:latin typeface="Arial"/>
                <a:ea typeface="Arial"/>
                <a:cs typeface="Arial"/>
                <a:sym typeface="Arial"/>
              </a:rPr>
              <a:t>Again, we are putting these two practices next to each other to help build a more nuanced understanding.</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Facilitator Considerations</a:t>
            </a:r>
            <a:endParaRPr dirty="0"/>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When reviewing the practice and sharing the potential pitfall, notice teachers’ responses. It is possible that teachers will see themselves in both the example and the pitfall. </a:t>
            </a:r>
            <a:endParaRPr b="0" dirty="0"/>
          </a:p>
          <a:p>
            <a:pPr marL="0" lvl="0" indent="0" algn="l" rtl="0">
              <a:spcBef>
                <a:spcPts val="0"/>
              </a:spcBef>
              <a:spcAft>
                <a:spcPts val="0"/>
              </a:spcAft>
              <a:buNone/>
            </a:pPr>
            <a:br>
              <a:rPr lang="en-US" b="0" dirty="0"/>
            </a:br>
            <a:r>
              <a:rPr lang="en-US" sz="1200" b="0" i="0" u="none" strike="noStrike" dirty="0">
                <a:solidFill>
                  <a:srgbClr val="000000"/>
                </a:solidFill>
                <a:latin typeface="Arial"/>
                <a:ea typeface="Arial"/>
                <a:cs typeface="Arial"/>
                <a:sym typeface="Arial"/>
              </a:rPr>
              <a:t>Considerations for interactivity:</a:t>
            </a:r>
            <a:endParaRPr b="0" dirty="0"/>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Invite participants to turn and talk about the example and pitfall.</a:t>
            </a:r>
            <a:endParaRPr dirty="0"/>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Invite participants to share other examples.</a:t>
            </a:r>
            <a:endParaRPr dirty="0"/>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Invite a whole group conversation on the differences between the example and the potential pitfall.</a:t>
            </a:r>
            <a:endParaRPr dirty="0"/>
          </a:p>
        </p:txBody>
      </p:sp>
      <p:sp>
        <p:nvSpPr>
          <p:cNvPr id="775" name="Google Shape;7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Let’s go into a little more detail about why this practice matters.</a:t>
            </a:r>
            <a:endParaRPr b="0"/>
          </a:p>
          <a:p>
            <a:pPr marL="0" lvl="0" indent="0" algn="l" rtl="0">
              <a:spcBef>
                <a:spcPts val="0"/>
              </a:spcBef>
              <a:spcAft>
                <a:spcPts val="0"/>
              </a:spcAft>
              <a:buNone/>
            </a:pPr>
            <a:br>
              <a:rPr lang="en-US" b="0"/>
            </a:br>
            <a:r>
              <a:rPr lang="en-US"/>
              <a:t>[Read slide text.]</a:t>
            </a:r>
            <a:endParaRPr/>
          </a:p>
          <a:p>
            <a:pPr marL="0" lvl="0" indent="0" algn="l" rtl="0">
              <a:spcBef>
                <a:spcPts val="0"/>
              </a:spcBef>
              <a:spcAft>
                <a:spcPts val="0"/>
              </a:spcAft>
              <a:buNone/>
            </a:pPr>
            <a:endParaRPr b="0" i="0">
              <a:solidFill>
                <a:srgbClr val="0D0D0D"/>
              </a:solidFill>
              <a:latin typeface="Arial"/>
              <a:ea typeface="Arial"/>
              <a:cs typeface="Arial"/>
              <a:sym typeface="Arial"/>
            </a:endParaRPr>
          </a:p>
          <a:p>
            <a:pPr marL="0" lvl="0" indent="0" algn="l" rtl="0">
              <a:spcBef>
                <a:spcPts val="0"/>
              </a:spcBef>
              <a:spcAft>
                <a:spcPts val="0"/>
              </a:spcAft>
              <a:buNone/>
            </a:pPr>
            <a:r>
              <a:rPr lang="en-US" b="0" i="0">
                <a:solidFill>
                  <a:srgbClr val="0D0D0D"/>
                </a:solidFill>
                <a:latin typeface="Arial"/>
                <a:ea typeface="Arial"/>
                <a:cs typeface="Arial"/>
                <a:sym typeface="Arial"/>
              </a:rPr>
              <a:t>When schools actively partner with families, they lay the foundation for a supportive and unified learning journey bridging the gap between home and school environments and creating a thriving learning community for educators, families and students. </a:t>
            </a:r>
            <a:endParaRPr/>
          </a:p>
          <a:p>
            <a:pPr marL="0" lvl="0" indent="0" algn="l" rtl="0">
              <a:spcBef>
                <a:spcPts val="0"/>
              </a:spcBef>
              <a:spcAft>
                <a:spcPts val="0"/>
              </a:spcAft>
              <a:buNone/>
            </a:pPr>
            <a:br>
              <a:rPr lang="en-US" b="0"/>
            </a:br>
            <a:r>
              <a:rPr lang="en-US" b="0" i="0">
                <a:solidFill>
                  <a:srgbClr val="0D0D0D"/>
                </a:solidFill>
                <a:latin typeface="Arial"/>
                <a:ea typeface="Arial"/>
                <a:cs typeface="Arial"/>
                <a:sym typeface="Arial"/>
              </a:rPr>
              <a:t>Additionally, encouraging parents to participate in school boards or parent councils allows them to contribute their perspectives and insights, thereby enriching the educational program and tailoring it more closely to meet the diverse needs of all students.</a:t>
            </a:r>
            <a:br>
              <a:rPr lang="en-US" b="0"/>
            </a:br>
            <a:endParaRPr b="1"/>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This slide is intended to provide more context around the effective practice.</a:t>
            </a:r>
            <a:endParaRPr b="0"/>
          </a:p>
          <a:p>
            <a:pPr marL="0" lvl="0" indent="0" algn="l" rtl="0">
              <a:spcBef>
                <a:spcPts val="0"/>
              </a:spcBef>
              <a:spcAft>
                <a:spcPts val="0"/>
              </a:spcAft>
              <a:buNone/>
            </a:pPr>
            <a:br>
              <a:rPr lang="en-US" b="0"/>
            </a:br>
            <a:r>
              <a:rPr lang="en-US" sz="1200" b="0" i="0" u="none" strike="noStrike">
                <a:solidFill>
                  <a:srgbClr val="000000"/>
                </a:solidFill>
                <a:latin typeface="Arial"/>
                <a:ea typeface="Arial"/>
                <a:cs typeface="Arial"/>
                <a:sym typeface="Arial"/>
              </a:rPr>
              <a:t>Considerations for interactivity:</a:t>
            </a:r>
            <a:endParaRPr b="0"/>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Instead of reading the slide aloud, invite participants to read it to themselves.</a:t>
            </a:r>
            <a:endParaRPr/>
          </a:p>
        </p:txBody>
      </p:sp>
      <p:sp>
        <p:nvSpPr>
          <p:cNvPr id="786" name="Google Shape;7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124"/>
              </a:buClr>
              <a:buSzPts val="1200"/>
              <a:buFont typeface="Proxima Nova"/>
              <a:buNone/>
            </a:pPr>
            <a:r>
              <a:rPr lang="en-US" b="1" i="0">
                <a:solidFill>
                  <a:srgbClr val="212124"/>
                </a:solidFill>
                <a:highlight>
                  <a:srgbClr val="F3F5F6"/>
                </a:highlight>
                <a:latin typeface="Proxima Nova"/>
                <a:ea typeface="Proxima Nova"/>
                <a:cs typeface="Proxima Nova"/>
                <a:sym typeface="Proxima Nova"/>
              </a:rPr>
              <a:t>20230519_BethConyers_2023_05_19 Jason Lee_23</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https://www.flickr.com/photos/portlandpublicschools/52917167409/in/album-72177720308469830/</a:t>
            </a:r>
            <a:endParaRPr/>
          </a:p>
          <a:p>
            <a:pPr marL="0" lvl="0" indent="0" algn="l" rtl="0">
              <a:spcBef>
                <a:spcPts val="0"/>
              </a:spcBef>
              <a:spcAft>
                <a:spcPts val="0"/>
              </a:spcAft>
              <a:buNone/>
            </a:pPr>
            <a:endParaRPr/>
          </a:p>
        </p:txBody>
      </p:sp>
      <p:sp>
        <p:nvSpPr>
          <p:cNvPr id="795" name="Google Shape;7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We just spent time thinking about three effective instructional practices that support family and community partnerships as a lever of literacy development.</a:t>
            </a:r>
            <a:endParaRPr/>
          </a:p>
          <a:p>
            <a:pPr marL="0" lvl="0" indent="0" algn="l" rtl="0">
              <a:spcBef>
                <a:spcPts val="0"/>
              </a:spcBef>
              <a:spcAft>
                <a:spcPts val="0"/>
              </a:spcAft>
              <a:buNone/>
            </a:pPr>
            <a:br>
              <a:rPr lang="en-US"/>
            </a:br>
            <a:r>
              <a:rPr lang="en-US"/>
              <a:t>Now we want to think about the children in your classroom and how you can enhance your practices around creating and maintaining these family and school relationships.</a:t>
            </a:r>
            <a:endParaRPr/>
          </a:p>
          <a:p>
            <a:pPr marL="0" lvl="0" indent="0" algn="l" rtl="0">
              <a:spcBef>
                <a:spcPts val="0"/>
              </a:spcBef>
              <a:spcAft>
                <a:spcPts val="0"/>
              </a:spcAft>
              <a:buNone/>
            </a:pPr>
            <a:br>
              <a:rPr lang="en-US"/>
            </a:br>
            <a:r>
              <a:rPr lang="en-US"/>
              <a:t>You will see two different questions on the slide.</a:t>
            </a:r>
            <a:endParaRPr/>
          </a:p>
          <a:p>
            <a:pPr marL="0" lvl="0" indent="0" algn="l" rtl="0">
              <a:spcBef>
                <a:spcPts val="0"/>
              </a:spcBef>
              <a:spcAft>
                <a:spcPts val="0"/>
              </a:spcAft>
              <a:buNone/>
            </a:pPr>
            <a:br>
              <a:rPr lang="en-US"/>
            </a:br>
            <a:r>
              <a:rPr lang="en-US"/>
              <a:t>[Read slide text.]</a:t>
            </a:r>
            <a:endParaRPr/>
          </a:p>
          <a:p>
            <a:pPr marL="0" lvl="0" indent="0" algn="l" rtl="0">
              <a:spcBef>
                <a:spcPts val="0"/>
              </a:spcBef>
              <a:spcAft>
                <a:spcPts val="0"/>
              </a:spcAft>
              <a:buNone/>
            </a:pPr>
            <a:br>
              <a:rPr lang="en-US"/>
            </a:br>
            <a:r>
              <a:rPr lang="en-US"/>
              <a:t>Select one of the questions that you would like to discuss now.</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This marks a shift from learning about practices to beginning to think about teacher practices in the classroom.</a:t>
            </a:r>
            <a:endParaRPr/>
          </a:p>
          <a:p>
            <a:pPr marL="0" lvl="0" indent="0" algn="l" rtl="0">
              <a:spcBef>
                <a:spcPts val="0"/>
              </a:spcBef>
              <a:spcAft>
                <a:spcPts val="0"/>
              </a:spcAft>
              <a:buClr>
                <a:schemeClr val="dk1"/>
              </a:buClr>
              <a:buSzPts val="1200"/>
              <a:buFont typeface="Arial"/>
              <a:buNone/>
            </a:pPr>
            <a:endParaRPr sz="1200" b="0" i="0" u="none" strike="noStrike">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a:solidFill>
                  <a:srgbClr val="000000"/>
                </a:solidFill>
                <a:latin typeface="Arial"/>
                <a:ea typeface="Arial"/>
                <a:cs typeface="Arial"/>
                <a:sym typeface="Arial"/>
              </a:rPr>
              <a:t>Think about your audience in advance. These questions can be adapted for leaders: e.g. “in your classroom” can be replaced with “in your school.”</a:t>
            </a:r>
            <a:endParaRPr/>
          </a:p>
          <a:p>
            <a:pPr marL="0" lvl="0" indent="0" algn="l" rtl="0">
              <a:spcBef>
                <a:spcPts val="0"/>
              </a:spcBef>
              <a:spcAft>
                <a:spcPts val="0"/>
              </a:spcAft>
              <a:buClr>
                <a:schemeClr val="dk1"/>
              </a:buClr>
              <a:buSzPts val="1200"/>
              <a:buFont typeface="Arial"/>
              <a:buNone/>
            </a:pPr>
            <a:br>
              <a:rPr lang="en-US"/>
            </a:br>
            <a:r>
              <a:rPr lang="en-US"/>
              <a:t>Considerations for interactivity:</a:t>
            </a:r>
            <a:endParaRPr/>
          </a:p>
          <a:p>
            <a:pPr marL="285750" lvl="0" indent="-285750" algn="l" rtl="0">
              <a:spcBef>
                <a:spcPts val="0"/>
              </a:spcBef>
              <a:spcAft>
                <a:spcPts val="0"/>
              </a:spcAft>
              <a:buClr>
                <a:schemeClr val="dk1"/>
              </a:buClr>
              <a:buSzPts val="1200"/>
              <a:buFont typeface="Arial"/>
              <a:buChar char="•"/>
            </a:pPr>
            <a:r>
              <a:rPr lang="en-US"/>
              <a:t>Turn and talk.</a:t>
            </a:r>
            <a:endParaRPr/>
          </a:p>
          <a:p>
            <a:pPr marL="285750" lvl="0" indent="-285750" algn="l" rtl="0">
              <a:spcBef>
                <a:spcPts val="0"/>
              </a:spcBef>
              <a:spcAft>
                <a:spcPts val="0"/>
              </a:spcAft>
              <a:buClr>
                <a:schemeClr val="dk1"/>
              </a:buClr>
              <a:buSzPts val="1200"/>
              <a:buFont typeface="Arial"/>
              <a:buChar char="•"/>
            </a:pPr>
            <a:r>
              <a:rPr lang="en-US"/>
              <a:t>Offer time for participants to jot their own thoughts before sharing with a partner.</a:t>
            </a:r>
            <a:endParaRPr/>
          </a:p>
          <a:p>
            <a:pPr marL="285750" lvl="0" indent="-285750" algn="l" rtl="0">
              <a:spcBef>
                <a:spcPts val="0"/>
              </a:spcBef>
              <a:spcAft>
                <a:spcPts val="0"/>
              </a:spcAft>
              <a:buClr>
                <a:schemeClr val="dk1"/>
              </a:buClr>
              <a:buSzPts val="1200"/>
              <a:buFont typeface="Arial"/>
              <a:buChar char="•"/>
            </a:pPr>
            <a:r>
              <a:rPr lang="en-US"/>
              <a:t>If online, it could be possible to post ideas in the chat.</a:t>
            </a:r>
            <a:endParaRPr/>
          </a:p>
        </p:txBody>
      </p:sp>
      <p:sp>
        <p:nvSpPr>
          <p:cNvPr id="804" name="Google Shape;80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As we come to the end of this session, I want you to think back to that student who you thought of at the beginning of the session.</a:t>
            </a:r>
            <a:endParaRPr/>
          </a:p>
          <a:p>
            <a:pPr marL="0" lvl="0" indent="0" algn="l" rtl="0">
              <a:spcBef>
                <a:spcPts val="0"/>
              </a:spcBef>
              <a:spcAft>
                <a:spcPts val="0"/>
              </a:spcAft>
              <a:buNone/>
            </a:pPr>
            <a:br>
              <a:rPr lang="en-US"/>
            </a:br>
            <a:r>
              <a:rPr lang="en-US"/>
              <a:t>As you have that student in mind, think about these specific questions: </a:t>
            </a:r>
            <a:endParaRPr/>
          </a:p>
          <a:p>
            <a:pPr marL="228600" lvl="0" indent="-228600" algn="l" rtl="0">
              <a:spcBef>
                <a:spcPts val="0"/>
              </a:spcBef>
              <a:spcAft>
                <a:spcPts val="0"/>
              </a:spcAft>
              <a:buClr>
                <a:schemeClr val="dk1"/>
              </a:buClr>
              <a:buSzPts val="1200"/>
              <a:buFont typeface="Arial"/>
              <a:buChar char="•"/>
            </a:pPr>
            <a:r>
              <a:rPr lang="en-US"/>
              <a:t>What role could families play within and outside of your classroom?</a:t>
            </a:r>
            <a:endParaRPr/>
          </a:p>
          <a:p>
            <a:pPr marL="228600" lvl="0" indent="-228600" algn="l" rtl="0">
              <a:spcBef>
                <a:spcPts val="0"/>
              </a:spcBef>
              <a:spcAft>
                <a:spcPts val="0"/>
              </a:spcAft>
              <a:buClr>
                <a:schemeClr val="dk1"/>
              </a:buClr>
              <a:buSzPts val="1200"/>
              <a:buFont typeface="Arial"/>
              <a:buChar char="•"/>
            </a:pPr>
            <a:r>
              <a:rPr lang="en-US"/>
              <a:t>What new strategies could you use to strengthen your relationship with their family?</a:t>
            </a:r>
            <a:endParaRPr/>
          </a:p>
          <a:p>
            <a:pPr marL="228600" lvl="0" indent="-228600" algn="l" rtl="0">
              <a:spcBef>
                <a:spcPts val="0"/>
              </a:spcBef>
              <a:spcAft>
                <a:spcPts val="0"/>
              </a:spcAft>
              <a:buClr>
                <a:schemeClr val="dk1"/>
              </a:buClr>
              <a:buSzPts val="1200"/>
              <a:buFont typeface="Arial"/>
              <a:buChar char="•"/>
            </a:pPr>
            <a:r>
              <a:rPr lang="en-US"/>
              <a:t>How are you currently using your knowledge of this student’s cultural and linguistic background in your classroom? </a:t>
            </a:r>
            <a:endParaRPr/>
          </a:p>
          <a:p>
            <a:pPr marL="228600" lvl="0" indent="-15240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Creating and bolstering these relationships is part of our job as we help all students reach their full literacy promise.</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To conclude the session, invite participants to think back to the student they considered in the beginning of the time together. This might help them to begin thinking about classroom practice.</a:t>
            </a:r>
            <a:endParaRPr/>
          </a:p>
          <a:p>
            <a:pPr marL="0" lvl="0" indent="0" algn="l" rtl="0">
              <a:spcBef>
                <a:spcPts val="0"/>
              </a:spcBef>
              <a:spcAft>
                <a:spcPts val="0"/>
              </a:spcAft>
              <a:buNone/>
            </a:pPr>
            <a:br>
              <a:rPr lang="en-US"/>
            </a:br>
            <a:r>
              <a:rPr lang="en-US"/>
              <a:t>Considerations for interactivity:</a:t>
            </a:r>
            <a:endParaRPr/>
          </a:p>
          <a:p>
            <a:pPr marL="171450" lvl="0" indent="-171450" algn="l" rtl="0">
              <a:spcBef>
                <a:spcPts val="0"/>
              </a:spcBef>
              <a:spcAft>
                <a:spcPts val="0"/>
              </a:spcAft>
              <a:buClr>
                <a:schemeClr val="dk1"/>
              </a:buClr>
              <a:buSzPts val="1200"/>
              <a:buFont typeface="Arial"/>
              <a:buChar char="•"/>
            </a:pPr>
            <a:r>
              <a:rPr lang="en-US"/>
              <a:t>Invite participants to think, journal or discuss.</a:t>
            </a:r>
            <a:endParaRPr/>
          </a:p>
        </p:txBody>
      </p:sp>
      <p:sp>
        <p:nvSpPr>
          <p:cNvPr id="814" name="Google Shape;8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Oregon’s Early Literacy Framework offers a vision for children, families/caregivers and teachers.</a:t>
            </a:r>
            <a:endParaRPr/>
          </a:p>
          <a:p>
            <a:pPr marL="0" lvl="0" indent="0" algn="l" rtl="0">
              <a:spcBef>
                <a:spcPts val="0"/>
              </a:spcBef>
              <a:spcAft>
                <a:spcPts val="0"/>
              </a:spcAft>
              <a:buNone/>
            </a:pPr>
            <a:br>
              <a:rPr lang="en-US"/>
            </a:br>
            <a:r>
              <a:rPr lang="en-US"/>
              <a:t>[Read slide text.]</a:t>
            </a:r>
            <a:endParaRPr/>
          </a:p>
          <a:p>
            <a:pPr marL="0" lvl="0" indent="0" algn="l" rtl="0">
              <a:spcBef>
                <a:spcPts val="0"/>
              </a:spcBef>
              <a:spcAft>
                <a:spcPts val="0"/>
              </a:spcAft>
              <a:buNone/>
            </a:pPr>
            <a:br>
              <a:rPr lang="en-US"/>
            </a:br>
            <a:r>
              <a:rPr lang="en-US"/>
              <a:t>The time today will focus specifically on how we can leverage family and community partnerships to support this literacy vision within your classrooms. </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This slide is designed to situate family and community partnerships and Oregon’s Early Literacy Framework in the greater vision.</a:t>
            </a:r>
            <a:endParaRPr/>
          </a:p>
          <a:p>
            <a:pPr marL="0" lvl="0" indent="0" algn="l" rtl="0">
              <a:spcBef>
                <a:spcPts val="0"/>
              </a:spcBef>
              <a:spcAft>
                <a:spcPts val="0"/>
              </a:spcAft>
              <a:buNone/>
            </a:pPr>
            <a:br>
              <a:rPr lang="en-US"/>
            </a:br>
            <a:r>
              <a:rPr lang="en-US"/>
              <a:t>Considerations for interactivity:</a:t>
            </a:r>
            <a:endParaRPr/>
          </a:p>
          <a:p>
            <a:pPr marL="285750" lvl="0" indent="-285750" algn="l" rtl="0">
              <a:spcBef>
                <a:spcPts val="0"/>
              </a:spcBef>
              <a:spcAft>
                <a:spcPts val="0"/>
              </a:spcAft>
              <a:buClr>
                <a:schemeClr val="dk1"/>
              </a:buClr>
              <a:buSzPts val="1200"/>
              <a:buFont typeface="Arial"/>
              <a:buChar char="•"/>
            </a:pPr>
            <a:r>
              <a:rPr lang="en-US"/>
              <a:t>Invite participants to read a section aloud.</a:t>
            </a:r>
            <a:endParaRPr/>
          </a:p>
          <a:p>
            <a:pPr marL="285750" lvl="0" indent="-285750" algn="l" rtl="0">
              <a:spcBef>
                <a:spcPts val="0"/>
              </a:spcBef>
              <a:spcAft>
                <a:spcPts val="0"/>
              </a:spcAft>
              <a:buClr>
                <a:schemeClr val="dk1"/>
              </a:buClr>
              <a:buSzPts val="1200"/>
              <a:buFont typeface="Arial"/>
              <a:buChar char="•"/>
            </a:pPr>
            <a:r>
              <a:rPr lang="en-US"/>
              <a:t>After you read the text, invite participants to share words or phrases aloud that resonate.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8" name="Google Shape;65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4" name="Google Shape;82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As a community, our next steps are . . .</a:t>
            </a:r>
            <a:endParaRPr/>
          </a:p>
          <a:p>
            <a:pPr marL="0" lvl="0" indent="0" algn="l" rtl="0">
              <a:spcBef>
                <a:spcPts val="0"/>
              </a:spcBef>
              <a:spcAft>
                <a:spcPts val="0"/>
              </a:spcAft>
              <a:buNone/>
            </a:pPr>
            <a:br>
              <a:rPr lang="en-US"/>
            </a:br>
            <a:r>
              <a:rPr lang="en-US"/>
              <a:t>Thank you for your participation today.</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Personalize this slide for your school/site community.</a:t>
            </a:r>
            <a:endParaRPr/>
          </a:p>
          <a:p>
            <a:pPr marL="0" lvl="0" indent="0" algn="l" rtl="0">
              <a:spcBef>
                <a:spcPts val="0"/>
              </a:spcBef>
              <a:spcAft>
                <a:spcPts val="0"/>
              </a:spcAft>
              <a:buNone/>
            </a:pPr>
            <a:br>
              <a:rPr lang="en-US"/>
            </a:br>
            <a:r>
              <a:rPr lang="en-US"/>
              <a:t>Integrate closing routines as helpful.</a:t>
            </a:r>
            <a:endParaRPr/>
          </a:p>
        </p:txBody>
      </p:sp>
      <p:sp>
        <p:nvSpPr>
          <p:cNvPr id="838" name="Google Shape;83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124"/>
              </a:buClr>
              <a:buSzPts val="1200"/>
              <a:buFont typeface="Calibri"/>
              <a:buNone/>
            </a:pPr>
            <a:r>
              <a:rPr lang="en-US" b="1">
                <a:solidFill>
                  <a:srgbClr val="212124"/>
                </a:solidFill>
              </a:rPr>
              <a:t>Childrens Book Harvest - James John School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https://www.flickr.com/photos/portlandpublicschools/14207267190/in/album-72157644701248739/</a:t>
            </a:r>
            <a:endParaRPr/>
          </a:p>
          <a:p>
            <a:pPr marL="0" lvl="0" indent="0" algn="l" rtl="0">
              <a:spcBef>
                <a:spcPts val="0"/>
              </a:spcBef>
              <a:spcAft>
                <a:spcPts val="0"/>
              </a:spcAft>
              <a:buNone/>
            </a:pPr>
            <a:endParaRPr/>
          </a:p>
        </p:txBody>
      </p:sp>
      <p:sp>
        <p:nvSpPr>
          <p:cNvPr id="668" name="Google Shape;6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We are going to start by making connections and activating our own prior knowledge. It is important to connect our literacy vision to our own experiences and students.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[Read slide text.]</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The purpose of this slide is to activate background knowledge in the room and make a personal connection to family and community partnerships.</a:t>
            </a:r>
            <a:endParaRPr/>
          </a:p>
          <a:p>
            <a:pPr marL="0" lvl="0" indent="0" algn="l" rtl="0">
              <a:spcBef>
                <a:spcPts val="0"/>
              </a:spcBef>
              <a:spcAft>
                <a:spcPts val="0"/>
              </a:spcAft>
              <a:buNone/>
            </a:pPr>
            <a:br>
              <a:rPr lang="en-US"/>
            </a:br>
            <a:r>
              <a:rPr lang="en-US"/>
              <a:t>Considerations for interactivity:</a:t>
            </a:r>
            <a:endParaRPr/>
          </a:p>
          <a:p>
            <a:pPr marL="171450" lvl="0" indent="-171450" algn="l" rtl="0">
              <a:spcBef>
                <a:spcPts val="0"/>
              </a:spcBef>
              <a:spcAft>
                <a:spcPts val="0"/>
              </a:spcAft>
              <a:buClr>
                <a:schemeClr val="dk1"/>
              </a:buClr>
              <a:buSzPts val="1200"/>
              <a:buFont typeface="Arial"/>
              <a:buChar char="•"/>
            </a:pPr>
            <a:r>
              <a:rPr lang="en-US"/>
              <a:t>Invite participants to share their reflections with one another to build community and foster engagement.</a:t>
            </a:r>
            <a:endParaRPr/>
          </a:p>
          <a:p>
            <a:pPr marL="0" lvl="0" indent="0" algn="l" rtl="0">
              <a:spcBef>
                <a:spcPts val="0"/>
              </a:spcBef>
              <a:spcAft>
                <a:spcPts val="0"/>
              </a:spcAft>
              <a:buNone/>
            </a:pPr>
            <a:endParaRPr/>
          </a:p>
        </p:txBody>
      </p:sp>
      <p:sp>
        <p:nvSpPr>
          <p:cNvPr id="677" name="Google Shape;67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You have now had a moment to think about your own early experiences with family and community partnerships. Now let’s shift to thinking about a current or former student.</a:t>
            </a:r>
            <a:endParaRPr/>
          </a:p>
          <a:p>
            <a:pPr marL="0" lvl="0" indent="0" algn="l" rtl="0">
              <a:spcBef>
                <a:spcPts val="0"/>
              </a:spcBef>
              <a:spcAft>
                <a:spcPts val="0"/>
              </a:spcAft>
              <a:buNone/>
            </a:pPr>
            <a:br>
              <a:rPr lang="en-US"/>
            </a:br>
            <a:r>
              <a:rPr lang="en-US"/>
              <a:t>[Read slide text.]</a:t>
            </a:r>
            <a:endParaRPr/>
          </a:p>
          <a:p>
            <a:pPr marL="0" lvl="0" indent="0" algn="l" rtl="0">
              <a:spcBef>
                <a:spcPts val="0"/>
              </a:spcBef>
              <a:spcAft>
                <a:spcPts val="0"/>
              </a:spcAft>
              <a:buNone/>
            </a:pPr>
            <a:endParaRPr/>
          </a:p>
          <a:p>
            <a:pPr marL="0" lvl="0" indent="0" algn="l" rtl="0">
              <a:spcBef>
                <a:spcPts val="0"/>
              </a:spcBef>
              <a:spcAft>
                <a:spcPts val="0"/>
              </a:spcAft>
              <a:buNone/>
            </a:pPr>
            <a:r>
              <a:rPr lang="en-US"/>
              <a:t>You may choose to write about one of these points or touch on all of them. </a:t>
            </a:r>
            <a:endParaRPr/>
          </a:p>
          <a:p>
            <a:pPr marL="0" lvl="0" indent="0" algn="l" rtl="0">
              <a:spcBef>
                <a:spcPts val="0"/>
              </a:spcBef>
              <a:spcAft>
                <a:spcPts val="0"/>
              </a:spcAft>
              <a:buNone/>
            </a:pPr>
            <a:br>
              <a:rPr lang="en-US"/>
            </a:br>
            <a:r>
              <a:rPr lang="en-US"/>
              <a:t>I invite you to keep this student in your mind throughout our time together today.</a:t>
            </a:r>
            <a:br>
              <a:rPr lang="en-US"/>
            </a:br>
            <a:endParaRPr/>
          </a:p>
          <a:p>
            <a:pPr marL="0" lvl="0" indent="0" algn="l" rtl="0">
              <a:spcBef>
                <a:spcPts val="0"/>
              </a:spcBef>
              <a:spcAft>
                <a:spcPts val="0"/>
              </a:spcAft>
              <a:buNone/>
            </a:pPr>
            <a:r>
              <a:rPr lang="en-US" b="1"/>
              <a:t>Facilitator Considerations</a:t>
            </a:r>
            <a:endParaRPr/>
          </a:p>
          <a:p>
            <a:pPr marL="285750" lvl="0" indent="-285750" algn="l" rtl="0">
              <a:spcBef>
                <a:spcPts val="0"/>
              </a:spcBef>
              <a:spcAft>
                <a:spcPts val="0"/>
              </a:spcAft>
              <a:buClr>
                <a:schemeClr val="dk1"/>
              </a:buClr>
              <a:buSzPts val="1200"/>
              <a:buFont typeface="Arial"/>
              <a:buChar char="•"/>
            </a:pPr>
            <a:r>
              <a:rPr lang="en-US"/>
              <a:t>Invite participants to share with one another to build community and foster engagement.</a:t>
            </a:r>
            <a:endParaRPr/>
          </a:p>
          <a:p>
            <a:pPr marL="0" lvl="0" indent="0" algn="l" rtl="0">
              <a:spcBef>
                <a:spcPts val="0"/>
              </a:spcBef>
              <a:spcAft>
                <a:spcPts val="0"/>
              </a:spcAft>
              <a:buNone/>
            </a:pPr>
            <a:endParaRPr/>
          </a:p>
        </p:txBody>
      </p:sp>
      <p:sp>
        <p:nvSpPr>
          <p:cNvPr id="686" name="Google Shape;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124"/>
              </a:buClr>
              <a:buSzPts val="1200"/>
              <a:buFont typeface="Calibri"/>
              <a:buNone/>
            </a:pPr>
            <a:r>
              <a:rPr lang="en-US" b="1">
                <a:solidFill>
                  <a:srgbClr val="212124"/>
                </a:solidFill>
              </a:rPr>
              <a:t>20180807_BethConyers_DSL Summer Institute_19</a:t>
            </a:r>
            <a:endParaRPr/>
          </a:p>
          <a:p>
            <a:pPr marL="0" marR="0" lvl="0" indent="0" algn="l" rtl="0">
              <a:lnSpc>
                <a:spcPct val="100000"/>
              </a:lnSpc>
              <a:spcBef>
                <a:spcPts val="0"/>
              </a:spcBef>
              <a:spcAft>
                <a:spcPts val="0"/>
              </a:spcAft>
              <a:buClr>
                <a:schemeClr val="dk1"/>
              </a:buClr>
              <a:buSzPts val="1200"/>
              <a:buFont typeface="Calibri"/>
              <a:buNone/>
            </a:pPr>
            <a:endParaRPr b="1">
              <a:solidFill>
                <a:srgbClr val="212124"/>
              </a:solidFill>
            </a:endParaRPr>
          </a:p>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https://www.flickr.com/photos/portlandpublicschools/43967597952/</a:t>
            </a:r>
            <a:endParaRPr/>
          </a:p>
          <a:p>
            <a:pPr marL="0" marR="0" lvl="0" indent="0" algn="l" rtl="0">
              <a:lnSpc>
                <a:spcPct val="100000"/>
              </a:lnSpc>
              <a:spcBef>
                <a:spcPts val="0"/>
              </a:spcBef>
              <a:spcAft>
                <a:spcPts val="0"/>
              </a:spcAft>
              <a:buClr>
                <a:schemeClr val="dk1"/>
              </a:buClr>
              <a:buSzPts val="1200"/>
              <a:buFont typeface="Calibri"/>
              <a:buNone/>
            </a:pPr>
            <a:endParaRPr b="1">
              <a:solidFill>
                <a:srgbClr val="212124"/>
              </a:solidFill>
            </a:endParaRPr>
          </a:p>
          <a:p>
            <a:pPr marL="0" lvl="0" indent="0" algn="l" rtl="0">
              <a:spcBef>
                <a:spcPts val="0"/>
              </a:spcBef>
              <a:spcAft>
                <a:spcPts val="0"/>
              </a:spcAft>
              <a:buNone/>
            </a:pPr>
            <a:endParaRPr/>
          </a:p>
        </p:txBody>
      </p:sp>
      <p:sp>
        <p:nvSpPr>
          <p:cNvPr id="695" name="Google Shape;6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Let’s start by beginning to answer the question: What are family and community partnerships? </a:t>
            </a:r>
            <a:endParaRPr/>
          </a:p>
          <a:p>
            <a:pPr marL="0" lvl="0" indent="0" algn="l" rtl="0">
              <a:spcBef>
                <a:spcPts val="0"/>
              </a:spcBef>
              <a:spcAft>
                <a:spcPts val="0"/>
              </a:spcAft>
              <a:buNone/>
            </a:pPr>
            <a:endParaRPr/>
          </a:p>
          <a:p>
            <a:pPr marL="0" lvl="0" indent="0" algn="l" rtl="0">
              <a:spcBef>
                <a:spcPts val="0"/>
              </a:spcBef>
              <a:spcAft>
                <a:spcPts val="0"/>
              </a:spcAft>
              <a:buNone/>
            </a:pPr>
            <a:r>
              <a:rPr lang="en-US"/>
              <a:t>As I share information on the slide, think about which aspects of partnerships you see in your school community.</a:t>
            </a:r>
            <a:endParaRPr/>
          </a:p>
          <a:p>
            <a:pPr marL="0" lvl="0" indent="0" algn="l" rtl="0">
              <a:spcBef>
                <a:spcPts val="0"/>
              </a:spcBef>
              <a:spcAft>
                <a:spcPts val="0"/>
              </a:spcAft>
              <a:buNone/>
            </a:pPr>
            <a:br>
              <a:rPr lang="en-US"/>
            </a:br>
            <a:r>
              <a:rPr lang="en-US"/>
              <a:t>[Read slide text, with the following additional information:]</a:t>
            </a:r>
            <a:endParaRPr/>
          </a:p>
          <a:p>
            <a:pPr marL="285750" lvl="0" indent="-285750" algn="l" rtl="0">
              <a:spcBef>
                <a:spcPts val="0"/>
              </a:spcBef>
              <a:spcAft>
                <a:spcPts val="0"/>
              </a:spcAft>
              <a:buClr>
                <a:schemeClr val="dk1"/>
              </a:buClr>
              <a:buSzPts val="1200"/>
              <a:buFont typeface="Arial"/>
              <a:buChar char="•"/>
            </a:pPr>
            <a:r>
              <a:rPr lang="en-US"/>
              <a:t>Family and community partnerships are reciprocal relationships, bi-directional relationships where educators leverage the deep insights and expertise that families and communities have about their children’s needs, interests and strengths to enhance learning.</a:t>
            </a:r>
            <a:endParaRPr/>
          </a:p>
          <a:p>
            <a:pPr marL="285750" lvl="0" indent="-285750" algn="l" rtl="0">
              <a:spcBef>
                <a:spcPts val="0"/>
              </a:spcBef>
              <a:spcAft>
                <a:spcPts val="0"/>
              </a:spcAft>
              <a:buClr>
                <a:schemeClr val="dk1"/>
              </a:buClr>
              <a:buSzPts val="1200"/>
              <a:buFont typeface="Arial"/>
              <a:buChar char="•"/>
            </a:pPr>
            <a:r>
              <a:rPr lang="en-US"/>
              <a:t>These are partnerships where support and learning are mutual and bi-directional between schools and families.</a:t>
            </a:r>
            <a:endParaRPr/>
          </a:p>
          <a:p>
            <a:pPr marL="285750" lvl="0" indent="-285750" algn="l" rtl="0">
              <a:spcBef>
                <a:spcPts val="0"/>
              </a:spcBef>
              <a:spcAft>
                <a:spcPts val="0"/>
              </a:spcAft>
              <a:buClr>
                <a:schemeClr val="dk1"/>
              </a:buClr>
              <a:buSzPts val="1200"/>
              <a:buFont typeface="Arial"/>
              <a:buChar char="•"/>
            </a:pPr>
            <a:r>
              <a:rPr lang="en-US"/>
              <a:t>Strong collaborative partnerships foster a culture of literacy inside and outside of the classroom by supporting student development, effectively addressing educational challenges and fostering positive learning environments.</a:t>
            </a:r>
            <a:br>
              <a:rPr lang="en-US"/>
            </a:b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This slide helps build a common understanding of family and community partnerships.</a:t>
            </a:r>
            <a:endParaRPr/>
          </a:p>
          <a:p>
            <a:pPr marL="0" lvl="0" indent="0" algn="l" rtl="0">
              <a:spcBef>
                <a:spcPts val="0"/>
              </a:spcBef>
              <a:spcAft>
                <a:spcPts val="0"/>
              </a:spcAft>
              <a:buNone/>
            </a:pPr>
            <a:br>
              <a:rPr lang="en-US"/>
            </a:br>
            <a:r>
              <a:rPr lang="en-US"/>
              <a:t>Considerations for interactivity:</a:t>
            </a:r>
            <a:endParaRPr/>
          </a:p>
          <a:p>
            <a:pPr marL="171450" lvl="0" indent="-171450" algn="l" rtl="0">
              <a:spcBef>
                <a:spcPts val="0"/>
              </a:spcBef>
              <a:spcAft>
                <a:spcPts val="0"/>
              </a:spcAft>
              <a:buClr>
                <a:schemeClr val="dk1"/>
              </a:buClr>
              <a:buSzPts val="1200"/>
              <a:buFont typeface="Arial"/>
              <a:buChar char="•"/>
            </a:pPr>
            <a:r>
              <a:rPr lang="en-US"/>
              <a:t>Invite participants to turn and talk based on the discussion prompt.</a:t>
            </a:r>
            <a:endParaRPr/>
          </a:p>
          <a:p>
            <a:pPr marL="171450" lvl="0" indent="-171450" algn="l" rtl="0">
              <a:spcBef>
                <a:spcPts val="0"/>
              </a:spcBef>
              <a:spcAft>
                <a:spcPts val="0"/>
              </a:spcAft>
              <a:buClr>
                <a:schemeClr val="dk1"/>
              </a:buClr>
              <a:buSzPts val="1200"/>
              <a:buFont typeface="Arial"/>
              <a:buChar char="•"/>
            </a:pPr>
            <a:r>
              <a:rPr lang="en-US"/>
              <a:t>Invite a few whole group responses.</a:t>
            </a:r>
            <a:endParaRPr/>
          </a:p>
          <a:p>
            <a:pPr marL="171450" lvl="0" indent="-171450" algn="l" rtl="0">
              <a:spcBef>
                <a:spcPts val="0"/>
              </a:spcBef>
              <a:spcAft>
                <a:spcPts val="0"/>
              </a:spcAft>
              <a:buClr>
                <a:schemeClr val="dk1"/>
              </a:buClr>
              <a:buSzPts val="1200"/>
              <a:buFont typeface="Arial"/>
              <a:buChar char="•"/>
            </a:pPr>
            <a:r>
              <a:rPr lang="en-US"/>
              <a:t>Invite participants to jot down their ideas for a later discussion.</a:t>
            </a:r>
            <a:endParaRPr/>
          </a:p>
        </p:txBody>
      </p:sp>
      <p:sp>
        <p:nvSpPr>
          <p:cNvPr id="704" name="Google Shape;7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a:t>We are building a shared definition of family and community partnerships. Now let’s start to think about why these partnerships are so important to literacy development.</a:t>
            </a:r>
            <a:endParaRPr/>
          </a:p>
          <a:p>
            <a:pPr marL="0" lvl="0" indent="0" algn="l" rtl="0">
              <a:spcBef>
                <a:spcPts val="0"/>
              </a:spcBef>
              <a:spcAft>
                <a:spcPts val="0"/>
              </a:spcAft>
              <a:buNone/>
            </a:pPr>
            <a:br>
              <a:rPr lang="en-US"/>
            </a:br>
            <a:r>
              <a:rPr lang="en-US"/>
              <a:t>This is not a definitive list. As I share these, think about: what are some other reasons that family and community partnerships are important to literacy learning?</a:t>
            </a:r>
            <a:endParaRPr/>
          </a:p>
          <a:p>
            <a:pPr marL="0" lvl="0" indent="0" algn="l" rtl="0">
              <a:spcBef>
                <a:spcPts val="0"/>
              </a:spcBef>
              <a:spcAft>
                <a:spcPts val="0"/>
              </a:spcAft>
              <a:buNone/>
            </a:pPr>
            <a:br>
              <a:rPr lang="en-US"/>
            </a:br>
            <a:r>
              <a:rPr lang="en-US"/>
              <a:t>[Read slide text, with the following additional information:]</a:t>
            </a:r>
            <a:endParaRPr/>
          </a:p>
          <a:p>
            <a:pPr marL="171450" lvl="0" indent="-171450" algn="l" rtl="0">
              <a:spcBef>
                <a:spcPts val="0"/>
              </a:spcBef>
              <a:spcAft>
                <a:spcPts val="0"/>
              </a:spcAft>
              <a:buClr>
                <a:schemeClr val="dk1"/>
              </a:buClr>
              <a:buSzPts val="1200"/>
              <a:buFont typeface="Arial"/>
              <a:buChar char="•"/>
            </a:pPr>
            <a:r>
              <a:rPr lang="en-US"/>
              <a:t>Strong family and school partnerships support student literacy development by effectively addressing educational challenges and fostering positive learning environments.</a:t>
            </a:r>
            <a:endParaRPr/>
          </a:p>
          <a:p>
            <a:pPr marL="171450" lvl="0" indent="-171450" algn="l" rtl="0">
              <a:spcBef>
                <a:spcPts val="0"/>
              </a:spcBef>
              <a:spcAft>
                <a:spcPts val="0"/>
              </a:spcAft>
              <a:buClr>
                <a:schemeClr val="dk1"/>
              </a:buClr>
              <a:buSzPts val="1200"/>
              <a:buFont typeface="Arial"/>
              <a:buChar char="•"/>
            </a:pPr>
            <a:r>
              <a:rPr lang="en-US"/>
              <a:t>Families and caregivers are the primary educators in a child’s life and teach language and literacy learning from an early age. This early engagement in language and literacy at home is crucial for brain development and sets the stage for future learning.</a:t>
            </a:r>
            <a:endParaRPr/>
          </a:p>
          <a:p>
            <a:pPr marL="171450" lvl="0" indent="-171450" algn="l" rtl="0">
              <a:spcBef>
                <a:spcPts val="0"/>
              </a:spcBef>
              <a:spcAft>
                <a:spcPts val="0"/>
              </a:spcAft>
              <a:buClr>
                <a:schemeClr val="dk1"/>
              </a:buClr>
              <a:buSzPts val="1200"/>
              <a:buFont typeface="Arial"/>
              <a:buChar char="•"/>
            </a:pPr>
            <a:r>
              <a:rPr lang="en-US"/>
              <a:t>Family and community partnerships deepen students’ connections to their education and support literacy learning. When educators build authentic relationships and leverage the diverse strengths of students’ communities and cultures, they create personalized, engaging learning experiences that deepen students' connection to their education.</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a:t>Share information on why oral language is important.</a:t>
            </a:r>
            <a:endParaRPr/>
          </a:p>
          <a:p>
            <a:pPr marL="0" lvl="0" indent="0" algn="l" rtl="0">
              <a:spcBef>
                <a:spcPts val="0"/>
              </a:spcBef>
              <a:spcAft>
                <a:spcPts val="0"/>
              </a:spcAft>
              <a:buNone/>
            </a:pPr>
            <a:br>
              <a:rPr lang="en-US"/>
            </a:br>
            <a:r>
              <a:rPr lang="en-US"/>
              <a:t>Considerations for interactivity:</a:t>
            </a:r>
            <a:endParaRPr/>
          </a:p>
          <a:p>
            <a:pPr marL="171450" lvl="0" indent="-171450" algn="l" rtl="0">
              <a:spcBef>
                <a:spcPts val="0"/>
              </a:spcBef>
              <a:spcAft>
                <a:spcPts val="0"/>
              </a:spcAft>
              <a:buClr>
                <a:schemeClr val="dk1"/>
              </a:buClr>
              <a:buSzPts val="1200"/>
              <a:buFont typeface="Arial"/>
              <a:buChar char="•"/>
            </a:pPr>
            <a:r>
              <a:rPr lang="en-US"/>
              <a:t>Invite participants to turn and talk based on the discussion prompt.</a:t>
            </a:r>
            <a:endParaRPr/>
          </a:p>
          <a:p>
            <a:pPr marL="171450" lvl="0" indent="-171450" algn="l" rtl="0">
              <a:spcBef>
                <a:spcPts val="0"/>
              </a:spcBef>
              <a:spcAft>
                <a:spcPts val="0"/>
              </a:spcAft>
              <a:buClr>
                <a:schemeClr val="dk1"/>
              </a:buClr>
              <a:buSzPts val="1200"/>
              <a:buFont typeface="Arial"/>
              <a:buChar char="•"/>
            </a:pPr>
            <a:r>
              <a:rPr lang="en-US"/>
              <a:t>Invite a few whole group responses.</a:t>
            </a:r>
            <a:endParaRPr/>
          </a:p>
          <a:p>
            <a:pPr marL="171450" lvl="0" indent="-171450" algn="l" rtl="0">
              <a:spcBef>
                <a:spcPts val="0"/>
              </a:spcBef>
              <a:spcAft>
                <a:spcPts val="0"/>
              </a:spcAft>
              <a:buClr>
                <a:schemeClr val="dk1"/>
              </a:buClr>
              <a:buSzPts val="1200"/>
              <a:buFont typeface="Arial"/>
              <a:buChar char="•"/>
            </a:pPr>
            <a:r>
              <a:rPr lang="en-US"/>
              <a:t>Invite participants to jot down their ideas for a later discussion.</a:t>
            </a:r>
            <a:endParaRPr/>
          </a:p>
        </p:txBody>
      </p:sp>
      <p:sp>
        <p:nvSpPr>
          <p:cNvPr id="712" name="Google Shape;7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https://www.flickr.com/photos/portlandpublicschools/32636250090/in/album-72157677082974343/</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12124"/>
              </a:buClr>
              <a:buSzPts val="1200"/>
              <a:buFont typeface="Calibri"/>
              <a:buNone/>
            </a:pPr>
            <a:r>
              <a:rPr lang="en-US" b="1">
                <a:solidFill>
                  <a:srgbClr val="212124"/>
                </a:solidFill>
              </a:rPr>
              <a:t>20170217__Vernon - Black History Read In 02-17-2017_6</a:t>
            </a:r>
            <a:endParaRPr/>
          </a:p>
          <a:p>
            <a:pPr marL="0" lvl="0" indent="0" algn="l" rtl="0">
              <a:spcBef>
                <a:spcPts val="0"/>
              </a:spcBef>
              <a:spcAft>
                <a:spcPts val="0"/>
              </a:spcAft>
              <a:buNone/>
            </a:pPr>
            <a:endParaRPr/>
          </a:p>
        </p:txBody>
      </p:sp>
      <p:sp>
        <p:nvSpPr>
          <p:cNvPr id="720" name="Google Shape;7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3"/>
        <p:cNvGrpSpPr/>
        <p:nvPr/>
      </p:nvGrpSpPr>
      <p:grpSpPr>
        <a:xfrm>
          <a:off x="0" y="0"/>
          <a:ext cx="0" cy="0"/>
          <a:chOff x="0" y="0"/>
          <a:chExt cx="0" cy="0"/>
        </a:xfrm>
      </p:grpSpPr>
      <p:pic>
        <p:nvPicPr>
          <p:cNvPr id="14" name="Google Shape;14;p23"/>
          <p:cNvPicPr preferRelativeResize="0"/>
          <p:nvPr/>
        </p:nvPicPr>
        <p:blipFill rotWithShape="1">
          <a:blip r:embed="rId2">
            <a:alphaModFix/>
          </a:blip>
          <a:srcRect b="24864"/>
          <a:stretch/>
        </p:blipFill>
        <p:spPr>
          <a:xfrm rot="10800000">
            <a:off x="3064474" y="-1"/>
            <a:ext cx="9127523" cy="6857999"/>
          </a:xfrm>
          <a:prstGeom prst="rect">
            <a:avLst/>
          </a:prstGeom>
          <a:noFill/>
          <a:ln>
            <a:noFill/>
          </a:ln>
        </p:spPr>
      </p:pic>
      <p:sp>
        <p:nvSpPr>
          <p:cNvPr id="15" name="Google Shape;15;p23"/>
          <p:cNvSpPr txBox="1">
            <a:spLocks noGrp="1"/>
          </p:cNvSpPr>
          <p:nvPr>
            <p:ph type="title"/>
          </p:nvPr>
        </p:nvSpPr>
        <p:spPr>
          <a:xfrm>
            <a:off x="6755130" y="3221346"/>
            <a:ext cx="4810937" cy="1323439"/>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4000"/>
              <a:buFont typeface="Arial"/>
              <a:buNone/>
              <a:defRPr sz="4000" b="1" i="0">
                <a:solidFill>
                  <a:srgbClr val="D14F9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6755129" y="2825496"/>
            <a:ext cx="4810937" cy="413896"/>
          </a:xfrm>
          <a:prstGeom prst="rect">
            <a:avLst/>
          </a:prstGeom>
          <a:noFill/>
          <a:ln>
            <a:noFill/>
          </a:ln>
        </p:spPr>
        <p:txBody>
          <a:bodyPr spcFirstLastPara="1" wrap="square" lIns="91425" tIns="45700" rIns="91425" bIns="45700" anchor="t" anchorCtr="0">
            <a:spAutoFit/>
          </a:bodyPr>
          <a:lstStyle>
            <a:lvl1pPr lvl="0" algn="l">
              <a:lnSpc>
                <a:spcPct val="114000"/>
              </a:lnSpc>
              <a:spcBef>
                <a:spcPts val="1000"/>
              </a:spcBef>
              <a:spcAft>
                <a:spcPts val="0"/>
              </a:spcAft>
              <a:buClr>
                <a:srgbClr val="026CAA"/>
              </a:buClr>
              <a:buSzPts val="2000"/>
              <a:buNone/>
              <a:defRPr sz="2000">
                <a:solidFill>
                  <a:srgbClr val="026CAA"/>
                </a:solidFill>
                <a:latin typeface="Arial"/>
                <a:ea typeface="Arial"/>
                <a:cs typeface="Arial"/>
                <a:sym typeface="Arial"/>
              </a:defRPr>
            </a:lvl1pPr>
            <a:lvl2pPr lvl="1" algn="ctr">
              <a:lnSpc>
                <a:spcPct val="90000"/>
              </a:lnSpc>
              <a:spcBef>
                <a:spcPts val="600"/>
              </a:spcBef>
              <a:spcAft>
                <a:spcPts val="0"/>
              </a:spcAft>
              <a:buClr>
                <a:srgbClr val="1E1E2D"/>
              </a:buClr>
              <a:buSzPts val="2000"/>
              <a:buNone/>
              <a:defRPr sz="2000"/>
            </a:lvl2pPr>
            <a:lvl3pPr lvl="2" algn="ctr">
              <a:lnSpc>
                <a:spcPct val="90000"/>
              </a:lnSpc>
              <a:spcBef>
                <a:spcPts val="600"/>
              </a:spcBef>
              <a:spcAft>
                <a:spcPts val="0"/>
              </a:spcAft>
              <a:buClr>
                <a:srgbClr val="1E1E2D"/>
              </a:buClr>
              <a:buSzPts val="1800"/>
              <a:buNone/>
              <a:defRPr sz="1800"/>
            </a:lvl3pPr>
            <a:lvl4pPr lvl="3" algn="ctr">
              <a:lnSpc>
                <a:spcPct val="90000"/>
              </a:lnSpc>
              <a:spcBef>
                <a:spcPts val="600"/>
              </a:spcBef>
              <a:spcAft>
                <a:spcPts val="0"/>
              </a:spcAft>
              <a:buClr>
                <a:srgbClr val="1E1E2D"/>
              </a:buClr>
              <a:buSzPts val="1600"/>
              <a:buNone/>
              <a:defRPr sz="1600"/>
            </a:lvl4pPr>
            <a:lvl5pPr lvl="4" algn="ctr">
              <a:lnSpc>
                <a:spcPct val="90000"/>
              </a:lnSpc>
              <a:spcBef>
                <a:spcPts val="600"/>
              </a:spcBef>
              <a:spcAft>
                <a:spcPts val="0"/>
              </a:spcAft>
              <a:buClr>
                <a:srgbClr val="1E1E2D"/>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3"/>
          <p:cNvPicPr preferRelativeResize="0"/>
          <p:nvPr/>
        </p:nvPicPr>
        <p:blipFill rotWithShape="1">
          <a:blip r:embed="rId3">
            <a:alphaModFix/>
          </a:blip>
          <a:srcRect/>
          <a:stretch/>
        </p:blipFill>
        <p:spPr>
          <a:xfrm>
            <a:off x="470934" y="396606"/>
            <a:ext cx="4020747" cy="822960"/>
          </a:xfrm>
          <a:prstGeom prst="rect">
            <a:avLst/>
          </a:prstGeom>
          <a:noFill/>
          <a:ln>
            <a:noFill/>
          </a:ln>
        </p:spPr>
      </p:pic>
      <p:pic>
        <p:nvPicPr>
          <p:cNvPr id="18" name="Google Shape;18;p23"/>
          <p:cNvPicPr preferRelativeResize="0"/>
          <p:nvPr/>
        </p:nvPicPr>
        <p:blipFill rotWithShape="1">
          <a:blip r:embed="rId4">
            <a:alphaModFix/>
          </a:blip>
          <a:srcRect/>
          <a:stretch/>
        </p:blipFill>
        <p:spPr>
          <a:xfrm rot="5400000">
            <a:off x="9905997" y="4596718"/>
            <a:ext cx="2286000" cy="2286000"/>
          </a:xfrm>
          <a:prstGeom prst="rect">
            <a:avLst/>
          </a:prstGeom>
          <a:noFill/>
          <a:ln>
            <a:noFill/>
          </a:ln>
        </p:spPr>
      </p:pic>
      <p:sp>
        <p:nvSpPr>
          <p:cNvPr id="19" name="Google Shape;19;p23"/>
          <p:cNvSpPr>
            <a:spLocks noGrp="1"/>
          </p:cNvSpPr>
          <p:nvPr>
            <p:ph type="pic" idx="2"/>
          </p:nvPr>
        </p:nvSpPr>
        <p:spPr>
          <a:xfrm>
            <a:off x="4941045" y="2542026"/>
            <a:ext cx="1627632" cy="162763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62"/>
        <p:cNvGrpSpPr/>
        <p:nvPr/>
      </p:nvGrpSpPr>
      <p:grpSpPr>
        <a:xfrm>
          <a:off x="0" y="0"/>
          <a:ext cx="0" cy="0"/>
          <a:chOff x="0" y="0"/>
          <a:chExt cx="0" cy="0"/>
        </a:xfrm>
      </p:grpSpPr>
      <p:sp>
        <p:nvSpPr>
          <p:cNvPr id="63" name="Google Shape;63;p34"/>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4"/>
          <p:cNvSpPr/>
          <p:nvPr/>
        </p:nvSpPr>
        <p:spPr>
          <a:xfrm>
            <a:off x="0" y="0"/>
            <a:ext cx="12188952"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3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573"/>
        <p:cNvGrpSpPr/>
        <p:nvPr/>
      </p:nvGrpSpPr>
      <p:grpSpPr>
        <a:xfrm>
          <a:off x="0" y="0"/>
          <a:ext cx="0" cy="0"/>
          <a:chOff x="0" y="0"/>
          <a:chExt cx="0" cy="0"/>
        </a:xfrm>
      </p:grpSpPr>
      <p:sp>
        <p:nvSpPr>
          <p:cNvPr id="574" name="Google Shape;574;p123"/>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123"/>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228600" algn="l">
              <a:lnSpc>
                <a:spcPct val="90000"/>
              </a:lnSpc>
              <a:spcBef>
                <a:spcPts val="600"/>
              </a:spcBef>
              <a:spcAft>
                <a:spcPts val="0"/>
              </a:spcAft>
              <a:buClr>
                <a:srgbClr val="1E1E2D"/>
              </a:buClr>
              <a:buSzPts val="1400"/>
              <a:buNone/>
              <a:defRPr sz="1400"/>
            </a:lvl2pPr>
            <a:lvl3pPr marL="1371600" lvl="2" indent="-228600" algn="l">
              <a:lnSpc>
                <a:spcPct val="90000"/>
              </a:lnSpc>
              <a:spcBef>
                <a:spcPts val="600"/>
              </a:spcBef>
              <a:spcAft>
                <a:spcPts val="0"/>
              </a:spcAft>
              <a:buClr>
                <a:srgbClr val="1E1E2D"/>
              </a:buClr>
              <a:buSzPts val="1200"/>
              <a:buNone/>
              <a:defRPr sz="1200"/>
            </a:lvl3pPr>
            <a:lvl4pPr marL="1828800" lvl="3" indent="-228600" algn="l">
              <a:lnSpc>
                <a:spcPct val="90000"/>
              </a:lnSpc>
              <a:spcBef>
                <a:spcPts val="600"/>
              </a:spcBef>
              <a:spcAft>
                <a:spcPts val="0"/>
              </a:spcAft>
              <a:buClr>
                <a:srgbClr val="1E1E2D"/>
              </a:buClr>
              <a:buSzPts val="1000"/>
              <a:buNone/>
              <a:defRPr sz="1000"/>
            </a:lvl4pPr>
            <a:lvl5pPr marL="2286000" lvl="4" indent="-228600" algn="l">
              <a:lnSpc>
                <a:spcPct val="90000"/>
              </a:lnSpc>
              <a:spcBef>
                <a:spcPts val="600"/>
              </a:spcBef>
              <a:spcAft>
                <a:spcPts val="0"/>
              </a:spcAft>
              <a:buClr>
                <a:srgbClr val="1E1E2D"/>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6" name="Google Shape;576;p123"/>
          <p:cNvSpPr>
            <a:spLocks noGrp="1"/>
          </p:cNvSpPr>
          <p:nvPr>
            <p:ph type="pic" idx="2"/>
          </p:nvPr>
        </p:nvSpPr>
        <p:spPr>
          <a:xfrm>
            <a:off x="5183188" y="987425"/>
            <a:ext cx="6172200" cy="60683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577"/>
        <p:cNvGrpSpPr/>
        <p:nvPr/>
      </p:nvGrpSpPr>
      <p:grpSpPr>
        <a:xfrm>
          <a:off x="0" y="0"/>
          <a:ext cx="0" cy="0"/>
          <a:chOff x="0" y="0"/>
          <a:chExt cx="0" cy="0"/>
        </a:xfrm>
      </p:grpSpPr>
      <p:sp>
        <p:nvSpPr>
          <p:cNvPr id="578" name="Google Shape;578;p124"/>
          <p:cNvSpPr>
            <a:spLocks noGrp="1"/>
          </p:cNvSpPr>
          <p:nvPr>
            <p:ph type="pic" idx="2"/>
          </p:nvPr>
        </p:nvSpPr>
        <p:spPr>
          <a:xfrm>
            <a:off x="0" y="2677887"/>
            <a:ext cx="12192000" cy="4180114"/>
          </a:xfrm>
          <a:prstGeom prst="rect">
            <a:avLst/>
          </a:prstGeom>
          <a:noFill/>
          <a:ln>
            <a:noFill/>
          </a:ln>
        </p:spPr>
      </p:sp>
      <p:sp>
        <p:nvSpPr>
          <p:cNvPr id="579" name="Google Shape;579;p124"/>
          <p:cNvSpPr/>
          <p:nvPr/>
        </p:nvSpPr>
        <p:spPr>
          <a:xfrm rot="5400000">
            <a:off x="5951034" y="-3273147"/>
            <a:ext cx="289932"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12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124"/>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124"/>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1600"/>
              <a:buNone/>
              <a:defRPr sz="1600"/>
            </a:lvl1pPr>
            <a:lvl2pPr marL="914400" lvl="1" indent="-228600" algn="l">
              <a:lnSpc>
                <a:spcPct val="90000"/>
              </a:lnSpc>
              <a:spcBef>
                <a:spcPts val="600"/>
              </a:spcBef>
              <a:spcAft>
                <a:spcPts val="0"/>
              </a:spcAft>
              <a:buClr>
                <a:srgbClr val="1E1E2D"/>
              </a:buClr>
              <a:buSzPts val="1400"/>
              <a:buNone/>
              <a:defRPr sz="1400"/>
            </a:lvl2pPr>
            <a:lvl3pPr marL="1371600" lvl="2" indent="-228600" algn="l">
              <a:lnSpc>
                <a:spcPct val="90000"/>
              </a:lnSpc>
              <a:spcBef>
                <a:spcPts val="600"/>
              </a:spcBef>
              <a:spcAft>
                <a:spcPts val="0"/>
              </a:spcAft>
              <a:buClr>
                <a:srgbClr val="1E1E2D"/>
              </a:buClr>
              <a:buSzPts val="1200"/>
              <a:buNone/>
              <a:defRPr sz="1200"/>
            </a:lvl3pPr>
            <a:lvl4pPr marL="1828800" lvl="3" indent="-228600" algn="l">
              <a:lnSpc>
                <a:spcPct val="90000"/>
              </a:lnSpc>
              <a:spcBef>
                <a:spcPts val="600"/>
              </a:spcBef>
              <a:spcAft>
                <a:spcPts val="0"/>
              </a:spcAft>
              <a:buClr>
                <a:srgbClr val="1E1E2D"/>
              </a:buClr>
              <a:buSzPts val="1000"/>
              <a:buNone/>
              <a:defRPr sz="1000"/>
            </a:lvl4pPr>
            <a:lvl5pPr marL="2286000" lvl="4" indent="-228600" algn="l">
              <a:lnSpc>
                <a:spcPct val="90000"/>
              </a:lnSpc>
              <a:spcBef>
                <a:spcPts val="600"/>
              </a:spcBef>
              <a:spcAft>
                <a:spcPts val="0"/>
              </a:spcAft>
              <a:buClr>
                <a:srgbClr val="1E1E2D"/>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583"/>
        <p:cNvGrpSpPr/>
        <p:nvPr/>
      </p:nvGrpSpPr>
      <p:grpSpPr>
        <a:xfrm>
          <a:off x="0" y="0"/>
          <a:ext cx="0" cy="0"/>
          <a:chOff x="0" y="0"/>
          <a:chExt cx="0" cy="0"/>
        </a:xfrm>
      </p:grpSpPr>
      <p:sp>
        <p:nvSpPr>
          <p:cNvPr id="584" name="Google Shape;584;p125"/>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12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586"/>
        <p:cNvGrpSpPr/>
        <p:nvPr/>
      </p:nvGrpSpPr>
      <p:grpSpPr>
        <a:xfrm>
          <a:off x="0" y="0"/>
          <a:ext cx="0" cy="0"/>
          <a:chOff x="0" y="0"/>
          <a:chExt cx="0" cy="0"/>
        </a:xfrm>
      </p:grpSpPr>
      <p:sp>
        <p:nvSpPr>
          <p:cNvPr id="587" name="Google Shape;587;p126"/>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58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589"/>
        <p:cNvGrpSpPr/>
        <p:nvPr/>
      </p:nvGrpSpPr>
      <p:grpSpPr>
        <a:xfrm>
          <a:off x="0" y="0"/>
          <a:ext cx="0" cy="0"/>
          <a:chOff x="0" y="0"/>
          <a:chExt cx="0" cy="0"/>
        </a:xfrm>
      </p:grpSpPr>
      <p:sp>
        <p:nvSpPr>
          <p:cNvPr id="590" name="Google Shape;590;p128"/>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1" name="Google Shape;591;p128"/>
          <p:cNvSpPr txBox="1"/>
          <p:nvPr/>
        </p:nvSpPr>
        <p:spPr>
          <a:xfrm>
            <a:off x="357809" y="-221545"/>
            <a:ext cx="1550504"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0" b="1">
                <a:solidFill>
                  <a:srgbClr val="1C8C91"/>
                </a:solidFill>
                <a:latin typeface="Arial Rounded"/>
                <a:ea typeface="Arial Rounded"/>
                <a:cs typeface="Arial Rounded"/>
                <a:sym typeface="Arial Rounded"/>
              </a:rPr>
              <a:t>“</a:t>
            </a:r>
            <a:endParaRPr/>
          </a:p>
        </p:txBody>
      </p:sp>
      <p:sp>
        <p:nvSpPr>
          <p:cNvPr id="592" name="Google Shape;592;p128"/>
          <p:cNvSpPr txBox="1">
            <a:spLocks noGrp="1"/>
          </p:cNvSpPr>
          <p:nvPr>
            <p:ph type="body" idx="2"/>
          </p:nvPr>
        </p:nvSpPr>
        <p:spPr>
          <a:xfrm>
            <a:off x="2253342" y="768350"/>
            <a:ext cx="8349343" cy="21264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a:solidFill>
                  <a:srgbClr val="2E6AA6"/>
                </a:solidFil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31_quote pink">
  <p:cSld name="31_quote pink">
    <p:spTree>
      <p:nvGrpSpPr>
        <p:cNvPr id="1" name="Shape 593"/>
        <p:cNvGrpSpPr/>
        <p:nvPr/>
      </p:nvGrpSpPr>
      <p:grpSpPr>
        <a:xfrm>
          <a:off x="0" y="0"/>
          <a:ext cx="0" cy="0"/>
          <a:chOff x="0" y="0"/>
          <a:chExt cx="0" cy="0"/>
        </a:xfrm>
      </p:grpSpPr>
      <p:sp>
        <p:nvSpPr>
          <p:cNvPr id="594" name="Google Shape;594;p129"/>
          <p:cNvSpPr txBox="1"/>
          <p:nvPr/>
        </p:nvSpPr>
        <p:spPr>
          <a:xfrm>
            <a:off x="357809" y="-221545"/>
            <a:ext cx="1550504"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0" b="1">
                <a:solidFill>
                  <a:srgbClr val="BF478A"/>
                </a:solidFill>
                <a:latin typeface="Arial Rounded"/>
                <a:ea typeface="Arial Rounded"/>
                <a:cs typeface="Arial Rounded"/>
                <a:sym typeface="Arial Rounded"/>
              </a:rPr>
              <a:t>“</a:t>
            </a:r>
            <a:endParaRPr/>
          </a:p>
        </p:txBody>
      </p:sp>
      <p:sp>
        <p:nvSpPr>
          <p:cNvPr id="595" name="Google Shape;595;p129"/>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6" name="Google Shape;596;p129"/>
          <p:cNvSpPr txBox="1">
            <a:spLocks noGrp="1"/>
          </p:cNvSpPr>
          <p:nvPr>
            <p:ph type="body" idx="2"/>
          </p:nvPr>
        </p:nvSpPr>
        <p:spPr>
          <a:xfrm>
            <a:off x="2253342" y="768350"/>
            <a:ext cx="8349343" cy="21264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a:solidFill>
                  <a:srgbClr val="2E6AA6"/>
                </a:solidFil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597"/>
        <p:cNvGrpSpPr/>
        <p:nvPr/>
      </p:nvGrpSpPr>
      <p:grpSpPr>
        <a:xfrm>
          <a:off x="0" y="0"/>
          <a:ext cx="0" cy="0"/>
          <a:chOff x="0" y="0"/>
          <a:chExt cx="0" cy="0"/>
        </a:xfrm>
      </p:grpSpPr>
      <p:sp>
        <p:nvSpPr>
          <p:cNvPr id="598" name="Google Shape;598;p130"/>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D14F97"/>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130"/>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2E6AA6"/>
              </a:buClr>
              <a:buSzPts val="2400"/>
              <a:buNone/>
              <a:defRPr sz="2400">
                <a:solidFill>
                  <a:srgbClr val="2E6AA6"/>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4_Quote">
  <p:cSld name="14_Quote">
    <p:bg>
      <p:bgPr>
        <a:blipFill>
          <a:blip r:embed="rId2">
            <a:alphaModFix amt="83000"/>
          </a:blip>
          <a:stretch>
            <a:fillRect/>
          </a:stretch>
        </a:blipFill>
        <a:effectLst/>
      </p:bgPr>
    </p:bg>
    <p:spTree>
      <p:nvGrpSpPr>
        <p:cNvPr id="1" name="Shape 600"/>
        <p:cNvGrpSpPr/>
        <p:nvPr/>
      </p:nvGrpSpPr>
      <p:grpSpPr>
        <a:xfrm>
          <a:off x="0" y="0"/>
          <a:ext cx="0" cy="0"/>
          <a:chOff x="0" y="0"/>
          <a:chExt cx="0" cy="0"/>
        </a:xfrm>
      </p:grpSpPr>
      <p:sp>
        <p:nvSpPr>
          <p:cNvPr id="601" name="Google Shape;601;p131"/>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2E6AA6"/>
              </a:buClr>
              <a:buSzPts val="3000"/>
              <a:buFont typeface="Arial"/>
              <a:buNone/>
              <a:defRPr sz="3000" b="0" i="0">
                <a:solidFill>
                  <a:srgbClr val="2E6A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2" name="Google Shape;602;p131"/>
          <p:cNvSpPr txBox="1">
            <a:spLocks noGrp="1"/>
          </p:cNvSpPr>
          <p:nvPr>
            <p:ph type="body" idx="1"/>
          </p:nvPr>
        </p:nvSpPr>
        <p:spPr>
          <a:xfrm>
            <a:off x="831850" y="5543240"/>
            <a:ext cx="10515600" cy="428772"/>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2E6AA6"/>
              </a:buClr>
              <a:buSzPts val="2000"/>
              <a:buNone/>
              <a:defRPr sz="2000">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_Quote">
  <p:cSld name="1_Quote">
    <p:bg>
      <p:bgPr>
        <a:gradFill>
          <a:gsLst>
            <a:gs pos="0">
              <a:srgbClr val="2E6AA5"/>
            </a:gs>
            <a:gs pos="100000">
              <a:srgbClr val="C25895"/>
            </a:gs>
          </a:gsLst>
          <a:lin ang="3600000" scaled="0"/>
        </a:gradFill>
        <a:effectLst/>
      </p:bgPr>
    </p:bg>
    <p:spTree>
      <p:nvGrpSpPr>
        <p:cNvPr id="1" name="Shape 603"/>
        <p:cNvGrpSpPr/>
        <p:nvPr/>
      </p:nvGrpSpPr>
      <p:grpSpPr>
        <a:xfrm>
          <a:off x="0" y="0"/>
          <a:ext cx="0" cy="0"/>
          <a:chOff x="0" y="0"/>
          <a:chExt cx="0" cy="0"/>
        </a:xfrm>
      </p:grpSpPr>
      <p:sp>
        <p:nvSpPr>
          <p:cNvPr id="604" name="Google Shape;604;p132"/>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5" name="Google Shape;605;p132"/>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p:cSld name="3_Title">
    <p:spTree>
      <p:nvGrpSpPr>
        <p:cNvPr id="1" name="Shape 69"/>
        <p:cNvGrpSpPr/>
        <p:nvPr/>
      </p:nvGrpSpPr>
      <p:grpSpPr>
        <a:xfrm>
          <a:off x="0" y="0"/>
          <a:ext cx="0" cy="0"/>
          <a:chOff x="0" y="0"/>
          <a:chExt cx="0" cy="0"/>
        </a:xfrm>
      </p:grpSpPr>
      <p:pic>
        <p:nvPicPr>
          <p:cNvPr id="70" name="Google Shape;70;p35"/>
          <p:cNvPicPr preferRelativeResize="0"/>
          <p:nvPr/>
        </p:nvPicPr>
        <p:blipFill rotWithShape="1">
          <a:blip r:embed="rId2">
            <a:alphaModFix/>
          </a:blip>
          <a:srcRect b="24864"/>
          <a:stretch/>
        </p:blipFill>
        <p:spPr>
          <a:xfrm rot="10800000">
            <a:off x="3064474" y="-1"/>
            <a:ext cx="9127523" cy="6857999"/>
          </a:xfrm>
          <a:prstGeom prst="rect">
            <a:avLst/>
          </a:prstGeom>
          <a:noFill/>
          <a:ln>
            <a:noFill/>
          </a:ln>
        </p:spPr>
      </p:pic>
      <p:sp>
        <p:nvSpPr>
          <p:cNvPr id="71" name="Google Shape;71;p35"/>
          <p:cNvSpPr>
            <a:spLocks noGrp="1"/>
          </p:cNvSpPr>
          <p:nvPr>
            <p:ph type="pic" idx="2"/>
          </p:nvPr>
        </p:nvSpPr>
        <p:spPr>
          <a:xfrm>
            <a:off x="4941045" y="2542026"/>
            <a:ext cx="1627632" cy="1627632"/>
          </a:xfrm>
          <a:prstGeom prst="rect">
            <a:avLst/>
          </a:prstGeom>
          <a:noFill/>
          <a:ln>
            <a:noFill/>
          </a:ln>
        </p:spPr>
      </p:sp>
      <p:sp>
        <p:nvSpPr>
          <p:cNvPr id="72" name="Google Shape;72;p35"/>
          <p:cNvSpPr txBox="1">
            <a:spLocks noGrp="1"/>
          </p:cNvSpPr>
          <p:nvPr>
            <p:ph type="title"/>
          </p:nvPr>
        </p:nvSpPr>
        <p:spPr>
          <a:xfrm>
            <a:off x="6695440" y="2782268"/>
            <a:ext cx="4870627" cy="1384995"/>
          </a:xfrm>
          <a:prstGeom prst="rect">
            <a:avLst/>
          </a:prstGeom>
          <a:noFill/>
          <a:ln>
            <a:noFill/>
          </a:ln>
        </p:spPr>
        <p:txBody>
          <a:bodyPr spcFirstLastPara="1" wrap="square" lIns="91425" tIns="45700" rIns="91425" bIns="45700" anchor="ctr" anchorCtr="0">
            <a:spAutoFit/>
          </a:bodyPr>
          <a:lstStyle>
            <a:lvl1pPr lvl="0" algn="r">
              <a:lnSpc>
                <a:spcPct val="100000"/>
              </a:lnSpc>
              <a:spcBef>
                <a:spcPts val="0"/>
              </a:spcBef>
              <a:spcAft>
                <a:spcPts val="0"/>
              </a:spcAft>
              <a:buClr>
                <a:srgbClr val="D14F97"/>
              </a:buClr>
              <a:buSzPts val="4200"/>
              <a:buFont typeface="Arial"/>
              <a:buNone/>
              <a:defRPr sz="4200" b="1" i="0">
                <a:solidFill>
                  <a:srgbClr val="D14F9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 name="Google Shape;73;p35"/>
          <p:cNvPicPr preferRelativeResize="0"/>
          <p:nvPr/>
        </p:nvPicPr>
        <p:blipFill rotWithShape="1">
          <a:blip r:embed="rId3">
            <a:alphaModFix/>
          </a:blip>
          <a:srcRect/>
          <a:stretch/>
        </p:blipFill>
        <p:spPr>
          <a:xfrm>
            <a:off x="470934" y="396606"/>
            <a:ext cx="4020747" cy="822960"/>
          </a:xfrm>
          <a:prstGeom prst="rect">
            <a:avLst/>
          </a:prstGeom>
          <a:noFill/>
          <a:ln>
            <a:noFill/>
          </a:ln>
        </p:spPr>
      </p:pic>
      <p:pic>
        <p:nvPicPr>
          <p:cNvPr id="74" name="Google Shape;74;p35"/>
          <p:cNvPicPr preferRelativeResize="0"/>
          <p:nvPr/>
        </p:nvPicPr>
        <p:blipFill rotWithShape="1">
          <a:blip r:embed="rId4">
            <a:alphaModFix/>
          </a:blip>
          <a:srcRect/>
          <a:stretch/>
        </p:blipFill>
        <p:spPr>
          <a:xfrm rot="5400000">
            <a:off x="9905997" y="4596718"/>
            <a:ext cx="2286000" cy="228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2_Quote">
  <p:cSld name="2_Quote">
    <p:bg>
      <p:bgPr>
        <a:gradFill>
          <a:gsLst>
            <a:gs pos="0">
              <a:srgbClr val="2E6AA5"/>
            </a:gs>
            <a:gs pos="100000">
              <a:srgbClr val="167D83"/>
            </a:gs>
          </a:gsLst>
          <a:lin ang="3600000" scaled="0"/>
        </a:gradFill>
        <a:effectLst/>
      </p:bgPr>
    </p:bg>
    <p:spTree>
      <p:nvGrpSpPr>
        <p:cNvPr id="1" name="Shape 606"/>
        <p:cNvGrpSpPr/>
        <p:nvPr/>
      </p:nvGrpSpPr>
      <p:grpSpPr>
        <a:xfrm>
          <a:off x="0" y="0"/>
          <a:ext cx="0" cy="0"/>
          <a:chOff x="0" y="0"/>
          <a:chExt cx="0" cy="0"/>
        </a:xfrm>
      </p:grpSpPr>
      <p:sp>
        <p:nvSpPr>
          <p:cNvPr id="607" name="Google Shape;607;p133"/>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8" name="Google Shape;608;p133"/>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3_Quote">
  <p:cSld name="3_Quote">
    <p:bg>
      <p:bgPr>
        <a:gradFill>
          <a:gsLst>
            <a:gs pos="0">
              <a:srgbClr val="167D83"/>
            </a:gs>
            <a:gs pos="14000">
              <a:srgbClr val="167D83"/>
            </a:gs>
            <a:gs pos="100000">
              <a:srgbClr val="AF893F"/>
            </a:gs>
          </a:gsLst>
          <a:lin ang="3600000" scaled="0"/>
        </a:gradFill>
        <a:effectLst/>
      </p:bgPr>
    </p:bg>
    <p:spTree>
      <p:nvGrpSpPr>
        <p:cNvPr id="1" name="Shape 609"/>
        <p:cNvGrpSpPr/>
        <p:nvPr/>
      </p:nvGrpSpPr>
      <p:grpSpPr>
        <a:xfrm>
          <a:off x="0" y="0"/>
          <a:ext cx="0" cy="0"/>
          <a:chOff x="0" y="0"/>
          <a:chExt cx="0" cy="0"/>
        </a:xfrm>
      </p:grpSpPr>
      <p:sp>
        <p:nvSpPr>
          <p:cNvPr id="610" name="Google Shape;610;p134"/>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1" name="Google Shape;611;p134"/>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4_Quote">
  <p:cSld name="4_Quote">
    <p:bg>
      <p:bgPr>
        <a:gradFill>
          <a:gsLst>
            <a:gs pos="0">
              <a:srgbClr val="963060"/>
            </a:gs>
            <a:gs pos="100000">
              <a:srgbClr val="C7673E"/>
            </a:gs>
          </a:gsLst>
          <a:lin ang="3600000" scaled="0"/>
        </a:gradFill>
        <a:effectLst/>
      </p:bgPr>
    </p:bg>
    <p:spTree>
      <p:nvGrpSpPr>
        <p:cNvPr id="1" name="Shape 612"/>
        <p:cNvGrpSpPr/>
        <p:nvPr/>
      </p:nvGrpSpPr>
      <p:grpSpPr>
        <a:xfrm>
          <a:off x="0" y="0"/>
          <a:ext cx="0" cy="0"/>
          <a:chOff x="0" y="0"/>
          <a:chExt cx="0" cy="0"/>
        </a:xfrm>
      </p:grpSpPr>
      <p:sp>
        <p:nvSpPr>
          <p:cNvPr id="613" name="Google Shape;613;p135"/>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4" name="Google Shape;614;p135"/>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5_Quote">
  <p:cSld name="5_Quote">
    <p:bg>
      <p:bgPr>
        <a:gradFill>
          <a:gsLst>
            <a:gs pos="0">
              <a:srgbClr val="E9664F"/>
            </a:gs>
            <a:gs pos="100000">
              <a:srgbClr val="FFBC68"/>
            </a:gs>
          </a:gsLst>
          <a:lin ang="3600000" scaled="0"/>
        </a:gradFill>
        <a:effectLst/>
      </p:bgPr>
    </p:bg>
    <p:spTree>
      <p:nvGrpSpPr>
        <p:cNvPr id="1" name="Shape 615"/>
        <p:cNvGrpSpPr/>
        <p:nvPr/>
      </p:nvGrpSpPr>
      <p:grpSpPr>
        <a:xfrm>
          <a:off x="0" y="0"/>
          <a:ext cx="0" cy="0"/>
          <a:chOff x="0" y="0"/>
          <a:chExt cx="0" cy="0"/>
        </a:xfrm>
      </p:grpSpPr>
      <p:sp>
        <p:nvSpPr>
          <p:cNvPr id="616" name="Google Shape;616;p136"/>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3600"/>
              <a:buFont typeface="Arial"/>
              <a:buNone/>
              <a:defRPr sz="3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7" name="Google Shape;617;p136"/>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6_Quote">
  <p:cSld name="6_Quote">
    <p:bg>
      <p:bgPr>
        <a:gradFill>
          <a:gsLst>
            <a:gs pos="0">
              <a:srgbClr val="2E6AA5"/>
            </a:gs>
            <a:gs pos="99000">
              <a:srgbClr val="167D83"/>
            </a:gs>
            <a:gs pos="100000">
              <a:srgbClr val="167D83"/>
            </a:gs>
          </a:gsLst>
          <a:lin ang="3600000" scaled="0"/>
        </a:gradFill>
        <a:effectLst/>
      </p:bgPr>
    </p:bg>
    <p:spTree>
      <p:nvGrpSpPr>
        <p:cNvPr id="1" name="Shape 618"/>
        <p:cNvGrpSpPr/>
        <p:nvPr/>
      </p:nvGrpSpPr>
      <p:grpSpPr>
        <a:xfrm>
          <a:off x="0" y="0"/>
          <a:ext cx="0" cy="0"/>
          <a:chOff x="0" y="0"/>
          <a:chExt cx="0" cy="0"/>
        </a:xfrm>
      </p:grpSpPr>
      <p:sp>
        <p:nvSpPr>
          <p:cNvPr id="619" name="Google Shape;619;p137"/>
          <p:cNvSpPr txBox="1">
            <a:spLocks noGrp="1"/>
          </p:cNvSpPr>
          <p:nvPr>
            <p:ph type="title"/>
          </p:nvPr>
        </p:nvSpPr>
        <p:spPr>
          <a:xfrm>
            <a:off x="315686" y="329184"/>
            <a:ext cx="11560629" cy="76441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0" name="Google Shape;620;p137"/>
          <p:cNvSpPr txBox="1">
            <a:spLocks noGrp="1"/>
          </p:cNvSpPr>
          <p:nvPr>
            <p:ph type="body" idx="1"/>
          </p:nvPr>
        </p:nvSpPr>
        <p:spPr>
          <a:xfrm>
            <a:off x="831850" y="1238865"/>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7_Quote">
  <p:cSld name="7_Quote">
    <p:bg>
      <p:bgPr>
        <a:gradFill>
          <a:gsLst>
            <a:gs pos="0">
              <a:srgbClr val="2E6AA5"/>
            </a:gs>
            <a:gs pos="100000">
              <a:srgbClr val="C25895"/>
            </a:gs>
          </a:gsLst>
          <a:lin ang="3600000" scaled="0"/>
        </a:gradFill>
        <a:effectLst/>
      </p:bgPr>
    </p:bg>
    <p:spTree>
      <p:nvGrpSpPr>
        <p:cNvPr id="1" name="Shape 621"/>
        <p:cNvGrpSpPr/>
        <p:nvPr/>
      </p:nvGrpSpPr>
      <p:grpSpPr>
        <a:xfrm>
          <a:off x="0" y="0"/>
          <a:ext cx="0" cy="0"/>
          <a:chOff x="0" y="0"/>
          <a:chExt cx="0" cy="0"/>
        </a:xfrm>
      </p:grpSpPr>
      <p:sp>
        <p:nvSpPr>
          <p:cNvPr id="622" name="Google Shape;622;p138"/>
          <p:cNvSpPr txBox="1">
            <a:spLocks noGrp="1"/>
          </p:cNvSpPr>
          <p:nvPr>
            <p:ph type="title"/>
          </p:nvPr>
        </p:nvSpPr>
        <p:spPr>
          <a:xfrm>
            <a:off x="1674541" y="329185"/>
            <a:ext cx="8842918" cy="732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3" name="Google Shape;623;p138"/>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8_Quote">
  <p:cSld name="8_Quote">
    <p:bg>
      <p:bgPr>
        <a:gradFill>
          <a:gsLst>
            <a:gs pos="0">
              <a:srgbClr val="167D83"/>
            </a:gs>
            <a:gs pos="22000">
              <a:srgbClr val="167D83"/>
            </a:gs>
            <a:gs pos="100000">
              <a:srgbClr val="AF893F"/>
            </a:gs>
          </a:gsLst>
          <a:lin ang="3600000" scaled="0"/>
        </a:gradFill>
        <a:effectLst/>
      </p:bgPr>
    </p:bg>
    <p:spTree>
      <p:nvGrpSpPr>
        <p:cNvPr id="1" name="Shape 624"/>
        <p:cNvGrpSpPr/>
        <p:nvPr/>
      </p:nvGrpSpPr>
      <p:grpSpPr>
        <a:xfrm>
          <a:off x="0" y="0"/>
          <a:ext cx="0" cy="0"/>
          <a:chOff x="0" y="0"/>
          <a:chExt cx="0" cy="0"/>
        </a:xfrm>
      </p:grpSpPr>
      <p:sp>
        <p:nvSpPr>
          <p:cNvPr id="625" name="Google Shape;625;p139"/>
          <p:cNvSpPr txBox="1">
            <a:spLocks noGrp="1"/>
          </p:cNvSpPr>
          <p:nvPr>
            <p:ph type="title"/>
          </p:nvPr>
        </p:nvSpPr>
        <p:spPr>
          <a:xfrm>
            <a:off x="1674541" y="329184"/>
            <a:ext cx="8842918" cy="68845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6" name="Google Shape;626;p139"/>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9_Quote">
  <p:cSld name="9_Quote">
    <p:bg>
      <p:bgPr>
        <a:gradFill>
          <a:gsLst>
            <a:gs pos="0">
              <a:srgbClr val="963060"/>
            </a:gs>
            <a:gs pos="100000">
              <a:srgbClr val="C7673E"/>
            </a:gs>
          </a:gsLst>
          <a:lin ang="3600000" scaled="0"/>
        </a:gradFill>
        <a:effectLst/>
      </p:bgPr>
    </p:bg>
    <p:spTree>
      <p:nvGrpSpPr>
        <p:cNvPr id="1" name="Shape 627"/>
        <p:cNvGrpSpPr/>
        <p:nvPr/>
      </p:nvGrpSpPr>
      <p:grpSpPr>
        <a:xfrm>
          <a:off x="0" y="0"/>
          <a:ext cx="0" cy="0"/>
          <a:chOff x="0" y="0"/>
          <a:chExt cx="0" cy="0"/>
        </a:xfrm>
      </p:grpSpPr>
      <p:sp>
        <p:nvSpPr>
          <p:cNvPr id="628" name="Google Shape;628;p140"/>
          <p:cNvSpPr txBox="1">
            <a:spLocks noGrp="1"/>
          </p:cNvSpPr>
          <p:nvPr>
            <p:ph type="title"/>
          </p:nvPr>
        </p:nvSpPr>
        <p:spPr>
          <a:xfrm>
            <a:off x="1674541" y="329185"/>
            <a:ext cx="8842918" cy="67370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F7F1E0"/>
              </a:buClr>
              <a:buSzPts val="3600"/>
              <a:buFont typeface="Arial"/>
              <a:buNone/>
              <a:defRPr sz="3600">
                <a:solidFill>
                  <a:srgbClr val="F7F1E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9" name="Google Shape;629;p140"/>
          <p:cNvSpPr txBox="1">
            <a:spLocks noGrp="1"/>
          </p:cNvSpPr>
          <p:nvPr>
            <p:ph type="body" idx="1"/>
          </p:nvPr>
        </p:nvSpPr>
        <p:spPr>
          <a:xfrm>
            <a:off x="831850" y="1234439"/>
            <a:ext cx="10515600" cy="4974631"/>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F7F1E0"/>
              </a:buClr>
              <a:buSzPts val="2400"/>
              <a:buNone/>
              <a:defRPr sz="2400">
                <a:solidFill>
                  <a:srgbClr val="F7F1E0"/>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0_Quote">
  <p:cSld name="10_Quote">
    <p:bg>
      <p:bgPr>
        <a:gradFill>
          <a:gsLst>
            <a:gs pos="0">
              <a:srgbClr val="B6872D"/>
            </a:gs>
            <a:gs pos="100000">
              <a:srgbClr val="EFC987"/>
            </a:gs>
          </a:gsLst>
          <a:lin ang="3600000" scaled="0"/>
        </a:gradFill>
        <a:effectLst/>
      </p:bgPr>
    </p:bg>
    <p:spTree>
      <p:nvGrpSpPr>
        <p:cNvPr id="1" name="Shape 630"/>
        <p:cNvGrpSpPr/>
        <p:nvPr/>
      </p:nvGrpSpPr>
      <p:grpSpPr>
        <a:xfrm>
          <a:off x="0" y="0"/>
          <a:ext cx="0" cy="0"/>
          <a:chOff x="0" y="0"/>
          <a:chExt cx="0" cy="0"/>
        </a:xfrm>
      </p:grpSpPr>
      <p:sp>
        <p:nvSpPr>
          <p:cNvPr id="631" name="Google Shape;631;p141"/>
          <p:cNvSpPr txBox="1">
            <a:spLocks noGrp="1"/>
          </p:cNvSpPr>
          <p:nvPr>
            <p:ph type="title"/>
          </p:nvPr>
        </p:nvSpPr>
        <p:spPr>
          <a:xfrm>
            <a:off x="1674541" y="329184"/>
            <a:ext cx="8842918" cy="850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2" name="Google Shape;632;p141"/>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4_1 column half-width">
  <p:cSld name="4_1 column half-width">
    <p:spTree>
      <p:nvGrpSpPr>
        <p:cNvPr id="1" name="Shape 633"/>
        <p:cNvGrpSpPr/>
        <p:nvPr/>
      </p:nvGrpSpPr>
      <p:grpSpPr>
        <a:xfrm>
          <a:off x="0" y="0"/>
          <a:ext cx="0" cy="0"/>
          <a:chOff x="0" y="0"/>
          <a:chExt cx="0" cy="0"/>
        </a:xfrm>
      </p:grpSpPr>
      <p:sp>
        <p:nvSpPr>
          <p:cNvPr id="634" name="Google Shape;634;p142"/>
          <p:cNvSpPr txBox="1">
            <a:spLocks noGrp="1"/>
          </p:cNvSpPr>
          <p:nvPr>
            <p:ph type="title"/>
          </p:nvPr>
        </p:nvSpPr>
        <p:spPr>
          <a:xfrm>
            <a:off x="329184" y="283464"/>
            <a:ext cx="5602357" cy="521207"/>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5" name="Google Shape;635;p142"/>
          <p:cNvSpPr txBox="1">
            <a:spLocks noGrp="1"/>
          </p:cNvSpPr>
          <p:nvPr>
            <p:ph type="body" idx="1"/>
          </p:nvPr>
        </p:nvSpPr>
        <p:spPr>
          <a:xfrm>
            <a:off x="329184" y="1243584"/>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p:cSld name="2_Section">
    <p:spTree>
      <p:nvGrpSpPr>
        <p:cNvPr id="1" name="Shape 75"/>
        <p:cNvGrpSpPr/>
        <p:nvPr/>
      </p:nvGrpSpPr>
      <p:grpSpPr>
        <a:xfrm>
          <a:off x="0" y="0"/>
          <a:ext cx="0" cy="0"/>
          <a:chOff x="0" y="0"/>
          <a:chExt cx="0" cy="0"/>
        </a:xfrm>
      </p:grpSpPr>
      <p:pic>
        <p:nvPicPr>
          <p:cNvPr id="76" name="Google Shape;76;p36"/>
          <p:cNvPicPr preferRelativeResize="0"/>
          <p:nvPr/>
        </p:nvPicPr>
        <p:blipFill rotWithShape="1">
          <a:blip r:embed="rId2">
            <a:alphaModFix/>
          </a:blip>
          <a:srcRect/>
          <a:stretch/>
        </p:blipFill>
        <p:spPr>
          <a:xfrm>
            <a:off x="-1" y="-1"/>
            <a:ext cx="8892209" cy="8892209"/>
          </a:xfrm>
          <a:prstGeom prst="rect">
            <a:avLst/>
          </a:prstGeom>
          <a:noFill/>
          <a:ln>
            <a:noFill/>
          </a:ln>
        </p:spPr>
      </p:pic>
      <p:sp>
        <p:nvSpPr>
          <p:cNvPr id="77" name="Google Shape;77;p36"/>
          <p:cNvSpPr txBox="1">
            <a:spLocks noGrp="1"/>
          </p:cNvSpPr>
          <p:nvPr>
            <p:ph type="title"/>
          </p:nvPr>
        </p:nvSpPr>
        <p:spPr>
          <a:xfrm>
            <a:off x="979744" y="1465067"/>
            <a:ext cx="6454726" cy="131123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2639C"/>
              </a:buClr>
              <a:buSzPts val="3600"/>
              <a:buFont typeface="Arial"/>
              <a:buNone/>
              <a:defRPr sz="3600" b="1" i="0">
                <a:solidFill>
                  <a:srgbClr val="0263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6"/>
          <p:cNvSpPr txBox="1">
            <a:spLocks noGrp="1"/>
          </p:cNvSpPr>
          <p:nvPr>
            <p:ph type="subTitle" idx="1"/>
          </p:nvPr>
        </p:nvSpPr>
        <p:spPr>
          <a:xfrm>
            <a:off x="979744" y="2961828"/>
            <a:ext cx="6454726" cy="934344"/>
          </a:xfrm>
          <a:prstGeom prst="rect">
            <a:avLst/>
          </a:prstGeom>
          <a:noFill/>
          <a:ln>
            <a:noFill/>
          </a:ln>
        </p:spPr>
        <p:txBody>
          <a:bodyPr spcFirstLastPara="1" wrap="square" lIns="91425" tIns="45700" rIns="91425" bIns="45700" anchor="t" anchorCtr="0">
            <a:spAutoFit/>
          </a:bodyPr>
          <a:lstStyle>
            <a:lvl1pPr lvl="0" algn="l">
              <a:lnSpc>
                <a:spcPct val="114000"/>
              </a:lnSpc>
              <a:spcBef>
                <a:spcPts val="1000"/>
              </a:spcBef>
              <a:spcAft>
                <a:spcPts val="0"/>
              </a:spcAft>
              <a:buClr>
                <a:srgbClr val="2D6766"/>
              </a:buClr>
              <a:buSzPts val="2400"/>
              <a:buNone/>
              <a:defRPr sz="2400">
                <a:solidFill>
                  <a:srgbClr val="2D6766"/>
                </a:solidFill>
              </a:defRPr>
            </a:lvl1pPr>
            <a:lvl2pPr lvl="1" algn="ctr">
              <a:lnSpc>
                <a:spcPct val="90000"/>
              </a:lnSpc>
              <a:spcBef>
                <a:spcPts val="600"/>
              </a:spcBef>
              <a:spcAft>
                <a:spcPts val="0"/>
              </a:spcAft>
              <a:buClr>
                <a:srgbClr val="1E1E2D"/>
              </a:buClr>
              <a:buSzPts val="2000"/>
              <a:buNone/>
              <a:defRPr sz="2000"/>
            </a:lvl2pPr>
            <a:lvl3pPr lvl="2" algn="ctr">
              <a:lnSpc>
                <a:spcPct val="90000"/>
              </a:lnSpc>
              <a:spcBef>
                <a:spcPts val="600"/>
              </a:spcBef>
              <a:spcAft>
                <a:spcPts val="0"/>
              </a:spcAft>
              <a:buClr>
                <a:srgbClr val="1E1E2D"/>
              </a:buClr>
              <a:buSzPts val="1800"/>
              <a:buNone/>
              <a:defRPr sz="1800"/>
            </a:lvl3pPr>
            <a:lvl4pPr lvl="3" algn="ctr">
              <a:lnSpc>
                <a:spcPct val="90000"/>
              </a:lnSpc>
              <a:spcBef>
                <a:spcPts val="600"/>
              </a:spcBef>
              <a:spcAft>
                <a:spcPts val="0"/>
              </a:spcAft>
              <a:buClr>
                <a:srgbClr val="1E1E2D"/>
              </a:buClr>
              <a:buSzPts val="1600"/>
              <a:buNone/>
              <a:defRPr sz="1600"/>
            </a:lvl4pPr>
            <a:lvl5pPr lvl="4" algn="ctr">
              <a:lnSpc>
                <a:spcPct val="90000"/>
              </a:lnSpc>
              <a:spcBef>
                <a:spcPts val="600"/>
              </a:spcBef>
              <a:spcAft>
                <a:spcPts val="0"/>
              </a:spcAft>
              <a:buClr>
                <a:srgbClr val="1E1E2D"/>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5_1 Column Half-Width 2-line Title">
  <p:cSld name="5_1 Column Half-Width 2-line Title">
    <p:spTree>
      <p:nvGrpSpPr>
        <p:cNvPr id="1" name="Shape 636"/>
        <p:cNvGrpSpPr/>
        <p:nvPr/>
      </p:nvGrpSpPr>
      <p:grpSpPr>
        <a:xfrm>
          <a:off x="0" y="0"/>
          <a:ext cx="0" cy="0"/>
          <a:chOff x="0" y="0"/>
          <a:chExt cx="0" cy="0"/>
        </a:xfrm>
      </p:grpSpPr>
      <p:sp>
        <p:nvSpPr>
          <p:cNvPr id="637" name="Google Shape;637;p143"/>
          <p:cNvSpPr txBox="1">
            <a:spLocks noGrp="1"/>
          </p:cNvSpPr>
          <p:nvPr>
            <p:ph type="title"/>
          </p:nvPr>
        </p:nvSpPr>
        <p:spPr>
          <a:xfrm>
            <a:off x="329184" y="283464"/>
            <a:ext cx="5602357" cy="1089529"/>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8" name="Google Shape;638;p143"/>
          <p:cNvSpPr txBox="1">
            <a:spLocks noGrp="1"/>
          </p:cNvSpPr>
          <p:nvPr>
            <p:ph type="body" idx="1"/>
          </p:nvPr>
        </p:nvSpPr>
        <p:spPr>
          <a:xfrm>
            <a:off x="329184" y="1645920"/>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639"/>
        <p:cNvGrpSpPr/>
        <p:nvPr/>
      </p:nvGrpSpPr>
      <p:grpSpPr>
        <a:xfrm>
          <a:off x="0" y="0"/>
          <a:ext cx="0" cy="0"/>
          <a:chOff x="0" y="0"/>
          <a:chExt cx="0" cy="0"/>
        </a:xfrm>
      </p:grpSpPr>
      <p:grpSp>
        <p:nvGrpSpPr>
          <p:cNvPr id="640" name="Google Shape;640;p144"/>
          <p:cNvGrpSpPr/>
          <p:nvPr/>
        </p:nvGrpSpPr>
        <p:grpSpPr>
          <a:xfrm>
            <a:off x="2365661" y="1313696"/>
            <a:ext cx="6835684" cy="3865257"/>
            <a:chOff x="2309217" y="758283"/>
            <a:chExt cx="6835684" cy="3865257"/>
          </a:xfrm>
        </p:grpSpPr>
        <p:sp>
          <p:nvSpPr>
            <p:cNvPr id="641" name="Google Shape;641;p144"/>
            <p:cNvSpPr txBox="1"/>
            <p:nvPr/>
          </p:nvSpPr>
          <p:spPr>
            <a:xfrm>
              <a:off x="5202483" y="3583681"/>
              <a:ext cx="16713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Poppins"/>
                  <a:ea typeface="Poppins"/>
                  <a:cs typeface="Poppins"/>
                  <a:sym typeface="Poppins"/>
                </a:rPr>
                <a:t>Developed by</a:t>
              </a:r>
              <a:endParaRPr/>
            </a:p>
          </p:txBody>
        </p:sp>
        <p:pic>
          <p:nvPicPr>
            <p:cNvPr id="642" name="Google Shape;642;p144" descr="Logo for the Oregon Department of Education. On the left is a blue shape of the state of Oregon with a graduation cap on top. On the right are the words &quot;Oregon Department of Education.&quot; Underneath are the words &quot;Oregon achieves ... together!&quot;"/>
            <p:cNvPicPr preferRelativeResize="0"/>
            <p:nvPr/>
          </p:nvPicPr>
          <p:blipFill rotWithShape="1">
            <a:blip r:embed="rId2">
              <a:alphaModFix/>
            </a:blip>
            <a:srcRect/>
            <a:stretch/>
          </p:blipFill>
          <p:spPr>
            <a:xfrm>
              <a:off x="6728673" y="3429000"/>
              <a:ext cx="2416228" cy="1194540"/>
            </a:xfrm>
            <a:prstGeom prst="rect">
              <a:avLst/>
            </a:prstGeom>
            <a:noFill/>
            <a:ln>
              <a:noFill/>
            </a:ln>
          </p:spPr>
        </p:pic>
        <p:pic>
          <p:nvPicPr>
            <p:cNvPr id="643" name="Google Shape;643;p144"/>
            <p:cNvPicPr preferRelativeResize="0"/>
            <p:nvPr/>
          </p:nvPicPr>
          <p:blipFill rotWithShape="1">
            <a:blip r:embed="rId3">
              <a:alphaModFix/>
            </a:blip>
            <a:srcRect/>
            <a:stretch/>
          </p:blipFill>
          <p:spPr>
            <a:xfrm>
              <a:off x="2309217" y="758283"/>
              <a:ext cx="6835684" cy="245727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1 column full-width">
  <p:cSld name="4_1 column full-width">
    <p:spTree>
      <p:nvGrpSpPr>
        <p:cNvPr id="1" name="Shape 79"/>
        <p:cNvGrpSpPr/>
        <p:nvPr/>
      </p:nvGrpSpPr>
      <p:grpSpPr>
        <a:xfrm>
          <a:off x="0" y="0"/>
          <a:ext cx="0" cy="0"/>
          <a:chOff x="0" y="0"/>
          <a:chExt cx="0" cy="0"/>
        </a:xfrm>
      </p:grpSpPr>
      <p:sp>
        <p:nvSpPr>
          <p:cNvPr id="80" name="Google Shape;80;p37"/>
          <p:cNvSpPr/>
          <p:nvPr/>
        </p:nvSpPr>
        <p:spPr>
          <a:xfrm>
            <a:off x="0" y="0"/>
            <a:ext cx="12188952"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37"/>
          <p:cNvSpPr txBox="1">
            <a:spLocks noGrp="1"/>
          </p:cNvSpPr>
          <p:nvPr>
            <p:ph type="title"/>
          </p:nvPr>
        </p:nvSpPr>
        <p:spPr>
          <a:xfrm>
            <a:off x="329184" y="243312"/>
            <a:ext cx="11364844"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a:off x="329184" y="1770147"/>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83"/>
        <p:cNvGrpSpPr/>
        <p:nvPr/>
      </p:nvGrpSpPr>
      <p:grpSpPr>
        <a:xfrm>
          <a:off x="0" y="0"/>
          <a:ext cx="0" cy="0"/>
          <a:chOff x="0" y="0"/>
          <a:chExt cx="0" cy="0"/>
        </a:xfrm>
      </p:grpSpPr>
      <p:sp>
        <p:nvSpPr>
          <p:cNvPr id="84" name="Google Shape;84;p38"/>
          <p:cNvSpPr/>
          <p:nvPr/>
        </p:nvSpPr>
        <p:spPr>
          <a:xfrm>
            <a:off x="6556917" y="0"/>
            <a:ext cx="289932"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38"/>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38"/>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8"/>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8"/>
          <p:cNvSpPr txBox="1">
            <a:spLocks noGrp="1"/>
          </p:cNvSpPr>
          <p:nvPr>
            <p:ph type="body" idx="2"/>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8"/>
          <p:cNvSpPr>
            <a:spLocks noGrp="1"/>
          </p:cNvSpPr>
          <p:nvPr>
            <p:ph type="pic" idx="3"/>
          </p:nvPr>
        </p:nvSpPr>
        <p:spPr>
          <a:xfrm>
            <a:off x="6556916" y="0"/>
            <a:ext cx="5635083"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90"/>
        <p:cNvGrpSpPr/>
        <p:nvPr/>
      </p:nvGrpSpPr>
      <p:grpSpPr>
        <a:xfrm>
          <a:off x="0" y="0"/>
          <a:ext cx="0" cy="0"/>
          <a:chOff x="0" y="0"/>
          <a:chExt cx="0" cy="0"/>
        </a:xfrm>
      </p:grpSpPr>
      <p:sp>
        <p:nvSpPr>
          <p:cNvPr id="91" name="Google Shape;91;p39"/>
          <p:cNvSpPr/>
          <p:nvPr/>
        </p:nvSpPr>
        <p:spPr>
          <a:xfrm>
            <a:off x="6556917" y="0"/>
            <a:ext cx="289932"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39"/>
          <p:cNvSpPr/>
          <p:nvPr/>
        </p:nvSpPr>
        <p:spPr>
          <a:xfrm>
            <a:off x="0" y="0"/>
            <a:ext cx="6556915" cy="1537252"/>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39"/>
          <p:cNvSpPr txBox="1">
            <a:spLocks noGrp="1"/>
          </p:cNvSpPr>
          <p:nvPr>
            <p:ph type="title"/>
          </p:nvPr>
        </p:nvSpPr>
        <p:spPr>
          <a:xfrm>
            <a:off x="329184" y="243708"/>
            <a:ext cx="5897880" cy="602473"/>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9"/>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9"/>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9"/>
          <p:cNvSpPr>
            <a:spLocks noGrp="1"/>
          </p:cNvSpPr>
          <p:nvPr>
            <p:ph type="pic" idx="3"/>
          </p:nvPr>
        </p:nvSpPr>
        <p:spPr>
          <a:xfrm>
            <a:off x="6556916" y="0"/>
            <a:ext cx="5635083"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8_1 column, blue halfWidth, fullBleed img">
    <p:spTree>
      <p:nvGrpSpPr>
        <p:cNvPr id="1" name="Shape 97"/>
        <p:cNvGrpSpPr/>
        <p:nvPr/>
      </p:nvGrpSpPr>
      <p:grpSpPr>
        <a:xfrm>
          <a:off x="0" y="0"/>
          <a:ext cx="0" cy="0"/>
          <a:chOff x="0" y="0"/>
          <a:chExt cx="0" cy="0"/>
        </a:xfrm>
      </p:grpSpPr>
      <p:sp>
        <p:nvSpPr>
          <p:cNvPr id="98" name="Google Shape;98;p40"/>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40"/>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40"/>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0"/>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2_Two Content 5">
    <p:spTree>
      <p:nvGrpSpPr>
        <p:cNvPr id="1" name="Shape 102"/>
        <p:cNvGrpSpPr/>
        <p:nvPr/>
      </p:nvGrpSpPr>
      <p:grpSpPr>
        <a:xfrm>
          <a:off x="0" y="0"/>
          <a:ext cx="0" cy="0"/>
          <a:chOff x="0" y="0"/>
          <a:chExt cx="0" cy="0"/>
        </a:xfrm>
      </p:grpSpPr>
      <p:sp>
        <p:nvSpPr>
          <p:cNvPr id="103" name="Google Shape;103;p41"/>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41"/>
          <p:cNvSpPr/>
          <p:nvPr/>
        </p:nvSpPr>
        <p:spPr>
          <a:xfrm>
            <a:off x="-1" y="0"/>
            <a:ext cx="77724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41"/>
          <p:cNvSpPr txBox="1">
            <a:spLocks noGrp="1"/>
          </p:cNvSpPr>
          <p:nvPr>
            <p:ph type="body" idx="1"/>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1"/>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2_Two Content 6">
    <p:spTree>
      <p:nvGrpSpPr>
        <p:cNvPr id="1" name="Shape 107"/>
        <p:cNvGrpSpPr/>
        <p:nvPr/>
      </p:nvGrpSpPr>
      <p:grpSpPr>
        <a:xfrm>
          <a:off x="0" y="0"/>
          <a:ext cx="0" cy="0"/>
          <a:chOff x="0" y="0"/>
          <a:chExt cx="0" cy="0"/>
        </a:xfrm>
      </p:grpSpPr>
      <p:sp>
        <p:nvSpPr>
          <p:cNvPr id="108" name="Google Shape;108;p42"/>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42"/>
          <p:cNvSpPr/>
          <p:nvPr/>
        </p:nvSpPr>
        <p:spPr>
          <a:xfrm>
            <a:off x="-1" y="0"/>
            <a:ext cx="7772400" cy="1998921"/>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42"/>
          <p:cNvSpPr txBox="1">
            <a:spLocks noGrp="1"/>
          </p:cNvSpPr>
          <p:nvPr>
            <p:ph type="body" idx="1"/>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2"/>
          <p:cNvSpPr txBox="1">
            <a:spLocks noGrp="1"/>
          </p:cNvSpPr>
          <p:nvPr>
            <p:ph type="title"/>
          </p:nvPr>
        </p:nvSpPr>
        <p:spPr>
          <a:xfrm>
            <a:off x="329184" y="243708"/>
            <a:ext cx="7107936"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p:cSld name="2_Two Content 7">
    <p:spTree>
      <p:nvGrpSpPr>
        <p:cNvPr id="1" name="Shape 112"/>
        <p:cNvGrpSpPr/>
        <p:nvPr/>
      </p:nvGrpSpPr>
      <p:grpSpPr>
        <a:xfrm>
          <a:off x="0" y="0"/>
          <a:ext cx="0" cy="0"/>
          <a:chOff x="0" y="0"/>
          <a:chExt cx="0" cy="0"/>
        </a:xfrm>
      </p:grpSpPr>
      <p:sp>
        <p:nvSpPr>
          <p:cNvPr id="113" name="Google Shape;113;p43"/>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3"/>
          <p:cNvSpPr/>
          <p:nvPr/>
        </p:nvSpPr>
        <p:spPr>
          <a:xfrm>
            <a:off x="-1" y="0"/>
            <a:ext cx="7772400" cy="1998921"/>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43"/>
          <p:cNvSpPr txBox="1">
            <a:spLocks noGrp="1"/>
          </p:cNvSpPr>
          <p:nvPr>
            <p:ph type="body" idx="1"/>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3"/>
          <p:cNvSpPr txBox="1">
            <a:spLocks noGrp="1"/>
          </p:cNvSpPr>
          <p:nvPr>
            <p:ph type="title"/>
          </p:nvPr>
        </p:nvSpPr>
        <p:spPr>
          <a:xfrm>
            <a:off x="329184" y="243708"/>
            <a:ext cx="7107936"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3column, panels">
  <p:cSld name="19_3column, panels">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417443" y="1297190"/>
            <a:ext cx="11390244" cy="2379498"/>
          </a:xfrm>
          <a:prstGeom prst="rect">
            <a:avLst/>
          </a:prstGeom>
          <a:noFill/>
          <a:ln>
            <a:noFill/>
          </a:ln>
        </p:spPr>
        <p:txBody>
          <a:bodyPr spcFirstLastPara="1" wrap="square" lIns="182875" tIns="182875" rIns="182875" bIns="182875" anchor="t" anchorCtr="0">
            <a:spAutoFit/>
          </a:bodyPr>
          <a:lstStyle>
            <a:lvl1pPr marL="457200" lvl="0" indent="-228600" algn="ctr">
              <a:lnSpc>
                <a:spcPct val="114000"/>
              </a:lnSpc>
              <a:spcBef>
                <a:spcPts val="1000"/>
              </a:spcBef>
              <a:spcAft>
                <a:spcPts val="0"/>
              </a:spcAft>
              <a:buClr>
                <a:srgbClr val="026CAA"/>
              </a:buClr>
              <a:buSzPts val="2400"/>
              <a:buNone/>
              <a:defRPr sz="2400" b="1">
                <a:solidFill>
                  <a:srgbClr val="026CAA"/>
                </a:solidFill>
              </a:defRPr>
            </a:lvl1pPr>
            <a:lvl2pPr marL="914400" lvl="1" indent="-355600" algn="ctr">
              <a:lnSpc>
                <a:spcPct val="90000"/>
              </a:lnSpc>
              <a:spcBef>
                <a:spcPts val="600"/>
              </a:spcBef>
              <a:spcAft>
                <a:spcPts val="0"/>
              </a:spcAft>
              <a:buClr>
                <a:srgbClr val="1E1E2D"/>
              </a:buClr>
              <a:buSzPts val="2000"/>
              <a:buChar char="•"/>
              <a:defRPr sz="2000"/>
            </a:lvl2pPr>
            <a:lvl3pPr marL="1371600" lvl="2" indent="-342900" algn="ctr">
              <a:lnSpc>
                <a:spcPct val="90000"/>
              </a:lnSpc>
              <a:spcBef>
                <a:spcPts val="600"/>
              </a:spcBef>
              <a:spcAft>
                <a:spcPts val="0"/>
              </a:spcAft>
              <a:buClr>
                <a:srgbClr val="1E1E2D"/>
              </a:buClr>
              <a:buSzPts val="1800"/>
              <a:buChar char="•"/>
              <a:defRPr sz="1800"/>
            </a:lvl3pPr>
            <a:lvl4pPr marL="1828800" lvl="3" indent="-342900" algn="ctr">
              <a:lnSpc>
                <a:spcPct val="90000"/>
              </a:lnSpc>
              <a:spcBef>
                <a:spcPts val="600"/>
              </a:spcBef>
              <a:spcAft>
                <a:spcPts val="0"/>
              </a:spcAft>
              <a:buClr>
                <a:srgbClr val="1E1E2D"/>
              </a:buClr>
              <a:buSzPts val="1800"/>
              <a:buChar char="•"/>
              <a:defRPr/>
            </a:lvl4pPr>
            <a:lvl5pPr marL="2286000" lvl="4" indent="-342900" algn="ctr">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body" idx="2"/>
          </p:nvPr>
        </p:nvSpPr>
        <p:spPr>
          <a:xfrm>
            <a:off x="654505" y="2093057"/>
            <a:ext cx="3352800" cy="2730363"/>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4"/>
          <p:cNvSpPr txBox="1">
            <a:spLocks noGrp="1"/>
          </p:cNvSpPr>
          <p:nvPr>
            <p:ph type="body" idx="3"/>
          </p:nvPr>
        </p:nvSpPr>
        <p:spPr>
          <a:xfrm>
            <a:off x="4419600" y="2093057"/>
            <a:ext cx="3352800" cy="2730363"/>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body" idx="4"/>
          </p:nvPr>
        </p:nvSpPr>
        <p:spPr>
          <a:xfrm>
            <a:off x="8200892" y="2093057"/>
            <a:ext cx="3352800" cy="2730363"/>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9_1 column, ochre halfWidth, fullBleed img">
    <p:spTree>
      <p:nvGrpSpPr>
        <p:cNvPr id="1" name="Shape 117"/>
        <p:cNvGrpSpPr/>
        <p:nvPr/>
      </p:nvGrpSpPr>
      <p:grpSpPr>
        <a:xfrm>
          <a:off x="0" y="0"/>
          <a:ext cx="0" cy="0"/>
          <a:chOff x="0" y="0"/>
          <a:chExt cx="0" cy="0"/>
        </a:xfrm>
      </p:grpSpPr>
      <p:sp>
        <p:nvSpPr>
          <p:cNvPr id="118" name="Google Shape;118;p44"/>
          <p:cNvSpPr/>
          <p:nvPr/>
        </p:nvSpPr>
        <p:spPr>
          <a:xfrm>
            <a:off x="0" y="-1"/>
            <a:ext cx="6556915" cy="6857999"/>
          </a:xfrm>
          <a:prstGeom prst="rect">
            <a:avLst/>
          </a:prstGeom>
          <a:solidFill>
            <a:srgbClr val="FDFAF3"/>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44"/>
          <p:cNvSpPr>
            <a:spLocks noGrp="1"/>
          </p:cNvSpPr>
          <p:nvPr>
            <p:ph type="pic" idx="2"/>
          </p:nvPr>
        </p:nvSpPr>
        <p:spPr>
          <a:xfrm>
            <a:off x="6556916" y="0"/>
            <a:ext cx="5635083" cy="6858000"/>
          </a:xfrm>
          <a:prstGeom prst="rect">
            <a:avLst/>
          </a:prstGeom>
          <a:noFill/>
          <a:ln>
            <a:noFill/>
          </a:ln>
        </p:spPr>
      </p:sp>
      <p:sp>
        <p:nvSpPr>
          <p:cNvPr id="120" name="Google Shape;120;p44"/>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44"/>
          <p:cNvSpPr txBox="1">
            <a:spLocks noGrp="1"/>
          </p:cNvSpPr>
          <p:nvPr>
            <p:ph type="body" idx="1"/>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4"/>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p:cSld name="10_1 column, green halfWidth, fullBleed img">
    <p:spTree>
      <p:nvGrpSpPr>
        <p:cNvPr id="1" name="Shape 123"/>
        <p:cNvGrpSpPr/>
        <p:nvPr/>
      </p:nvGrpSpPr>
      <p:grpSpPr>
        <a:xfrm>
          <a:off x="0" y="0"/>
          <a:ext cx="0" cy="0"/>
          <a:chOff x="0" y="0"/>
          <a:chExt cx="0" cy="0"/>
        </a:xfrm>
      </p:grpSpPr>
      <p:sp>
        <p:nvSpPr>
          <p:cNvPr id="124" name="Google Shape;124;p45"/>
          <p:cNvSpPr/>
          <p:nvPr/>
        </p:nvSpPr>
        <p:spPr>
          <a:xfrm>
            <a:off x="0" y="-1"/>
            <a:ext cx="6556915" cy="6857999"/>
          </a:xfrm>
          <a:prstGeom prst="rect">
            <a:avLst/>
          </a:prstGeom>
          <a:solidFill>
            <a:srgbClr val="F0F7F7"/>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45"/>
          <p:cNvSpPr>
            <a:spLocks noGrp="1"/>
          </p:cNvSpPr>
          <p:nvPr>
            <p:ph type="pic" idx="2"/>
          </p:nvPr>
        </p:nvSpPr>
        <p:spPr>
          <a:xfrm>
            <a:off x="6556916" y="0"/>
            <a:ext cx="5635083" cy="6858000"/>
          </a:xfrm>
          <a:prstGeom prst="rect">
            <a:avLst/>
          </a:prstGeom>
          <a:noFill/>
          <a:ln>
            <a:noFill/>
          </a:ln>
        </p:spPr>
      </p:sp>
      <p:sp>
        <p:nvSpPr>
          <p:cNvPr id="126" name="Google Shape;126;p45"/>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5"/>
          <p:cNvSpPr txBox="1">
            <a:spLocks noGrp="1"/>
          </p:cNvSpPr>
          <p:nvPr>
            <p:ph type="body" idx="1"/>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5"/>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129"/>
        <p:cNvGrpSpPr/>
        <p:nvPr/>
      </p:nvGrpSpPr>
      <p:grpSpPr>
        <a:xfrm>
          <a:off x="0" y="0"/>
          <a:ext cx="0" cy="0"/>
          <a:chOff x="0" y="0"/>
          <a:chExt cx="0" cy="0"/>
        </a:xfrm>
      </p:grpSpPr>
      <p:sp>
        <p:nvSpPr>
          <p:cNvPr id="130" name="Google Shape;130;p46"/>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_2column wHeaders">
  <p:cSld name="16_2column wHeaders">
    <p:spTree>
      <p:nvGrpSpPr>
        <p:cNvPr id="1" name="Shape 134"/>
        <p:cNvGrpSpPr/>
        <p:nvPr/>
      </p:nvGrpSpPr>
      <p:grpSpPr>
        <a:xfrm>
          <a:off x="0" y="0"/>
          <a:ext cx="0" cy="0"/>
          <a:chOff x="0" y="0"/>
          <a:chExt cx="0" cy="0"/>
        </a:xfrm>
      </p:grpSpPr>
      <p:sp>
        <p:nvSpPr>
          <p:cNvPr id="135" name="Google Shape;135;p47"/>
          <p:cNvSpPr txBox="1">
            <a:spLocks noGrp="1"/>
          </p:cNvSpPr>
          <p:nvPr>
            <p:ph type="body" idx="1"/>
          </p:nvPr>
        </p:nvSpPr>
        <p:spPr>
          <a:xfrm>
            <a:off x="839787" y="1915980"/>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47"/>
          <p:cNvSpPr txBox="1">
            <a:spLocks noGrp="1"/>
          </p:cNvSpPr>
          <p:nvPr>
            <p:ph type="body" idx="2"/>
          </p:nvPr>
        </p:nvSpPr>
        <p:spPr>
          <a:xfrm>
            <a:off x="839787" y="2493246"/>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3"/>
          </p:nvPr>
        </p:nvSpPr>
        <p:spPr>
          <a:xfrm>
            <a:off x="6326188" y="1915980"/>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47"/>
          <p:cNvSpPr txBox="1">
            <a:spLocks noGrp="1"/>
          </p:cNvSpPr>
          <p:nvPr>
            <p:ph type="body" idx="4"/>
          </p:nvPr>
        </p:nvSpPr>
        <p:spPr>
          <a:xfrm>
            <a:off x="6326188" y="2493246"/>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7"/>
          <p:cNvSpPr/>
          <p:nvPr/>
        </p:nvSpPr>
        <p:spPr>
          <a:xfrm>
            <a:off x="0" y="0"/>
            <a:ext cx="12188952"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47"/>
          <p:cNvSpPr txBox="1">
            <a:spLocks noGrp="1"/>
          </p:cNvSpPr>
          <p:nvPr>
            <p:ph type="title"/>
          </p:nvPr>
        </p:nvSpPr>
        <p:spPr>
          <a:xfrm>
            <a:off x="329184" y="243708"/>
            <a:ext cx="11584520"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8_2column wHeaders">
  <p:cSld name="18_2column wHeaders">
    <p:spTree>
      <p:nvGrpSpPr>
        <p:cNvPr id="1" name="Shape 141"/>
        <p:cNvGrpSpPr/>
        <p:nvPr/>
      </p:nvGrpSpPr>
      <p:grpSpPr>
        <a:xfrm>
          <a:off x="0" y="0"/>
          <a:ext cx="0" cy="0"/>
          <a:chOff x="0" y="0"/>
          <a:chExt cx="0" cy="0"/>
        </a:xfrm>
      </p:grpSpPr>
      <p:sp>
        <p:nvSpPr>
          <p:cNvPr id="142" name="Google Shape;142;p48"/>
          <p:cNvSpPr txBox="1">
            <a:spLocks noGrp="1"/>
          </p:cNvSpPr>
          <p:nvPr>
            <p:ph type="body" idx="1"/>
          </p:nvPr>
        </p:nvSpPr>
        <p:spPr>
          <a:xfrm>
            <a:off x="839787" y="2254645"/>
            <a:ext cx="47820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48"/>
          <p:cNvSpPr txBox="1">
            <a:spLocks noGrp="1"/>
          </p:cNvSpPr>
          <p:nvPr>
            <p:ph type="body" idx="2"/>
          </p:nvPr>
        </p:nvSpPr>
        <p:spPr>
          <a:xfrm>
            <a:off x="839787" y="2831911"/>
            <a:ext cx="4782312"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8"/>
          <p:cNvSpPr txBox="1">
            <a:spLocks noGrp="1"/>
          </p:cNvSpPr>
          <p:nvPr>
            <p:ph type="body" idx="3"/>
          </p:nvPr>
        </p:nvSpPr>
        <p:spPr>
          <a:xfrm>
            <a:off x="6326188" y="2254645"/>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8"/>
          <p:cNvSpPr txBox="1">
            <a:spLocks noGrp="1"/>
          </p:cNvSpPr>
          <p:nvPr>
            <p:ph type="body" idx="4"/>
          </p:nvPr>
        </p:nvSpPr>
        <p:spPr>
          <a:xfrm>
            <a:off x="6326188" y="2831911"/>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8"/>
          <p:cNvSpPr/>
          <p:nvPr/>
        </p:nvSpPr>
        <p:spPr>
          <a:xfrm>
            <a:off x="0" y="0"/>
            <a:ext cx="12188952" cy="19202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48"/>
          <p:cNvSpPr txBox="1">
            <a:spLocks noGrp="1"/>
          </p:cNvSpPr>
          <p:nvPr>
            <p:ph type="title"/>
          </p:nvPr>
        </p:nvSpPr>
        <p:spPr>
          <a:xfrm>
            <a:off x="329184" y="243708"/>
            <a:ext cx="11584520"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2column wHeaders">
  <p:cSld name="14_2column wHeaders">
    <p:spTree>
      <p:nvGrpSpPr>
        <p:cNvPr id="1" name="Shape 148"/>
        <p:cNvGrpSpPr/>
        <p:nvPr/>
      </p:nvGrpSpPr>
      <p:grpSpPr>
        <a:xfrm>
          <a:off x="0" y="0"/>
          <a:ext cx="0" cy="0"/>
          <a:chOff x="0" y="0"/>
          <a:chExt cx="0" cy="0"/>
        </a:xfrm>
      </p:grpSpPr>
      <p:sp>
        <p:nvSpPr>
          <p:cNvPr id="149" name="Google Shape;149;p49"/>
          <p:cNvSpPr/>
          <p:nvPr/>
        </p:nvSpPr>
        <p:spPr>
          <a:xfrm>
            <a:off x="6932612" y="1320710"/>
            <a:ext cx="5046133" cy="3285067"/>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49"/>
          <p:cNvSpPr txBox="1">
            <a:spLocks noGrp="1"/>
          </p:cNvSpPr>
          <p:nvPr>
            <p:ph type="body" idx="1"/>
          </p:nvPr>
        </p:nvSpPr>
        <p:spPr>
          <a:xfrm>
            <a:off x="329184" y="1320710"/>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49"/>
          <p:cNvSpPr txBox="1">
            <a:spLocks noGrp="1"/>
          </p:cNvSpPr>
          <p:nvPr>
            <p:ph type="body" idx="2"/>
          </p:nvPr>
        </p:nvSpPr>
        <p:spPr>
          <a:xfrm>
            <a:off x="329183" y="1903001"/>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9"/>
          <p:cNvSpPr txBox="1">
            <a:spLocks noGrp="1"/>
          </p:cNvSpPr>
          <p:nvPr>
            <p:ph type="body" idx="3"/>
          </p:nvPr>
        </p:nvSpPr>
        <p:spPr>
          <a:xfrm>
            <a:off x="6932612" y="1320710"/>
            <a:ext cx="4389120" cy="2855910"/>
          </a:xfrm>
          <a:prstGeom prst="rect">
            <a:avLst/>
          </a:prstGeom>
          <a:noFill/>
          <a:ln>
            <a:noFill/>
          </a:ln>
        </p:spPr>
        <p:txBody>
          <a:bodyPr spcFirstLastPara="1" wrap="square" lIns="274300" tIns="182875" rIns="274300" bIns="182875"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defRPr>
            </a:lvl1pPr>
            <a:lvl2pPr marL="914400" lvl="1" indent="-228600" algn="l">
              <a:lnSpc>
                <a:spcPct val="90000"/>
              </a:lnSpc>
              <a:spcBef>
                <a:spcPts val="600"/>
              </a:spcBef>
              <a:spcAft>
                <a:spcPts val="0"/>
              </a:spcAft>
              <a:buClr>
                <a:srgbClr val="1E1E2D"/>
              </a:buClr>
              <a:buSzPts val="2200"/>
              <a:buNone/>
              <a:defRPr sz="22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9"/>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4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7_2column wHeaders">
  <p:cSld name="17_2column wHeaders">
    <p:spTree>
      <p:nvGrpSpPr>
        <p:cNvPr id="1" name="Shape 155"/>
        <p:cNvGrpSpPr/>
        <p:nvPr/>
      </p:nvGrpSpPr>
      <p:grpSpPr>
        <a:xfrm>
          <a:off x="0" y="0"/>
          <a:ext cx="0" cy="0"/>
          <a:chOff x="0" y="0"/>
          <a:chExt cx="0" cy="0"/>
        </a:xfrm>
      </p:grpSpPr>
      <p:sp>
        <p:nvSpPr>
          <p:cNvPr id="156" name="Google Shape;156;p50"/>
          <p:cNvSpPr/>
          <p:nvPr/>
        </p:nvSpPr>
        <p:spPr>
          <a:xfrm>
            <a:off x="6932612" y="914401"/>
            <a:ext cx="5046133" cy="3674442"/>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50"/>
          <p:cNvSpPr txBox="1">
            <a:spLocks noGrp="1"/>
          </p:cNvSpPr>
          <p:nvPr>
            <p:ph type="body" idx="1"/>
          </p:nvPr>
        </p:nvSpPr>
        <p:spPr>
          <a:xfrm>
            <a:off x="329184" y="1303775"/>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50"/>
          <p:cNvSpPr txBox="1">
            <a:spLocks noGrp="1"/>
          </p:cNvSpPr>
          <p:nvPr>
            <p:ph type="body" idx="2"/>
          </p:nvPr>
        </p:nvSpPr>
        <p:spPr>
          <a:xfrm>
            <a:off x="329183" y="1886066"/>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0"/>
          <p:cNvSpPr/>
          <p:nvPr/>
        </p:nvSpPr>
        <p:spPr>
          <a:xfrm>
            <a:off x="0" y="0"/>
            <a:ext cx="12192000" cy="9144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5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0"/>
          <p:cNvSpPr txBox="1">
            <a:spLocks noGrp="1"/>
          </p:cNvSpPr>
          <p:nvPr>
            <p:ph type="body" idx="3"/>
          </p:nvPr>
        </p:nvSpPr>
        <p:spPr>
          <a:xfrm>
            <a:off x="7102517" y="1303775"/>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50"/>
          <p:cNvSpPr txBox="1">
            <a:spLocks noGrp="1"/>
          </p:cNvSpPr>
          <p:nvPr>
            <p:ph type="body" idx="4"/>
          </p:nvPr>
        </p:nvSpPr>
        <p:spPr>
          <a:xfrm>
            <a:off x="7102516" y="1886066"/>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9_2column wHeaders">
  <p:cSld name="19_2column wHeaders">
    <p:spTree>
      <p:nvGrpSpPr>
        <p:cNvPr id="1" name="Shape 163"/>
        <p:cNvGrpSpPr/>
        <p:nvPr/>
      </p:nvGrpSpPr>
      <p:grpSpPr>
        <a:xfrm>
          <a:off x="0" y="0"/>
          <a:ext cx="0" cy="0"/>
          <a:chOff x="0" y="0"/>
          <a:chExt cx="0" cy="0"/>
        </a:xfrm>
      </p:grpSpPr>
      <p:sp>
        <p:nvSpPr>
          <p:cNvPr id="164" name="Google Shape;164;p51"/>
          <p:cNvSpPr/>
          <p:nvPr/>
        </p:nvSpPr>
        <p:spPr>
          <a:xfrm>
            <a:off x="6932612" y="1463040"/>
            <a:ext cx="5046133" cy="3667669"/>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1"/>
          <p:cNvSpPr txBox="1">
            <a:spLocks noGrp="1"/>
          </p:cNvSpPr>
          <p:nvPr>
            <p:ph type="body" idx="1"/>
          </p:nvPr>
        </p:nvSpPr>
        <p:spPr>
          <a:xfrm>
            <a:off x="329184" y="1845642"/>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51"/>
          <p:cNvSpPr txBox="1">
            <a:spLocks noGrp="1"/>
          </p:cNvSpPr>
          <p:nvPr>
            <p:ph type="body" idx="2"/>
          </p:nvPr>
        </p:nvSpPr>
        <p:spPr>
          <a:xfrm>
            <a:off x="329183" y="2427933"/>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1"/>
          <p:cNvSpPr/>
          <p:nvPr/>
        </p:nvSpPr>
        <p:spPr>
          <a:xfrm>
            <a:off x="0" y="0"/>
            <a:ext cx="121920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5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1"/>
          <p:cNvSpPr txBox="1">
            <a:spLocks noGrp="1"/>
          </p:cNvSpPr>
          <p:nvPr>
            <p:ph type="body" idx="3"/>
          </p:nvPr>
        </p:nvSpPr>
        <p:spPr>
          <a:xfrm>
            <a:off x="7102517" y="1845642"/>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51"/>
          <p:cNvSpPr txBox="1">
            <a:spLocks noGrp="1"/>
          </p:cNvSpPr>
          <p:nvPr>
            <p:ph type="body" idx="4"/>
          </p:nvPr>
        </p:nvSpPr>
        <p:spPr>
          <a:xfrm>
            <a:off x="7102516" y="2427933"/>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_2column wHeaders">
  <p:cSld name="20_2column wHeaders">
    <p:spTree>
      <p:nvGrpSpPr>
        <p:cNvPr id="1" name="Shape 171"/>
        <p:cNvGrpSpPr/>
        <p:nvPr/>
      </p:nvGrpSpPr>
      <p:grpSpPr>
        <a:xfrm>
          <a:off x="0" y="0"/>
          <a:ext cx="0" cy="0"/>
          <a:chOff x="0" y="0"/>
          <a:chExt cx="0" cy="0"/>
        </a:xfrm>
      </p:grpSpPr>
      <p:sp>
        <p:nvSpPr>
          <p:cNvPr id="172" name="Google Shape;172;p52"/>
          <p:cNvSpPr/>
          <p:nvPr/>
        </p:nvSpPr>
        <p:spPr>
          <a:xfrm>
            <a:off x="6932612" y="1828801"/>
            <a:ext cx="5046133" cy="3488172"/>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52"/>
          <p:cNvSpPr txBox="1">
            <a:spLocks noGrp="1"/>
          </p:cNvSpPr>
          <p:nvPr>
            <p:ph type="body" idx="1"/>
          </p:nvPr>
        </p:nvSpPr>
        <p:spPr>
          <a:xfrm>
            <a:off x="329184" y="2031905"/>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p52"/>
          <p:cNvSpPr txBox="1">
            <a:spLocks noGrp="1"/>
          </p:cNvSpPr>
          <p:nvPr>
            <p:ph type="body" idx="2"/>
          </p:nvPr>
        </p:nvSpPr>
        <p:spPr>
          <a:xfrm>
            <a:off x="329183" y="2614196"/>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2"/>
          <p:cNvSpPr/>
          <p:nvPr/>
        </p:nvSpPr>
        <p:spPr>
          <a:xfrm>
            <a:off x="0" y="0"/>
            <a:ext cx="12192000" cy="18288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52"/>
          <p:cNvSpPr txBox="1">
            <a:spLocks noGrp="1"/>
          </p:cNvSpPr>
          <p:nvPr>
            <p:ph type="title"/>
          </p:nvPr>
        </p:nvSpPr>
        <p:spPr>
          <a:xfrm>
            <a:off x="329184" y="243708"/>
            <a:ext cx="11584520"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52"/>
          <p:cNvSpPr txBox="1">
            <a:spLocks noGrp="1"/>
          </p:cNvSpPr>
          <p:nvPr>
            <p:ph type="body" idx="3"/>
          </p:nvPr>
        </p:nvSpPr>
        <p:spPr>
          <a:xfrm>
            <a:off x="7102517" y="2031905"/>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8" name="Google Shape;178;p52"/>
          <p:cNvSpPr txBox="1">
            <a:spLocks noGrp="1"/>
          </p:cNvSpPr>
          <p:nvPr>
            <p:ph type="body" idx="4"/>
          </p:nvPr>
        </p:nvSpPr>
        <p:spPr>
          <a:xfrm>
            <a:off x="7102516" y="2614196"/>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5_2column wHeaders">
  <p:cSld name="15_2column wHeaders">
    <p:spTree>
      <p:nvGrpSpPr>
        <p:cNvPr id="1" name="Shape 179"/>
        <p:cNvGrpSpPr/>
        <p:nvPr/>
      </p:nvGrpSpPr>
      <p:grpSpPr>
        <a:xfrm>
          <a:off x="0" y="0"/>
          <a:ext cx="0" cy="0"/>
          <a:chOff x="0" y="0"/>
          <a:chExt cx="0" cy="0"/>
        </a:xfrm>
      </p:grpSpPr>
      <p:sp>
        <p:nvSpPr>
          <p:cNvPr id="180" name="Google Shape;180;p53"/>
          <p:cNvSpPr txBox="1">
            <a:spLocks noGrp="1"/>
          </p:cNvSpPr>
          <p:nvPr>
            <p:ph type="body" idx="1"/>
          </p:nvPr>
        </p:nvSpPr>
        <p:spPr>
          <a:xfrm>
            <a:off x="329184" y="2431796"/>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53"/>
          <p:cNvSpPr txBox="1">
            <a:spLocks noGrp="1"/>
          </p:cNvSpPr>
          <p:nvPr>
            <p:ph type="body" idx="2"/>
          </p:nvPr>
        </p:nvSpPr>
        <p:spPr>
          <a:xfrm>
            <a:off x="329183" y="2920303"/>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3"/>
          <p:cNvSpPr/>
          <p:nvPr/>
        </p:nvSpPr>
        <p:spPr>
          <a:xfrm>
            <a:off x="0" y="-1"/>
            <a:ext cx="12192000" cy="2102499"/>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5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53"/>
          <p:cNvSpPr txBox="1">
            <a:spLocks noGrp="1"/>
          </p:cNvSpPr>
          <p:nvPr>
            <p:ph type="body" idx="3"/>
          </p:nvPr>
        </p:nvSpPr>
        <p:spPr>
          <a:xfrm>
            <a:off x="6963508" y="2431797"/>
            <a:ext cx="4501660" cy="2985176"/>
          </a:xfrm>
          <a:prstGeom prst="rect">
            <a:avLst/>
          </a:prstGeom>
          <a:solidFill>
            <a:srgbClr val="FFFDF0"/>
          </a:solidFill>
          <a:ln>
            <a:noFill/>
          </a:ln>
          <a:effectLst>
            <a:outerShdw blurRad="101600" dist="76200" dir="5400000" algn="t" rotWithShape="0">
              <a:srgbClr val="000000">
                <a:alpha val="40000"/>
              </a:srgbClr>
            </a:outerShdw>
          </a:effectLst>
        </p:spPr>
        <p:txBody>
          <a:bodyPr spcFirstLastPara="1" wrap="square" lIns="274300" tIns="274300" rIns="274300" bIns="2743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27"/>
        <p:cNvGrpSpPr/>
        <p:nvPr/>
      </p:nvGrpSpPr>
      <p:grpSpPr>
        <a:xfrm>
          <a:off x="0" y="0"/>
          <a:ext cx="0" cy="0"/>
          <a:chOff x="0" y="0"/>
          <a:chExt cx="0" cy="0"/>
        </a:xfrm>
      </p:grpSpPr>
      <p:sp>
        <p:nvSpPr>
          <p:cNvPr id="28" name="Google Shape;28;p27"/>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7"/>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7"/>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7"/>
          <p:cNvSpPr txBox="1">
            <a:spLocks noGrp="1"/>
          </p:cNvSpPr>
          <p:nvPr>
            <p:ph type="body" idx="2"/>
          </p:nvPr>
        </p:nvSpPr>
        <p:spPr>
          <a:xfrm>
            <a:off x="329184" y="1955060"/>
            <a:ext cx="7107936"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_2 column Ochre Panel">
  <p:cSld name="14_2 column Ochre Panel">
    <p:spTree>
      <p:nvGrpSpPr>
        <p:cNvPr id="1" name="Shape 185"/>
        <p:cNvGrpSpPr/>
        <p:nvPr/>
      </p:nvGrpSpPr>
      <p:grpSpPr>
        <a:xfrm>
          <a:off x="0" y="0"/>
          <a:ext cx="0" cy="0"/>
          <a:chOff x="0" y="0"/>
          <a:chExt cx="0" cy="0"/>
        </a:xfrm>
      </p:grpSpPr>
      <p:sp>
        <p:nvSpPr>
          <p:cNvPr id="186" name="Google Shape;186;p54"/>
          <p:cNvSpPr txBox="1">
            <a:spLocks noGrp="1"/>
          </p:cNvSpPr>
          <p:nvPr>
            <p:ph type="body" idx="1"/>
          </p:nvPr>
        </p:nvSpPr>
        <p:spPr>
          <a:xfrm>
            <a:off x="384313" y="1444543"/>
            <a:ext cx="5602357" cy="2961195"/>
          </a:xfrm>
          <a:prstGeom prst="rect">
            <a:avLst/>
          </a:prstGeom>
          <a:solidFill>
            <a:srgbClr val="FEF7EA"/>
          </a:solidFill>
          <a:ln>
            <a:noFill/>
          </a:ln>
          <a:effectLst>
            <a:outerShdw blurRad="165100" dist="88900" dir="5400000" algn="t" rotWithShape="0">
              <a:srgbClr val="000000">
                <a:alpha val="20000"/>
              </a:srgbClr>
            </a:outerShdw>
          </a:effectLst>
        </p:spPr>
        <p:txBody>
          <a:bodyPr spcFirstLastPara="1" wrap="square" lIns="457200" tIns="457200" rIns="457200" bIns="457200" anchor="t" anchorCtr="0">
            <a:spAutoFit/>
          </a:bodyPr>
          <a:lstStyle>
            <a:lvl1pPr marL="457200" lvl="0" indent="-228600" algn="l">
              <a:lnSpc>
                <a:spcPct val="114000"/>
              </a:lnSpc>
              <a:spcBef>
                <a:spcPts val="1000"/>
              </a:spcBef>
              <a:spcAft>
                <a:spcPts val="0"/>
              </a:spcAft>
              <a:buClr>
                <a:srgbClr val="454545"/>
              </a:buClr>
              <a:buSzPts val="2400"/>
              <a:buNone/>
              <a:defRPr sz="2400" b="0">
                <a:solidFill>
                  <a:srgbClr val="454545"/>
                </a:solidFill>
              </a:defRPr>
            </a:lvl1pPr>
            <a:lvl2pPr marL="914400" lvl="1" indent="-368300" algn="l">
              <a:lnSpc>
                <a:spcPct val="90000"/>
              </a:lnSpc>
              <a:spcBef>
                <a:spcPts val="600"/>
              </a:spcBef>
              <a:spcAft>
                <a:spcPts val="0"/>
              </a:spcAft>
              <a:buClr>
                <a:srgbClr val="1E1E2D"/>
              </a:buClr>
              <a:buSzPts val="2200"/>
              <a:buChar char="•"/>
              <a:defRPr sz="22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4"/>
          <p:cNvSpPr txBox="1">
            <a:spLocks noGrp="1"/>
          </p:cNvSpPr>
          <p:nvPr>
            <p:ph type="body" idx="2"/>
          </p:nvPr>
        </p:nvSpPr>
        <p:spPr>
          <a:xfrm>
            <a:off x="6410961" y="1865376"/>
            <a:ext cx="5396726"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3 column Pink Panel">
  <p:cSld name="15_3 column Pink Panel">
    <p:spTree>
      <p:nvGrpSpPr>
        <p:cNvPr id="1" name="Shape 190"/>
        <p:cNvGrpSpPr/>
        <p:nvPr/>
      </p:nvGrpSpPr>
      <p:grpSpPr>
        <a:xfrm>
          <a:off x="0" y="0"/>
          <a:ext cx="0" cy="0"/>
          <a:chOff x="0" y="0"/>
          <a:chExt cx="0" cy="0"/>
        </a:xfrm>
      </p:grpSpPr>
      <p:sp>
        <p:nvSpPr>
          <p:cNvPr id="191" name="Google Shape;191;p55"/>
          <p:cNvSpPr txBox="1">
            <a:spLocks noGrp="1"/>
          </p:cNvSpPr>
          <p:nvPr>
            <p:ph type="body" idx="1"/>
          </p:nvPr>
        </p:nvSpPr>
        <p:spPr>
          <a:xfrm>
            <a:off x="384048" y="1444752"/>
            <a:ext cx="5602357" cy="2396938"/>
          </a:xfrm>
          <a:prstGeom prst="rect">
            <a:avLst/>
          </a:prstGeom>
          <a:solidFill>
            <a:srgbClr val="FBF4F8"/>
          </a:solidFill>
          <a:ln>
            <a:noFill/>
          </a:ln>
          <a:effectLst>
            <a:outerShdw blurRad="165100" dist="88900" dir="5400000" algn="t" rotWithShape="0">
              <a:srgbClr val="000000">
                <a:alpha val="20000"/>
              </a:srgbClr>
            </a:outerShdw>
          </a:effectLst>
        </p:spPr>
        <p:txBody>
          <a:bodyPr spcFirstLastPara="1" wrap="square" lIns="457200" tIns="457200" rIns="457200" bIns="457200" anchor="t" anchorCtr="0">
            <a:spAutoFit/>
          </a:bodyPr>
          <a:lstStyle>
            <a:lvl1pPr marL="457200" lvl="0" indent="-228600" algn="l">
              <a:lnSpc>
                <a:spcPct val="114000"/>
              </a:lnSpc>
              <a:spcBef>
                <a:spcPts val="1000"/>
              </a:spcBef>
              <a:spcAft>
                <a:spcPts val="0"/>
              </a:spcAft>
              <a:buClr>
                <a:schemeClr val="dk1"/>
              </a:buClr>
              <a:buSzPts val="2400"/>
              <a:buNone/>
              <a:defRPr sz="2400" b="0">
                <a:solidFill>
                  <a:schemeClr val="dk1"/>
                </a:solidFill>
              </a:defRPr>
            </a:lvl1pPr>
            <a:lvl2pPr marL="914400" lvl="1" indent="-368300" algn="l">
              <a:lnSpc>
                <a:spcPct val="90000"/>
              </a:lnSpc>
              <a:spcBef>
                <a:spcPts val="600"/>
              </a:spcBef>
              <a:spcAft>
                <a:spcPts val="0"/>
              </a:spcAft>
              <a:buClr>
                <a:schemeClr val="dk1"/>
              </a:buClr>
              <a:buSzPts val="2200"/>
              <a:buChar char="•"/>
              <a:defRPr sz="2200">
                <a:solidFill>
                  <a:schemeClr val="dk1"/>
                </a:solidFill>
              </a:defRPr>
            </a:lvl2pPr>
            <a:lvl3pPr marL="1371600" lvl="2" indent="-342900" algn="l">
              <a:lnSpc>
                <a:spcPct val="90000"/>
              </a:lnSpc>
              <a:spcBef>
                <a:spcPts val="600"/>
              </a:spcBef>
              <a:spcAft>
                <a:spcPts val="0"/>
              </a:spcAft>
              <a:buClr>
                <a:schemeClr val="dk1"/>
              </a:buClr>
              <a:buSzPts val="1800"/>
              <a:buChar char="•"/>
              <a:defRPr sz="1800">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42900" algn="l">
              <a:lnSpc>
                <a:spcPct val="9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5"/>
          <p:cNvSpPr txBox="1">
            <a:spLocks noGrp="1"/>
          </p:cNvSpPr>
          <p:nvPr>
            <p:ph type="body" idx="2"/>
          </p:nvPr>
        </p:nvSpPr>
        <p:spPr>
          <a:xfrm>
            <a:off x="6410961" y="1865376"/>
            <a:ext cx="5396726"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5"/>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95"/>
        <p:cNvGrpSpPr/>
        <p:nvPr/>
      </p:nvGrpSpPr>
      <p:grpSpPr>
        <a:xfrm>
          <a:off x="0" y="0"/>
          <a:ext cx="0" cy="0"/>
          <a:chOff x="0" y="0"/>
          <a:chExt cx="0" cy="0"/>
        </a:xfrm>
      </p:grpSpPr>
      <p:sp>
        <p:nvSpPr>
          <p:cNvPr id="196" name="Google Shape;196;p56"/>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6"/>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6"/>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6"/>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5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201"/>
        <p:cNvGrpSpPr/>
        <p:nvPr/>
      </p:nvGrpSpPr>
      <p:grpSpPr>
        <a:xfrm>
          <a:off x="0" y="0"/>
          <a:ext cx="0" cy="0"/>
          <a:chOff x="0" y="0"/>
          <a:chExt cx="0" cy="0"/>
        </a:xfrm>
      </p:grpSpPr>
      <p:sp>
        <p:nvSpPr>
          <p:cNvPr id="202" name="Google Shape;202;p57"/>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57"/>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7"/>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5" name="Google Shape;205;p57"/>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7"/>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p57"/>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7"/>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_3column, headersColor">
  <p:cSld name="18_3column, headersColor">
    <p:spTree>
      <p:nvGrpSpPr>
        <p:cNvPr id="1" name="Shape 210"/>
        <p:cNvGrpSpPr/>
        <p:nvPr/>
      </p:nvGrpSpPr>
      <p:grpSpPr>
        <a:xfrm>
          <a:off x="0" y="0"/>
          <a:ext cx="0" cy="0"/>
          <a:chOff x="0" y="0"/>
          <a:chExt cx="0" cy="0"/>
        </a:xfrm>
      </p:grpSpPr>
      <p:sp>
        <p:nvSpPr>
          <p:cNvPr id="211" name="Google Shape;211;p58"/>
          <p:cNvSpPr txBox="1">
            <a:spLocks noGrp="1"/>
          </p:cNvSpPr>
          <p:nvPr>
            <p:ph type="body" idx="1"/>
          </p:nvPr>
        </p:nvSpPr>
        <p:spPr>
          <a:xfrm>
            <a:off x="417443" y="1640758"/>
            <a:ext cx="3352800" cy="921471"/>
          </a:xfrm>
          <a:prstGeom prst="rect">
            <a:avLst/>
          </a:prstGeom>
          <a:solidFill>
            <a:srgbClr val="2E6AA6"/>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58"/>
          <p:cNvSpPr txBox="1">
            <a:spLocks noGrp="1"/>
          </p:cNvSpPr>
          <p:nvPr>
            <p:ph type="body" idx="2"/>
          </p:nvPr>
        </p:nvSpPr>
        <p:spPr>
          <a:xfrm>
            <a:off x="417443" y="2242642"/>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8"/>
          <p:cNvSpPr txBox="1">
            <a:spLocks noGrp="1"/>
          </p:cNvSpPr>
          <p:nvPr>
            <p:ph type="body" idx="3"/>
          </p:nvPr>
        </p:nvSpPr>
        <p:spPr>
          <a:xfrm>
            <a:off x="4414520" y="1640758"/>
            <a:ext cx="3352800" cy="921471"/>
          </a:xfrm>
          <a:prstGeom prst="rect">
            <a:avLst/>
          </a:prstGeom>
          <a:solidFill>
            <a:srgbClr val="167D83"/>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58"/>
          <p:cNvSpPr txBox="1">
            <a:spLocks noGrp="1"/>
          </p:cNvSpPr>
          <p:nvPr>
            <p:ph type="body" idx="4"/>
          </p:nvPr>
        </p:nvSpPr>
        <p:spPr>
          <a:xfrm>
            <a:off x="4414520" y="2242642"/>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8"/>
          <p:cNvSpPr txBox="1">
            <a:spLocks noGrp="1"/>
          </p:cNvSpPr>
          <p:nvPr>
            <p:ph type="body" idx="5"/>
          </p:nvPr>
        </p:nvSpPr>
        <p:spPr>
          <a:xfrm>
            <a:off x="8411596" y="1640758"/>
            <a:ext cx="3362917" cy="921471"/>
          </a:xfrm>
          <a:prstGeom prst="rect">
            <a:avLst/>
          </a:prstGeom>
          <a:solidFill>
            <a:srgbClr val="96306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58"/>
          <p:cNvSpPr txBox="1">
            <a:spLocks noGrp="1"/>
          </p:cNvSpPr>
          <p:nvPr>
            <p:ph type="body" idx="6"/>
          </p:nvPr>
        </p:nvSpPr>
        <p:spPr>
          <a:xfrm>
            <a:off x="8411596" y="2242642"/>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58"/>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0_3column, panels">
  <p:cSld name="20_3column, panels">
    <p:spTree>
      <p:nvGrpSpPr>
        <p:cNvPr id="1" name="Shape 219"/>
        <p:cNvGrpSpPr/>
        <p:nvPr/>
      </p:nvGrpSpPr>
      <p:grpSpPr>
        <a:xfrm>
          <a:off x="0" y="0"/>
          <a:ext cx="0" cy="0"/>
          <a:chOff x="0" y="0"/>
          <a:chExt cx="0" cy="0"/>
        </a:xfrm>
      </p:grpSpPr>
      <p:sp>
        <p:nvSpPr>
          <p:cNvPr id="220" name="Google Shape;220;p59"/>
          <p:cNvSpPr txBox="1">
            <a:spLocks noGrp="1"/>
          </p:cNvSpPr>
          <p:nvPr>
            <p:ph type="body" idx="1"/>
          </p:nvPr>
        </p:nvSpPr>
        <p:spPr>
          <a:xfrm>
            <a:off x="417443" y="1665114"/>
            <a:ext cx="3352800" cy="2671885"/>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9"/>
          <p:cNvSpPr txBox="1">
            <a:spLocks noGrp="1"/>
          </p:cNvSpPr>
          <p:nvPr>
            <p:ph type="body" idx="2"/>
          </p:nvPr>
        </p:nvSpPr>
        <p:spPr>
          <a:xfrm>
            <a:off x="4419600" y="1665114"/>
            <a:ext cx="3352800" cy="2671885"/>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body" idx="3"/>
          </p:nvPr>
        </p:nvSpPr>
        <p:spPr>
          <a:xfrm>
            <a:off x="8454887" y="1665114"/>
            <a:ext cx="3352800" cy="2671885"/>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59"/>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5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225"/>
        <p:cNvGrpSpPr/>
        <p:nvPr/>
      </p:nvGrpSpPr>
      <p:grpSpPr>
        <a:xfrm>
          <a:off x="0" y="0"/>
          <a:ext cx="0" cy="0"/>
          <a:chOff x="0" y="0"/>
          <a:chExt cx="0" cy="0"/>
        </a:xfrm>
      </p:grpSpPr>
      <p:sp>
        <p:nvSpPr>
          <p:cNvPr id="226" name="Google Shape;226;p60"/>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026CAA"/>
              </a:buClr>
              <a:buSzPts val="2400"/>
              <a:buNone/>
              <a:defRPr sz="2400" b="1">
                <a:solidFill>
                  <a:srgbClr val="026CAA"/>
                </a:solidFill>
              </a:defRPr>
            </a:lvl1pPr>
            <a:lvl2pPr marL="914400" lvl="1" indent="-228600" algn="ctr">
              <a:lnSpc>
                <a:spcPct val="90000"/>
              </a:lnSpc>
              <a:spcBef>
                <a:spcPts val="600"/>
              </a:spcBef>
              <a:spcAft>
                <a:spcPts val="0"/>
              </a:spcAft>
              <a:buClr>
                <a:srgbClr val="1E1E2D"/>
              </a:buClr>
              <a:buSzPts val="2200"/>
              <a:buNone/>
              <a:defRPr/>
            </a:lvl2pPr>
            <a:lvl3pPr marL="1371600" lvl="2" indent="-228600" algn="ctr">
              <a:lnSpc>
                <a:spcPct val="90000"/>
              </a:lnSpc>
              <a:spcBef>
                <a:spcPts val="600"/>
              </a:spcBef>
              <a:spcAft>
                <a:spcPts val="0"/>
              </a:spcAft>
              <a:buClr>
                <a:srgbClr val="1E1E2D"/>
              </a:buClr>
              <a:buSzPts val="2000"/>
              <a:buNone/>
              <a:defRPr/>
            </a:lvl3pPr>
            <a:lvl4pPr marL="1828800" lvl="3" indent="-228600" algn="ctr">
              <a:lnSpc>
                <a:spcPct val="90000"/>
              </a:lnSpc>
              <a:spcBef>
                <a:spcPts val="600"/>
              </a:spcBef>
              <a:spcAft>
                <a:spcPts val="0"/>
              </a:spcAft>
              <a:buClr>
                <a:srgbClr val="1E1E2D"/>
              </a:buClr>
              <a:buSzPts val="1800"/>
              <a:buNone/>
              <a:defRPr/>
            </a:lvl4pPr>
            <a:lvl5pPr marL="2286000" lvl="4" indent="-228600" algn="ctr">
              <a:lnSpc>
                <a:spcPct val="90000"/>
              </a:lnSpc>
              <a:spcBef>
                <a:spcPts val="600"/>
              </a:spcBef>
              <a:spcAft>
                <a:spcPts val="0"/>
              </a:spcAft>
              <a:buClr>
                <a:srgbClr val="1E1E2D"/>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60"/>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60"/>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0"/>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6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232"/>
        <p:cNvGrpSpPr/>
        <p:nvPr/>
      </p:nvGrpSpPr>
      <p:grpSpPr>
        <a:xfrm>
          <a:off x="0" y="0"/>
          <a:ext cx="0" cy="0"/>
          <a:chOff x="0" y="0"/>
          <a:chExt cx="0" cy="0"/>
        </a:xfrm>
      </p:grpSpPr>
      <p:sp>
        <p:nvSpPr>
          <p:cNvPr id="233" name="Google Shape;233;p61"/>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61"/>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61"/>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61"/>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61"/>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6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239"/>
        <p:cNvGrpSpPr/>
        <p:nvPr/>
      </p:nvGrpSpPr>
      <p:grpSpPr>
        <a:xfrm>
          <a:off x="0" y="0"/>
          <a:ext cx="0" cy="0"/>
          <a:chOff x="0" y="0"/>
          <a:chExt cx="0" cy="0"/>
        </a:xfrm>
      </p:grpSpPr>
      <p:sp>
        <p:nvSpPr>
          <p:cNvPr id="240" name="Google Shape;240;p62"/>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026CAA"/>
              </a:buClr>
              <a:buSzPts val="2400"/>
              <a:buNone/>
              <a:defRPr b="1">
                <a:solidFill>
                  <a:srgbClr val="026CAA"/>
                </a:solidFill>
              </a:defRPr>
            </a:lvl1pPr>
            <a:lvl2pPr marL="914400" lvl="1" indent="-228600" algn="ctr">
              <a:lnSpc>
                <a:spcPct val="90000"/>
              </a:lnSpc>
              <a:spcBef>
                <a:spcPts val="600"/>
              </a:spcBef>
              <a:spcAft>
                <a:spcPts val="0"/>
              </a:spcAft>
              <a:buClr>
                <a:srgbClr val="1E1E2D"/>
              </a:buClr>
              <a:buSzPts val="2200"/>
              <a:buNone/>
              <a:defRPr/>
            </a:lvl2pPr>
            <a:lvl3pPr marL="1371600" lvl="2" indent="-228600" algn="ctr">
              <a:lnSpc>
                <a:spcPct val="90000"/>
              </a:lnSpc>
              <a:spcBef>
                <a:spcPts val="600"/>
              </a:spcBef>
              <a:spcAft>
                <a:spcPts val="0"/>
              </a:spcAft>
              <a:buClr>
                <a:srgbClr val="1E1E2D"/>
              </a:buClr>
              <a:buSzPts val="2000"/>
              <a:buNone/>
              <a:defRPr/>
            </a:lvl3pPr>
            <a:lvl4pPr marL="1828800" lvl="3" indent="-228600" algn="ctr">
              <a:lnSpc>
                <a:spcPct val="90000"/>
              </a:lnSpc>
              <a:spcBef>
                <a:spcPts val="600"/>
              </a:spcBef>
              <a:spcAft>
                <a:spcPts val="0"/>
              </a:spcAft>
              <a:buClr>
                <a:srgbClr val="1E1E2D"/>
              </a:buClr>
              <a:buSzPts val="1800"/>
              <a:buNone/>
              <a:defRPr/>
            </a:lvl4pPr>
            <a:lvl5pPr marL="2286000" lvl="4" indent="-228600" algn="ctr">
              <a:lnSpc>
                <a:spcPct val="90000"/>
              </a:lnSpc>
              <a:spcBef>
                <a:spcPts val="600"/>
              </a:spcBef>
              <a:spcAft>
                <a:spcPts val="0"/>
              </a:spcAft>
              <a:buClr>
                <a:srgbClr val="1E1E2D"/>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2"/>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62"/>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62"/>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2"/>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2"/>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6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p63"/>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3"/>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1" name="Google Shape;251;p63"/>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63"/>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3" name="Google Shape;253;p63"/>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63"/>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5" name="Google Shape;255;p63"/>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63"/>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6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Section">
  <p:cSld name="3_Section">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621792" y="1465066"/>
            <a:ext cx="6583680" cy="299008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2639C"/>
              </a:buClr>
              <a:buSzPts val="3600"/>
              <a:buFont typeface="Arial"/>
              <a:buNone/>
              <a:defRPr sz="3600" b="1" i="0">
                <a:solidFill>
                  <a:srgbClr val="0263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258"/>
        <p:cNvGrpSpPr/>
        <p:nvPr/>
      </p:nvGrpSpPr>
      <p:grpSpPr>
        <a:xfrm>
          <a:off x="0" y="0"/>
          <a:ext cx="0" cy="0"/>
          <a:chOff x="0" y="0"/>
          <a:chExt cx="0" cy="0"/>
        </a:xfrm>
      </p:grpSpPr>
      <p:sp>
        <p:nvSpPr>
          <p:cNvPr id="259" name="Google Shape;259;p64"/>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64"/>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228600" algn="l">
              <a:lnSpc>
                <a:spcPct val="90000"/>
              </a:lnSpc>
              <a:spcBef>
                <a:spcPts val="600"/>
              </a:spcBef>
              <a:spcAft>
                <a:spcPts val="0"/>
              </a:spcAft>
              <a:buClr>
                <a:srgbClr val="1E1E2D"/>
              </a:buClr>
              <a:buSzPts val="1400"/>
              <a:buNone/>
              <a:defRPr sz="1400"/>
            </a:lvl2pPr>
            <a:lvl3pPr marL="1371600" lvl="2" indent="-228600" algn="l">
              <a:lnSpc>
                <a:spcPct val="90000"/>
              </a:lnSpc>
              <a:spcBef>
                <a:spcPts val="600"/>
              </a:spcBef>
              <a:spcAft>
                <a:spcPts val="0"/>
              </a:spcAft>
              <a:buClr>
                <a:srgbClr val="1E1E2D"/>
              </a:buClr>
              <a:buSzPts val="1200"/>
              <a:buNone/>
              <a:defRPr sz="1200"/>
            </a:lvl3pPr>
            <a:lvl4pPr marL="1828800" lvl="3" indent="-228600" algn="l">
              <a:lnSpc>
                <a:spcPct val="90000"/>
              </a:lnSpc>
              <a:spcBef>
                <a:spcPts val="600"/>
              </a:spcBef>
              <a:spcAft>
                <a:spcPts val="0"/>
              </a:spcAft>
              <a:buClr>
                <a:srgbClr val="1E1E2D"/>
              </a:buClr>
              <a:buSzPts val="1000"/>
              <a:buNone/>
              <a:defRPr sz="1000"/>
            </a:lvl4pPr>
            <a:lvl5pPr marL="2286000" lvl="4" indent="-228600" algn="l">
              <a:lnSpc>
                <a:spcPct val="90000"/>
              </a:lnSpc>
              <a:spcBef>
                <a:spcPts val="600"/>
              </a:spcBef>
              <a:spcAft>
                <a:spcPts val="0"/>
              </a:spcAft>
              <a:buClr>
                <a:srgbClr val="1E1E2D"/>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1" name="Google Shape;261;p64"/>
          <p:cNvSpPr>
            <a:spLocks noGrp="1"/>
          </p:cNvSpPr>
          <p:nvPr>
            <p:ph type="pic" idx="2"/>
          </p:nvPr>
        </p:nvSpPr>
        <p:spPr>
          <a:xfrm>
            <a:off x="5183188" y="987425"/>
            <a:ext cx="6172200" cy="60683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62"/>
        <p:cNvGrpSpPr/>
        <p:nvPr/>
      </p:nvGrpSpPr>
      <p:grpSpPr>
        <a:xfrm>
          <a:off x="0" y="0"/>
          <a:ext cx="0" cy="0"/>
          <a:chOff x="0" y="0"/>
          <a:chExt cx="0" cy="0"/>
        </a:xfrm>
      </p:grpSpPr>
      <p:sp>
        <p:nvSpPr>
          <p:cNvPr id="263" name="Google Shape;263;p65"/>
          <p:cNvSpPr>
            <a:spLocks noGrp="1"/>
          </p:cNvSpPr>
          <p:nvPr>
            <p:ph type="pic" idx="2"/>
          </p:nvPr>
        </p:nvSpPr>
        <p:spPr>
          <a:xfrm>
            <a:off x="0" y="2677887"/>
            <a:ext cx="12192000" cy="4180114"/>
          </a:xfrm>
          <a:prstGeom prst="rect">
            <a:avLst/>
          </a:prstGeom>
          <a:noFill/>
          <a:ln>
            <a:noFill/>
          </a:ln>
        </p:spPr>
      </p:sp>
      <p:sp>
        <p:nvSpPr>
          <p:cNvPr id="264" name="Google Shape;264;p65"/>
          <p:cNvSpPr/>
          <p:nvPr/>
        </p:nvSpPr>
        <p:spPr>
          <a:xfrm rot="5400000">
            <a:off x="5951034" y="-3273147"/>
            <a:ext cx="289932"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5" name="Google Shape;265;p65"/>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6" name="Google Shape;266;p65"/>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65"/>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1600"/>
              <a:buNone/>
              <a:defRPr sz="1600"/>
            </a:lvl1pPr>
            <a:lvl2pPr marL="914400" lvl="1" indent="-228600" algn="l">
              <a:lnSpc>
                <a:spcPct val="90000"/>
              </a:lnSpc>
              <a:spcBef>
                <a:spcPts val="600"/>
              </a:spcBef>
              <a:spcAft>
                <a:spcPts val="0"/>
              </a:spcAft>
              <a:buClr>
                <a:srgbClr val="1E1E2D"/>
              </a:buClr>
              <a:buSzPts val="1400"/>
              <a:buNone/>
              <a:defRPr sz="1400"/>
            </a:lvl2pPr>
            <a:lvl3pPr marL="1371600" lvl="2" indent="-228600" algn="l">
              <a:lnSpc>
                <a:spcPct val="90000"/>
              </a:lnSpc>
              <a:spcBef>
                <a:spcPts val="600"/>
              </a:spcBef>
              <a:spcAft>
                <a:spcPts val="0"/>
              </a:spcAft>
              <a:buClr>
                <a:srgbClr val="1E1E2D"/>
              </a:buClr>
              <a:buSzPts val="1200"/>
              <a:buNone/>
              <a:defRPr sz="1200"/>
            </a:lvl3pPr>
            <a:lvl4pPr marL="1828800" lvl="3" indent="-228600" algn="l">
              <a:lnSpc>
                <a:spcPct val="90000"/>
              </a:lnSpc>
              <a:spcBef>
                <a:spcPts val="600"/>
              </a:spcBef>
              <a:spcAft>
                <a:spcPts val="0"/>
              </a:spcAft>
              <a:buClr>
                <a:srgbClr val="1E1E2D"/>
              </a:buClr>
              <a:buSzPts val="1000"/>
              <a:buNone/>
              <a:defRPr sz="1000"/>
            </a:lvl4pPr>
            <a:lvl5pPr marL="2286000" lvl="4" indent="-228600" algn="l">
              <a:lnSpc>
                <a:spcPct val="90000"/>
              </a:lnSpc>
              <a:spcBef>
                <a:spcPts val="600"/>
              </a:spcBef>
              <a:spcAft>
                <a:spcPts val="0"/>
              </a:spcAft>
              <a:buClr>
                <a:srgbClr val="1E1E2D"/>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68"/>
        <p:cNvGrpSpPr/>
        <p:nvPr/>
      </p:nvGrpSpPr>
      <p:grpSpPr>
        <a:xfrm>
          <a:off x="0" y="0"/>
          <a:ext cx="0" cy="0"/>
          <a:chOff x="0" y="0"/>
          <a:chExt cx="0" cy="0"/>
        </a:xfrm>
      </p:grpSpPr>
      <p:sp>
        <p:nvSpPr>
          <p:cNvPr id="269" name="Google Shape;269;p66"/>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6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271"/>
        <p:cNvGrpSpPr/>
        <p:nvPr/>
      </p:nvGrpSpPr>
      <p:grpSpPr>
        <a:xfrm>
          <a:off x="0" y="0"/>
          <a:ext cx="0" cy="0"/>
          <a:chOff x="0" y="0"/>
          <a:chExt cx="0" cy="0"/>
        </a:xfrm>
      </p:grpSpPr>
      <p:sp>
        <p:nvSpPr>
          <p:cNvPr id="272" name="Google Shape;272;p67"/>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27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74"/>
        <p:cNvGrpSpPr/>
        <p:nvPr/>
      </p:nvGrpSpPr>
      <p:grpSpPr>
        <a:xfrm>
          <a:off x="0" y="0"/>
          <a:ext cx="0" cy="0"/>
          <a:chOff x="0" y="0"/>
          <a:chExt cx="0" cy="0"/>
        </a:xfrm>
      </p:grpSpPr>
      <p:sp>
        <p:nvSpPr>
          <p:cNvPr id="275" name="Google Shape;275;p69"/>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6" name="Google Shape;276;p69"/>
          <p:cNvSpPr txBox="1"/>
          <p:nvPr/>
        </p:nvSpPr>
        <p:spPr>
          <a:xfrm>
            <a:off x="357809" y="-221545"/>
            <a:ext cx="1550504"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0" b="1" i="0" u="none" strike="noStrike" cap="none">
                <a:solidFill>
                  <a:srgbClr val="1C8C91"/>
                </a:solidFill>
                <a:latin typeface="Arial Rounded"/>
                <a:ea typeface="Arial Rounded"/>
                <a:cs typeface="Arial Rounded"/>
                <a:sym typeface="Arial Rounded"/>
              </a:rPr>
              <a:t>“</a:t>
            </a:r>
            <a:endParaRPr/>
          </a:p>
        </p:txBody>
      </p:sp>
      <p:sp>
        <p:nvSpPr>
          <p:cNvPr id="277" name="Google Shape;277;p69"/>
          <p:cNvSpPr txBox="1">
            <a:spLocks noGrp="1"/>
          </p:cNvSpPr>
          <p:nvPr>
            <p:ph type="body" idx="2"/>
          </p:nvPr>
        </p:nvSpPr>
        <p:spPr>
          <a:xfrm>
            <a:off x="2253342" y="768350"/>
            <a:ext cx="8349343" cy="21264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a:solidFill>
                  <a:srgbClr val="2E6AA6"/>
                </a:solidFil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1_quote pink">
  <p:cSld name="31_quote pink">
    <p:spTree>
      <p:nvGrpSpPr>
        <p:cNvPr id="1" name="Shape 278"/>
        <p:cNvGrpSpPr/>
        <p:nvPr/>
      </p:nvGrpSpPr>
      <p:grpSpPr>
        <a:xfrm>
          <a:off x="0" y="0"/>
          <a:ext cx="0" cy="0"/>
          <a:chOff x="0" y="0"/>
          <a:chExt cx="0" cy="0"/>
        </a:xfrm>
      </p:grpSpPr>
      <p:sp>
        <p:nvSpPr>
          <p:cNvPr id="279" name="Google Shape;279;p70"/>
          <p:cNvSpPr txBox="1"/>
          <p:nvPr/>
        </p:nvSpPr>
        <p:spPr>
          <a:xfrm>
            <a:off x="357809" y="-221545"/>
            <a:ext cx="1550504"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0" b="1">
                <a:solidFill>
                  <a:srgbClr val="BF478A"/>
                </a:solidFill>
                <a:latin typeface="Arial Rounded"/>
                <a:ea typeface="Arial Rounded"/>
                <a:cs typeface="Arial Rounded"/>
                <a:sym typeface="Arial Rounded"/>
              </a:rPr>
              <a:t>“</a:t>
            </a:r>
            <a:endParaRPr/>
          </a:p>
        </p:txBody>
      </p:sp>
      <p:sp>
        <p:nvSpPr>
          <p:cNvPr id="280" name="Google Shape;280;p70"/>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1" name="Google Shape;281;p70"/>
          <p:cNvSpPr txBox="1">
            <a:spLocks noGrp="1"/>
          </p:cNvSpPr>
          <p:nvPr>
            <p:ph type="body" idx="2"/>
          </p:nvPr>
        </p:nvSpPr>
        <p:spPr>
          <a:xfrm>
            <a:off x="2253342" y="768350"/>
            <a:ext cx="8349343" cy="21264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a:solidFill>
                  <a:srgbClr val="2E6AA6"/>
                </a:solidFil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282"/>
        <p:cNvGrpSpPr/>
        <p:nvPr/>
      </p:nvGrpSpPr>
      <p:grpSpPr>
        <a:xfrm>
          <a:off x="0" y="0"/>
          <a:ext cx="0" cy="0"/>
          <a:chOff x="0" y="0"/>
          <a:chExt cx="0" cy="0"/>
        </a:xfrm>
      </p:grpSpPr>
      <p:sp>
        <p:nvSpPr>
          <p:cNvPr id="283" name="Google Shape;283;p71"/>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D14F97"/>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71"/>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2E6AA6"/>
              </a:buClr>
              <a:buSzPts val="2400"/>
              <a:buNone/>
              <a:defRPr sz="2400">
                <a:solidFill>
                  <a:srgbClr val="2E6AA6"/>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4_Quote">
  <p:cSld name="14_Quote">
    <p:bg>
      <p:bgPr>
        <a:blipFill>
          <a:blip r:embed="rId2">
            <a:alphaModFix amt="83000"/>
          </a:blip>
          <a:stretch>
            <a:fillRect/>
          </a:stretch>
        </a:blipFill>
        <a:effectLst/>
      </p:bgPr>
    </p:bg>
    <p:spTree>
      <p:nvGrpSpPr>
        <p:cNvPr id="1" name="Shape 285"/>
        <p:cNvGrpSpPr/>
        <p:nvPr/>
      </p:nvGrpSpPr>
      <p:grpSpPr>
        <a:xfrm>
          <a:off x="0" y="0"/>
          <a:ext cx="0" cy="0"/>
          <a:chOff x="0" y="0"/>
          <a:chExt cx="0" cy="0"/>
        </a:xfrm>
      </p:grpSpPr>
      <p:sp>
        <p:nvSpPr>
          <p:cNvPr id="286" name="Google Shape;286;p72"/>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2E6AA6"/>
              </a:buClr>
              <a:buSzPts val="3000"/>
              <a:buFont typeface="Arial"/>
              <a:buNone/>
              <a:defRPr sz="3000" b="0" i="0">
                <a:solidFill>
                  <a:srgbClr val="2E6A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72"/>
          <p:cNvSpPr txBox="1">
            <a:spLocks noGrp="1"/>
          </p:cNvSpPr>
          <p:nvPr>
            <p:ph type="body" idx="1"/>
          </p:nvPr>
        </p:nvSpPr>
        <p:spPr>
          <a:xfrm>
            <a:off x="831850" y="5543240"/>
            <a:ext cx="10515600" cy="428772"/>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2E6AA6"/>
              </a:buClr>
              <a:buSzPts val="2000"/>
              <a:buNone/>
              <a:defRPr sz="2000">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Quote">
  <p:cSld name="1_Quote">
    <p:bg>
      <p:bgPr>
        <a:gradFill>
          <a:gsLst>
            <a:gs pos="0">
              <a:srgbClr val="2E6AA5"/>
            </a:gs>
            <a:gs pos="100000">
              <a:srgbClr val="C25895"/>
            </a:gs>
          </a:gsLst>
          <a:lin ang="3600000" scaled="0"/>
        </a:gradFill>
        <a:effectLst/>
      </p:bgPr>
    </p:bg>
    <p:spTree>
      <p:nvGrpSpPr>
        <p:cNvPr id="1" name="Shape 288"/>
        <p:cNvGrpSpPr/>
        <p:nvPr/>
      </p:nvGrpSpPr>
      <p:grpSpPr>
        <a:xfrm>
          <a:off x="0" y="0"/>
          <a:ext cx="0" cy="0"/>
          <a:chOff x="0" y="0"/>
          <a:chExt cx="0" cy="0"/>
        </a:xfrm>
      </p:grpSpPr>
      <p:sp>
        <p:nvSpPr>
          <p:cNvPr id="289" name="Google Shape;289;p73"/>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73"/>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2_Two Content 2">
    <p:spTree>
      <p:nvGrpSpPr>
        <p:cNvPr id="1" name="Shape 35"/>
        <p:cNvGrpSpPr/>
        <p:nvPr/>
      </p:nvGrpSpPr>
      <p:grpSpPr>
        <a:xfrm>
          <a:off x="0" y="0"/>
          <a:ext cx="0" cy="0"/>
          <a:chOff x="0" y="0"/>
          <a:chExt cx="0" cy="0"/>
        </a:xfrm>
      </p:grpSpPr>
      <p:sp>
        <p:nvSpPr>
          <p:cNvPr id="36" name="Google Shape;36;p29"/>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9"/>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9"/>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9"/>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Quote">
  <p:cSld name="2_Quote">
    <p:bg>
      <p:bgPr>
        <a:gradFill>
          <a:gsLst>
            <a:gs pos="0">
              <a:srgbClr val="2E6AA5"/>
            </a:gs>
            <a:gs pos="100000">
              <a:srgbClr val="167D83"/>
            </a:gs>
          </a:gsLst>
          <a:lin ang="3600000" scaled="0"/>
        </a:gradFill>
        <a:effectLst/>
      </p:bgPr>
    </p:bg>
    <p:spTree>
      <p:nvGrpSpPr>
        <p:cNvPr id="1" name="Shape 291"/>
        <p:cNvGrpSpPr/>
        <p:nvPr/>
      </p:nvGrpSpPr>
      <p:grpSpPr>
        <a:xfrm>
          <a:off x="0" y="0"/>
          <a:ext cx="0" cy="0"/>
          <a:chOff x="0" y="0"/>
          <a:chExt cx="0" cy="0"/>
        </a:xfrm>
      </p:grpSpPr>
      <p:sp>
        <p:nvSpPr>
          <p:cNvPr id="292" name="Google Shape;292;p74"/>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74"/>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Quote">
  <p:cSld name="3_Quote">
    <p:bg>
      <p:bgPr>
        <a:gradFill>
          <a:gsLst>
            <a:gs pos="0">
              <a:srgbClr val="167D83"/>
            </a:gs>
            <a:gs pos="14000">
              <a:srgbClr val="167D83"/>
            </a:gs>
            <a:gs pos="100000">
              <a:srgbClr val="AF893F"/>
            </a:gs>
          </a:gsLst>
          <a:lin ang="3600000" scaled="0"/>
        </a:gradFill>
        <a:effectLst/>
      </p:bgPr>
    </p:bg>
    <p:spTree>
      <p:nvGrpSpPr>
        <p:cNvPr id="1" name="Shape 294"/>
        <p:cNvGrpSpPr/>
        <p:nvPr/>
      </p:nvGrpSpPr>
      <p:grpSpPr>
        <a:xfrm>
          <a:off x="0" y="0"/>
          <a:ext cx="0" cy="0"/>
          <a:chOff x="0" y="0"/>
          <a:chExt cx="0" cy="0"/>
        </a:xfrm>
      </p:grpSpPr>
      <p:sp>
        <p:nvSpPr>
          <p:cNvPr id="295" name="Google Shape;295;p75"/>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75"/>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Quote">
  <p:cSld name="4_Quote">
    <p:bg>
      <p:bgPr>
        <a:gradFill>
          <a:gsLst>
            <a:gs pos="0">
              <a:srgbClr val="963060"/>
            </a:gs>
            <a:gs pos="100000">
              <a:srgbClr val="C7673E"/>
            </a:gs>
          </a:gsLst>
          <a:lin ang="3600000" scaled="0"/>
        </a:gradFill>
        <a:effectLst/>
      </p:bgPr>
    </p:bg>
    <p:spTree>
      <p:nvGrpSpPr>
        <p:cNvPr id="1" name="Shape 297"/>
        <p:cNvGrpSpPr/>
        <p:nvPr/>
      </p:nvGrpSpPr>
      <p:grpSpPr>
        <a:xfrm>
          <a:off x="0" y="0"/>
          <a:ext cx="0" cy="0"/>
          <a:chOff x="0" y="0"/>
          <a:chExt cx="0" cy="0"/>
        </a:xfrm>
      </p:grpSpPr>
      <p:sp>
        <p:nvSpPr>
          <p:cNvPr id="298" name="Google Shape;298;p76"/>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76"/>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Quote">
  <p:cSld name="5_Quote">
    <p:bg>
      <p:bgPr>
        <a:gradFill>
          <a:gsLst>
            <a:gs pos="0">
              <a:srgbClr val="E9664F"/>
            </a:gs>
            <a:gs pos="100000">
              <a:srgbClr val="FFBC68"/>
            </a:gs>
          </a:gsLst>
          <a:lin ang="3600000" scaled="0"/>
        </a:gradFill>
        <a:effectLst/>
      </p:bgPr>
    </p:bg>
    <p:spTree>
      <p:nvGrpSpPr>
        <p:cNvPr id="1" name="Shape 300"/>
        <p:cNvGrpSpPr/>
        <p:nvPr/>
      </p:nvGrpSpPr>
      <p:grpSpPr>
        <a:xfrm>
          <a:off x="0" y="0"/>
          <a:ext cx="0" cy="0"/>
          <a:chOff x="0" y="0"/>
          <a:chExt cx="0" cy="0"/>
        </a:xfrm>
      </p:grpSpPr>
      <p:sp>
        <p:nvSpPr>
          <p:cNvPr id="301" name="Google Shape;301;p77"/>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3600"/>
              <a:buFont typeface="Arial"/>
              <a:buNone/>
              <a:defRPr sz="3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77"/>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Quote">
  <p:cSld name="6_Quote">
    <p:bg>
      <p:bgPr>
        <a:gradFill>
          <a:gsLst>
            <a:gs pos="0">
              <a:srgbClr val="2E6AA5"/>
            </a:gs>
            <a:gs pos="99000">
              <a:srgbClr val="167D83"/>
            </a:gs>
            <a:gs pos="100000">
              <a:srgbClr val="167D83"/>
            </a:gs>
          </a:gsLst>
          <a:lin ang="3600000" scaled="0"/>
        </a:gradFill>
        <a:effectLst/>
      </p:bgPr>
    </p:bg>
    <p:spTree>
      <p:nvGrpSpPr>
        <p:cNvPr id="1" name="Shape 303"/>
        <p:cNvGrpSpPr/>
        <p:nvPr/>
      </p:nvGrpSpPr>
      <p:grpSpPr>
        <a:xfrm>
          <a:off x="0" y="0"/>
          <a:ext cx="0" cy="0"/>
          <a:chOff x="0" y="0"/>
          <a:chExt cx="0" cy="0"/>
        </a:xfrm>
      </p:grpSpPr>
      <p:sp>
        <p:nvSpPr>
          <p:cNvPr id="304" name="Google Shape;304;p78"/>
          <p:cNvSpPr txBox="1">
            <a:spLocks noGrp="1"/>
          </p:cNvSpPr>
          <p:nvPr>
            <p:ph type="title"/>
          </p:nvPr>
        </p:nvSpPr>
        <p:spPr>
          <a:xfrm>
            <a:off x="315686" y="329184"/>
            <a:ext cx="11560629" cy="76441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78"/>
          <p:cNvSpPr txBox="1">
            <a:spLocks noGrp="1"/>
          </p:cNvSpPr>
          <p:nvPr>
            <p:ph type="body" idx="1"/>
          </p:nvPr>
        </p:nvSpPr>
        <p:spPr>
          <a:xfrm>
            <a:off x="831850" y="1238865"/>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_Quote">
  <p:cSld name="7_Quote">
    <p:bg>
      <p:bgPr>
        <a:gradFill>
          <a:gsLst>
            <a:gs pos="0">
              <a:srgbClr val="2E6AA5"/>
            </a:gs>
            <a:gs pos="100000">
              <a:srgbClr val="C25895"/>
            </a:gs>
          </a:gsLst>
          <a:lin ang="3600000" scaled="0"/>
        </a:gradFill>
        <a:effectLst/>
      </p:bgPr>
    </p:bg>
    <p:spTree>
      <p:nvGrpSpPr>
        <p:cNvPr id="1" name="Shape 306"/>
        <p:cNvGrpSpPr/>
        <p:nvPr/>
      </p:nvGrpSpPr>
      <p:grpSpPr>
        <a:xfrm>
          <a:off x="0" y="0"/>
          <a:ext cx="0" cy="0"/>
          <a:chOff x="0" y="0"/>
          <a:chExt cx="0" cy="0"/>
        </a:xfrm>
      </p:grpSpPr>
      <p:sp>
        <p:nvSpPr>
          <p:cNvPr id="307" name="Google Shape;307;p79"/>
          <p:cNvSpPr txBox="1">
            <a:spLocks noGrp="1"/>
          </p:cNvSpPr>
          <p:nvPr>
            <p:ph type="title"/>
          </p:nvPr>
        </p:nvSpPr>
        <p:spPr>
          <a:xfrm>
            <a:off x="1674541" y="329185"/>
            <a:ext cx="8842918" cy="732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9"/>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8_Quote">
  <p:cSld name="8_Quote">
    <p:bg>
      <p:bgPr>
        <a:gradFill>
          <a:gsLst>
            <a:gs pos="0">
              <a:srgbClr val="167D83"/>
            </a:gs>
            <a:gs pos="22000">
              <a:srgbClr val="167D83"/>
            </a:gs>
            <a:gs pos="100000">
              <a:srgbClr val="AF893F"/>
            </a:gs>
          </a:gsLst>
          <a:lin ang="3600000" scaled="0"/>
        </a:gradFill>
        <a:effectLst/>
      </p:bgPr>
    </p:bg>
    <p:spTree>
      <p:nvGrpSpPr>
        <p:cNvPr id="1" name="Shape 309"/>
        <p:cNvGrpSpPr/>
        <p:nvPr/>
      </p:nvGrpSpPr>
      <p:grpSpPr>
        <a:xfrm>
          <a:off x="0" y="0"/>
          <a:ext cx="0" cy="0"/>
          <a:chOff x="0" y="0"/>
          <a:chExt cx="0" cy="0"/>
        </a:xfrm>
      </p:grpSpPr>
      <p:sp>
        <p:nvSpPr>
          <p:cNvPr id="310" name="Google Shape;310;p80"/>
          <p:cNvSpPr txBox="1">
            <a:spLocks noGrp="1"/>
          </p:cNvSpPr>
          <p:nvPr>
            <p:ph type="title"/>
          </p:nvPr>
        </p:nvSpPr>
        <p:spPr>
          <a:xfrm>
            <a:off x="1674541" y="329184"/>
            <a:ext cx="8842918" cy="68845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80"/>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_Quote">
  <p:cSld name="9_Quote">
    <p:bg>
      <p:bgPr>
        <a:gradFill>
          <a:gsLst>
            <a:gs pos="0">
              <a:srgbClr val="963060"/>
            </a:gs>
            <a:gs pos="100000">
              <a:srgbClr val="C7673E"/>
            </a:gs>
          </a:gsLst>
          <a:lin ang="3600000" scaled="0"/>
        </a:gradFill>
        <a:effectLst/>
      </p:bgPr>
    </p:bg>
    <p:spTree>
      <p:nvGrpSpPr>
        <p:cNvPr id="1" name="Shape 312"/>
        <p:cNvGrpSpPr/>
        <p:nvPr/>
      </p:nvGrpSpPr>
      <p:grpSpPr>
        <a:xfrm>
          <a:off x="0" y="0"/>
          <a:ext cx="0" cy="0"/>
          <a:chOff x="0" y="0"/>
          <a:chExt cx="0" cy="0"/>
        </a:xfrm>
      </p:grpSpPr>
      <p:sp>
        <p:nvSpPr>
          <p:cNvPr id="313" name="Google Shape;313;p81"/>
          <p:cNvSpPr txBox="1">
            <a:spLocks noGrp="1"/>
          </p:cNvSpPr>
          <p:nvPr>
            <p:ph type="title"/>
          </p:nvPr>
        </p:nvSpPr>
        <p:spPr>
          <a:xfrm>
            <a:off x="1674541" y="329185"/>
            <a:ext cx="8842918" cy="67370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F7F1E0"/>
              </a:buClr>
              <a:buSzPts val="3600"/>
              <a:buFont typeface="Arial"/>
              <a:buNone/>
              <a:defRPr sz="3600">
                <a:solidFill>
                  <a:srgbClr val="F7F1E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81"/>
          <p:cNvSpPr txBox="1">
            <a:spLocks noGrp="1"/>
          </p:cNvSpPr>
          <p:nvPr>
            <p:ph type="body" idx="1"/>
          </p:nvPr>
        </p:nvSpPr>
        <p:spPr>
          <a:xfrm>
            <a:off x="831850" y="1234439"/>
            <a:ext cx="10515600" cy="4974631"/>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F7F1E0"/>
              </a:buClr>
              <a:buSzPts val="2400"/>
              <a:buNone/>
              <a:defRPr sz="2400">
                <a:solidFill>
                  <a:srgbClr val="F7F1E0"/>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_Quote">
  <p:cSld name="10_Quote">
    <p:bg>
      <p:bgPr>
        <a:gradFill>
          <a:gsLst>
            <a:gs pos="0">
              <a:srgbClr val="B6872D"/>
            </a:gs>
            <a:gs pos="100000">
              <a:srgbClr val="EFC987"/>
            </a:gs>
          </a:gsLst>
          <a:lin ang="3600000" scaled="0"/>
        </a:gradFill>
        <a:effectLst/>
      </p:bgPr>
    </p:bg>
    <p:spTree>
      <p:nvGrpSpPr>
        <p:cNvPr id="1" name="Shape 315"/>
        <p:cNvGrpSpPr/>
        <p:nvPr/>
      </p:nvGrpSpPr>
      <p:grpSpPr>
        <a:xfrm>
          <a:off x="0" y="0"/>
          <a:ext cx="0" cy="0"/>
          <a:chOff x="0" y="0"/>
          <a:chExt cx="0" cy="0"/>
        </a:xfrm>
      </p:grpSpPr>
      <p:sp>
        <p:nvSpPr>
          <p:cNvPr id="316" name="Google Shape;316;p82"/>
          <p:cNvSpPr txBox="1">
            <a:spLocks noGrp="1"/>
          </p:cNvSpPr>
          <p:nvPr>
            <p:ph type="title"/>
          </p:nvPr>
        </p:nvSpPr>
        <p:spPr>
          <a:xfrm>
            <a:off x="1674541" y="329184"/>
            <a:ext cx="8842918" cy="850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82"/>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1 column half-width">
  <p:cSld name="4_1 column half-width">
    <p:spTree>
      <p:nvGrpSpPr>
        <p:cNvPr id="1" name="Shape 318"/>
        <p:cNvGrpSpPr/>
        <p:nvPr/>
      </p:nvGrpSpPr>
      <p:grpSpPr>
        <a:xfrm>
          <a:off x="0" y="0"/>
          <a:ext cx="0" cy="0"/>
          <a:chOff x="0" y="0"/>
          <a:chExt cx="0" cy="0"/>
        </a:xfrm>
      </p:grpSpPr>
      <p:sp>
        <p:nvSpPr>
          <p:cNvPr id="319" name="Google Shape;319;p83"/>
          <p:cNvSpPr txBox="1">
            <a:spLocks noGrp="1"/>
          </p:cNvSpPr>
          <p:nvPr>
            <p:ph type="title"/>
          </p:nvPr>
        </p:nvSpPr>
        <p:spPr>
          <a:xfrm>
            <a:off x="329184" y="283464"/>
            <a:ext cx="5602357" cy="521207"/>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83"/>
          <p:cNvSpPr txBox="1">
            <a:spLocks noGrp="1"/>
          </p:cNvSpPr>
          <p:nvPr>
            <p:ph type="body" idx="1"/>
          </p:nvPr>
        </p:nvSpPr>
        <p:spPr>
          <a:xfrm>
            <a:off x="329184" y="1243584"/>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2_Two Content 3">
    <p:spTree>
      <p:nvGrpSpPr>
        <p:cNvPr id="1" name="Shape 40"/>
        <p:cNvGrpSpPr/>
        <p:nvPr/>
      </p:nvGrpSpPr>
      <p:grpSpPr>
        <a:xfrm>
          <a:off x="0" y="0"/>
          <a:ext cx="0" cy="0"/>
          <a:chOff x="0" y="0"/>
          <a:chExt cx="0" cy="0"/>
        </a:xfrm>
      </p:grpSpPr>
      <p:sp>
        <p:nvSpPr>
          <p:cNvPr id="41" name="Google Shape;41;p30"/>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0"/>
          <p:cNvSpPr/>
          <p:nvPr/>
        </p:nvSpPr>
        <p:spPr>
          <a:xfrm>
            <a:off x="-1" y="0"/>
            <a:ext cx="77724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30"/>
          <p:cNvSpPr txBox="1">
            <a:spLocks noGrp="1"/>
          </p:cNvSpPr>
          <p:nvPr>
            <p:ph type="body" idx="1"/>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_1 Column Half-Width 2-line Title">
  <p:cSld name="5_1 Column Half-Width 2-line Title">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329184" y="283464"/>
            <a:ext cx="5602357" cy="1089529"/>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329184" y="1645920"/>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24"/>
        <p:cNvGrpSpPr/>
        <p:nvPr/>
      </p:nvGrpSpPr>
      <p:grpSpPr>
        <a:xfrm>
          <a:off x="0" y="0"/>
          <a:ext cx="0" cy="0"/>
          <a:chOff x="0" y="0"/>
          <a:chExt cx="0" cy="0"/>
        </a:xfrm>
      </p:grpSpPr>
      <p:grpSp>
        <p:nvGrpSpPr>
          <p:cNvPr id="325" name="Google Shape;325;p85"/>
          <p:cNvGrpSpPr/>
          <p:nvPr/>
        </p:nvGrpSpPr>
        <p:grpSpPr>
          <a:xfrm>
            <a:off x="2365661" y="1313696"/>
            <a:ext cx="6835684" cy="3865257"/>
            <a:chOff x="2309217" y="758283"/>
            <a:chExt cx="6835684" cy="3865257"/>
          </a:xfrm>
        </p:grpSpPr>
        <p:sp>
          <p:nvSpPr>
            <p:cNvPr id="326" name="Google Shape;326;p85"/>
            <p:cNvSpPr txBox="1"/>
            <p:nvPr/>
          </p:nvSpPr>
          <p:spPr>
            <a:xfrm>
              <a:off x="5202483" y="3583681"/>
              <a:ext cx="16713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Poppins"/>
                  <a:ea typeface="Poppins"/>
                  <a:cs typeface="Poppins"/>
                  <a:sym typeface="Poppins"/>
                </a:rPr>
                <a:t>Developed by</a:t>
              </a:r>
              <a:endParaRPr/>
            </a:p>
          </p:txBody>
        </p:sp>
        <p:pic>
          <p:nvPicPr>
            <p:cNvPr id="327" name="Google Shape;327;p85" descr="Logo for the Oregon Department of Education. On the left is a blue shape of the state of Oregon with a graduation cap on top. On the right are the words &quot;Oregon Department of Education.&quot; Underneath are the words &quot;Oregon achieves ... together!&quot;"/>
            <p:cNvPicPr preferRelativeResize="0"/>
            <p:nvPr/>
          </p:nvPicPr>
          <p:blipFill rotWithShape="1">
            <a:blip r:embed="rId2">
              <a:alphaModFix/>
            </a:blip>
            <a:srcRect/>
            <a:stretch/>
          </p:blipFill>
          <p:spPr>
            <a:xfrm>
              <a:off x="6728673" y="3429000"/>
              <a:ext cx="2416228" cy="1194540"/>
            </a:xfrm>
            <a:prstGeom prst="rect">
              <a:avLst/>
            </a:prstGeom>
            <a:noFill/>
            <a:ln>
              <a:noFill/>
            </a:ln>
          </p:spPr>
        </p:pic>
        <p:pic>
          <p:nvPicPr>
            <p:cNvPr id="328" name="Google Shape;328;p85"/>
            <p:cNvPicPr preferRelativeResize="0"/>
            <p:nvPr/>
          </p:nvPicPr>
          <p:blipFill rotWithShape="1">
            <a:blip r:embed="rId3">
              <a:alphaModFix/>
            </a:blip>
            <a:srcRect/>
            <a:stretch/>
          </p:blipFill>
          <p:spPr>
            <a:xfrm>
              <a:off x="2309217" y="758283"/>
              <a:ext cx="6835684" cy="245727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Section">
  <p:cSld name="2_Section">
    <p:spTree>
      <p:nvGrpSpPr>
        <p:cNvPr id="1" name="Shape 332"/>
        <p:cNvGrpSpPr/>
        <p:nvPr/>
      </p:nvGrpSpPr>
      <p:grpSpPr>
        <a:xfrm>
          <a:off x="0" y="0"/>
          <a:ext cx="0" cy="0"/>
          <a:chOff x="0" y="0"/>
          <a:chExt cx="0" cy="0"/>
        </a:xfrm>
      </p:grpSpPr>
      <p:sp>
        <p:nvSpPr>
          <p:cNvPr id="333" name="Google Shape;333;p26"/>
          <p:cNvSpPr txBox="1">
            <a:spLocks noGrp="1"/>
          </p:cNvSpPr>
          <p:nvPr>
            <p:ph type="title"/>
          </p:nvPr>
        </p:nvSpPr>
        <p:spPr>
          <a:xfrm>
            <a:off x="621792" y="1465066"/>
            <a:ext cx="6583680" cy="299008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2639C"/>
              </a:buClr>
              <a:buSzPts val="3600"/>
              <a:buFont typeface="Arial"/>
              <a:buNone/>
              <a:defRPr sz="3600" b="1" i="0">
                <a:solidFill>
                  <a:srgbClr val="0263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p:cSld name="3_Title">
    <p:spTree>
      <p:nvGrpSpPr>
        <p:cNvPr id="1" name="Shape 334"/>
        <p:cNvGrpSpPr/>
        <p:nvPr/>
      </p:nvGrpSpPr>
      <p:grpSpPr>
        <a:xfrm>
          <a:off x="0" y="0"/>
          <a:ext cx="0" cy="0"/>
          <a:chOff x="0" y="0"/>
          <a:chExt cx="0" cy="0"/>
        </a:xfrm>
      </p:grpSpPr>
      <p:pic>
        <p:nvPicPr>
          <p:cNvPr id="335" name="Google Shape;335;p86"/>
          <p:cNvPicPr preferRelativeResize="0"/>
          <p:nvPr/>
        </p:nvPicPr>
        <p:blipFill rotWithShape="1">
          <a:blip r:embed="rId2">
            <a:alphaModFix/>
          </a:blip>
          <a:srcRect b="24864"/>
          <a:stretch/>
        </p:blipFill>
        <p:spPr>
          <a:xfrm rot="10800000">
            <a:off x="3064474" y="-1"/>
            <a:ext cx="9127523" cy="6857999"/>
          </a:xfrm>
          <a:prstGeom prst="rect">
            <a:avLst/>
          </a:prstGeom>
          <a:noFill/>
          <a:ln>
            <a:noFill/>
          </a:ln>
        </p:spPr>
      </p:pic>
      <p:sp>
        <p:nvSpPr>
          <p:cNvPr id="336" name="Google Shape;336;p86"/>
          <p:cNvSpPr>
            <a:spLocks noGrp="1"/>
          </p:cNvSpPr>
          <p:nvPr>
            <p:ph type="pic" idx="2"/>
          </p:nvPr>
        </p:nvSpPr>
        <p:spPr>
          <a:xfrm>
            <a:off x="4941045" y="2542026"/>
            <a:ext cx="1627632" cy="1627632"/>
          </a:xfrm>
          <a:prstGeom prst="rect">
            <a:avLst/>
          </a:prstGeom>
          <a:noFill/>
          <a:ln>
            <a:noFill/>
          </a:ln>
        </p:spPr>
      </p:sp>
      <p:sp>
        <p:nvSpPr>
          <p:cNvPr id="337" name="Google Shape;337;p86"/>
          <p:cNvSpPr txBox="1">
            <a:spLocks noGrp="1"/>
          </p:cNvSpPr>
          <p:nvPr>
            <p:ph type="title"/>
          </p:nvPr>
        </p:nvSpPr>
        <p:spPr>
          <a:xfrm>
            <a:off x="6695440" y="2782268"/>
            <a:ext cx="4870627" cy="1384995"/>
          </a:xfrm>
          <a:prstGeom prst="rect">
            <a:avLst/>
          </a:prstGeom>
          <a:noFill/>
          <a:ln>
            <a:noFill/>
          </a:ln>
        </p:spPr>
        <p:txBody>
          <a:bodyPr spcFirstLastPara="1" wrap="square" lIns="91425" tIns="45700" rIns="91425" bIns="45700" anchor="ctr" anchorCtr="0">
            <a:spAutoFit/>
          </a:bodyPr>
          <a:lstStyle>
            <a:lvl1pPr lvl="0" algn="r">
              <a:lnSpc>
                <a:spcPct val="100000"/>
              </a:lnSpc>
              <a:spcBef>
                <a:spcPts val="0"/>
              </a:spcBef>
              <a:spcAft>
                <a:spcPts val="0"/>
              </a:spcAft>
              <a:buClr>
                <a:srgbClr val="D14F97"/>
              </a:buClr>
              <a:buSzPts val="4200"/>
              <a:buFont typeface="Arial"/>
              <a:buNone/>
              <a:defRPr sz="4200" b="1" i="0">
                <a:solidFill>
                  <a:srgbClr val="D14F9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8" name="Google Shape;338;p86"/>
          <p:cNvPicPr preferRelativeResize="0"/>
          <p:nvPr/>
        </p:nvPicPr>
        <p:blipFill rotWithShape="1">
          <a:blip r:embed="rId3">
            <a:alphaModFix/>
          </a:blip>
          <a:srcRect/>
          <a:stretch/>
        </p:blipFill>
        <p:spPr>
          <a:xfrm>
            <a:off x="470934" y="396606"/>
            <a:ext cx="4020747" cy="822960"/>
          </a:xfrm>
          <a:prstGeom prst="rect">
            <a:avLst/>
          </a:prstGeom>
          <a:noFill/>
          <a:ln>
            <a:noFill/>
          </a:ln>
        </p:spPr>
      </p:pic>
      <p:pic>
        <p:nvPicPr>
          <p:cNvPr id="339" name="Google Shape;339;p86"/>
          <p:cNvPicPr preferRelativeResize="0"/>
          <p:nvPr/>
        </p:nvPicPr>
        <p:blipFill rotWithShape="1">
          <a:blip r:embed="rId4">
            <a:alphaModFix/>
          </a:blip>
          <a:srcRect/>
          <a:stretch/>
        </p:blipFill>
        <p:spPr>
          <a:xfrm rot="5400000">
            <a:off x="9905997" y="4596718"/>
            <a:ext cx="2286000" cy="228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340"/>
        <p:cNvGrpSpPr/>
        <p:nvPr/>
      </p:nvGrpSpPr>
      <p:grpSpPr>
        <a:xfrm>
          <a:off x="0" y="0"/>
          <a:ext cx="0" cy="0"/>
          <a:chOff x="0" y="0"/>
          <a:chExt cx="0" cy="0"/>
        </a:xfrm>
      </p:grpSpPr>
      <p:pic>
        <p:nvPicPr>
          <p:cNvPr id="341" name="Google Shape;341;p87"/>
          <p:cNvPicPr preferRelativeResize="0"/>
          <p:nvPr/>
        </p:nvPicPr>
        <p:blipFill rotWithShape="1">
          <a:blip r:embed="rId2">
            <a:alphaModFix/>
          </a:blip>
          <a:srcRect b="24864"/>
          <a:stretch/>
        </p:blipFill>
        <p:spPr>
          <a:xfrm rot="10800000">
            <a:off x="3064474" y="-1"/>
            <a:ext cx="9127523" cy="6857999"/>
          </a:xfrm>
          <a:prstGeom prst="rect">
            <a:avLst/>
          </a:prstGeom>
          <a:noFill/>
          <a:ln>
            <a:noFill/>
          </a:ln>
        </p:spPr>
      </p:pic>
      <p:sp>
        <p:nvSpPr>
          <p:cNvPr id="342" name="Google Shape;342;p87"/>
          <p:cNvSpPr txBox="1">
            <a:spLocks noGrp="1"/>
          </p:cNvSpPr>
          <p:nvPr>
            <p:ph type="title"/>
          </p:nvPr>
        </p:nvSpPr>
        <p:spPr>
          <a:xfrm>
            <a:off x="6755130" y="3221346"/>
            <a:ext cx="4810937" cy="1323439"/>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4000"/>
              <a:buFont typeface="Arial"/>
              <a:buNone/>
              <a:defRPr sz="4000" b="1" i="0">
                <a:solidFill>
                  <a:srgbClr val="D14F9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87"/>
          <p:cNvSpPr txBox="1">
            <a:spLocks noGrp="1"/>
          </p:cNvSpPr>
          <p:nvPr>
            <p:ph type="subTitle" idx="1"/>
          </p:nvPr>
        </p:nvSpPr>
        <p:spPr>
          <a:xfrm>
            <a:off x="6755129" y="2825496"/>
            <a:ext cx="4810937" cy="413896"/>
          </a:xfrm>
          <a:prstGeom prst="rect">
            <a:avLst/>
          </a:prstGeom>
          <a:noFill/>
          <a:ln>
            <a:noFill/>
          </a:ln>
        </p:spPr>
        <p:txBody>
          <a:bodyPr spcFirstLastPara="1" wrap="square" lIns="91425" tIns="45700" rIns="91425" bIns="45700" anchor="t" anchorCtr="0">
            <a:spAutoFit/>
          </a:bodyPr>
          <a:lstStyle>
            <a:lvl1pPr lvl="0" algn="l">
              <a:lnSpc>
                <a:spcPct val="114000"/>
              </a:lnSpc>
              <a:spcBef>
                <a:spcPts val="1000"/>
              </a:spcBef>
              <a:spcAft>
                <a:spcPts val="0"/>
              </a:spcAft>
              <a:buClr>
                <a:srgbClr val="026CAA"/>
              </a:buClr>
              <a:buSzPts val="2000"/>
              <a:buNone/>
              <a:defRPr sz="2000">
                <a:solidFill>
                  <a:srgbClr val="026CAA"/>
                </a:solidFill>
                <a:latin typeface="Arial"/>
                <a:ea typeface="Arial"/>
                <a:cs typeface="Arial"/>
                <a:sym typeface="Arial"/>
              </a:defRPr>
            </a:lvl1pPr>
            <a:lvl2pPr lvl="1" algn="ctr">
              <a:lnSpc>
                <a:spcPct val="90000"/>
              </a:lnSpc>
              <a:spcBef>
                <a:spcPts val="600"/>
              </a:spcBef>
              <a:spcAft>
                <a:spcPts val="0"/>
              </a:spcAft>
              <a:buClr>
                <a:srgbClr val="1E1E2D"/>
              </a:buClr>
              <a:buSzPts val="2000"/>
              <a:buNone/>
              <a:defRPr sz="2000"/>
            </a:lvl2pPr>
            <a:lvl3pPr lvl="2" algn="ctr">
              <a:lnSpc>
                <a:spcPct val="90000"/>
              </a:lnSpc>
              <a:spcBef>
                <a:spcPts val="600"/>
              </a:spcBef>
              <a:spcAft>
                <a:spcPts val="0"/>
              </a:spcAft>
              <a:buClr>
                <a:srgbClr val="1E1E2D"/>
              </a:buClr>
              <a:buSzPts val="1800"/>
              <a:buNone/>
              <a:defRPr sz="1800"/>
            </a:lvl3pPr>
            <a:lvl4pPr lvl="3" algn="ctr">
              <a:lnSpc>
                <a:spcPct val="90000"/>
              </a:lnSpc>
              <a:spcBef>
                <a:spcPts val="600"/>
              </a:spcBef>
              <a:spcAft>
                <a:spcPts val="0"/>
              </a:spcAft>
              <a:buClr>
                <a:srgbClr val="1E1E2D"/>
              </a:buClr>
              <a:buSzPts val="1600"/>
              <a:buNone/>
              <a:defRPr sz="1600"/>
            </a:lvl4pPr>
            <a:lvl5pPr lvl="4" algn="ctr">
              <a:lnSpc>
                <a:spcPct val="90000"/>
              </a:lnSpc>
              <a:spcBef>
                <a:spcPts val="600"/>
              </a:spcBef>
              <a:spcAft>
                <a:spcPts val="0"/>
              </a:spcAft>
              <a:buClr>
                <a:srgbClr val="1E1E2D"/>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44" name="Google Shape;344;p87"/>
          <p:cNvPicPr preferRelativeResize="0"/>
          <p:nvPr/>
        </p:nvPicPr>
        <p:blipFill rotWithShape="1">
          <a:blip r:embed="rId3">
            <a:alphaModFix/>
          </a:blip>
          <a:srcRect/>
          <a:stretch/>
        </p:blipFill>
        <p:spPr>
          <a:xfrm>
            <a:off x="470934" y="396606"/>
            <a:ext cx="4020747" cy="822960"/>
          </a:xfrm>
          <a:prstGeom prst="rect">
            <a:avLst/>
          </a:prstGeom>
          <a:noFill/>
          <a:ln>
            <a:noFill/>
          </a:ln>
        </p:spPr>
      </p:pic>
      <p:pic>
        <p:nvPicPr>
          <p:cNvPr id="345" name="Google Shape;345;p87"/>
          <p:cNvPicPr preferRelativeResize="0"/>
          <p:nvPr/>
        </p:nvPicPr>
        <p:blipFill rotWithShape="1">
          <a:blip r:embed="rId4">
            <a:alphaModFix/>
          </a:blip>
          <a:srcRect/>
          <a:stretch/>
        </p:blipFill>
        <p:spPr>
          <a:xfrm rot="5400000">
            <a:off x="9905997" y="4596718"/>
            <a:ext cx="2286000" cy="2286000"/>
          </a:xfrm>
          <a:prstGeom prst="rect">
            <a:avLst/>
          </a:prstGeom>
          <a:noFill/>
          <a:ln>
            <a:noFill/>
          </a:ln>
        </p:spPr>
      </p:pic>
      <p:sp>
        <p:nvSpPr>
          <p:cNvPr id="346" name="Google Shape;346;p87"/>
          <p:cNvSpPr>
            <a:spLocks noGrp="1"/>
          </p:cNvSpPr>
          <p:nvPr>
            <p:ph type="pic" idx="2"/>
          </p:nvPr>
        </p:nvSpPr>
        <p:spPr>
          <a:xfrm>
            <a:off x="4941045" y="2542026"/>
            <a:ext cx="1627632" cy="162763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1 column full-width" type="obj">
  <p:cSld name="OBJECT">
    <p:spTree>
      <p:nvGrpSpPr>
        <p:cNvPr id="1" name="Shape 347"/>
        <p:cNvGrpSpPr/>
        <p:nvPr/>
      </p:nvGrpSpPr>
      <p:grpSpPr>
        <a:xfrm>
          <a:off x="0" y="0"/>
          <a:ext cx="0" cy="0"/>
          <a:chOff x="0" y="0"/>
          <a:chExt cx="0" cy="0"/>
        </a:xfrm>
      </p:grpSpPr>
      <p:sp>
        <p:nvSpPr>
          <p:cNvPr id="348" name="Google Shape;348;p88"/>
          <p:cNvSpPr/>
          <p:nvPr/>
        </p:nvSpPr>
        <p:spPr>
          <a:xfrm>
            <a:off x="0" y="0"/>
            <a:ext cx="12188952"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88"/>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88"/>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1 column full-width">
  <p:cSld name="4_1 column full-width">
    <p:spTree>
      <p:nvGrpSpPr>
        <p:cNvPr id="1" name="Shape 351"/>
        <p:cNvGrpSpPr/>
        <p:nvPr/>
      </p:nvGrpSpPr>
      <p:grpSpPr>
        <a:xfrm>
          <a:off x="0" y="0"/>
          <a:ext cx="0" cy="0"/>
          <a:chOff x="0" y="0"/>
          <a:chExt cx="0" cy="0"/>
        </a:xfrm>
      </p:grpSpPr>
      <p:sp>
        <p:nvSpPr>
          <p:cNvPr id="352" name="Google Shape;352;p89"/>
          <p:cNvSpPr/>
          <p:nvPr/>
        </p:nvSpPr>
        <p:spPr>
          <a:xfrm>
            <a:off x="0" y="0"/>
            <a:ext cx="12188952"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89"/>
          <p:cNvSpPr txBox="1">
            <a:spLocks noGrp="1"/>
          </p:cNvSpPr>
          <p:nvPr>
            <p:ph type="title"/>
          </p:nvPr>
        </p:nvSpPr>
        <p:spPr>
          <a:xfrm>
            <a:off x="329184" y="243312"/>
            <a:ext cx="11364844"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89"/>
          <p:cNvSpPr txBox="1">
            <a:spLocks noGrp="1"/>
          </p:cNvSpPr>
          <p:nvPr>
            <p:ph type="body" idx="1"/>
          </p:nvPr>
        </p:nvSpPr>
        <p:spPr>
          <a:xfrm>
            <a:off x="329184" y="1770147"/>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55"/>
        <p:cNvGrpSpPr/>
        <p:nvPr/>
      </p:nvGrpSpPr>
      <p:grpSpPr>
        <a:xfrm>
          <a:off x="0" y="0"/>
          <a:ext cx="0" cy="0"/>
          <a:chOff x="0" y="0"/>
          <a:chExt cx="0" cy="0"/>
        </a:xfrm>
      </p:grpSpPr>
      <p:sp>
        <p:nvSpPr>
          <p:cNvPr id="356" name="Google Shape;356;p90"/>
          <p:cNvSpPr/>
          <p:nvPr/>
        </p:nvSpPr>
        <p:spPr>
          <a:xfrm>
            <a:off x="6556917" y="0"/>
            <a:ext cx="289932"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90"/>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90"/>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9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90"/>
          <p:cNvSpPr txBox="1">
            <a:spLocks noGrp="1"/>
          </p:cNvSpPr>
          <p:nvPr>
            <p:ph type="body" idx="2"/>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90"/>
          <p:cNvSpPr>
            <a:spLocks noGrp="1"/>
          </p:cNvSpPr>
          <p:nvPr>
            <p:ph type="pic" idx="3"/>
          </p:nvPr>
        </p:nvSpPr>
        <p:spPr>
          <a:xfrm>
            <a:off x="6556916" y="0"/>
            <a:ext cx="5635083"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362"/>
        <p:cNvGrpSpPr/>
        <p:nvPr/>
      </p:nvGrpSpPr>
      <p:grpSpPr>
        <a:xfrm>
          <a:off x="0" y="0"/>
          <a:ext cx="0" cy="0"/>
          <a:chOff x="0" y="0"/>
          <a:chExt cx="0" cy="0"/>
        </a:xfrm>
      </p:grpSpPr>
      <p:sp>
        <p:nvSpPr>
          <p:cNvPr id="363" name="Google Shape;363;p91"/>
          <p:cNvSpPr/>
          <p:nvPr/>
        </p:nvSpPr>
        <p:spPr>
          <a:xfrm>
            <a:off x="6556917" y="0"/>
            <a:ext cx="289932"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91"/>
          <p:cNvSpPr/>
          <p:nvPr/>
        </p:nvSpPr>
        <p:spPr>
          <a:xfrm>
            <a:off x="0" y="0"/>
            <a:ext cx="6556915" cy="1537252"/>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91"/>
          <p:cNvSpPr txBox="1">
            <a:spLocks noGrp="1"/>
          </p:cNvSpPr>
          <p:nvPr>
            <p:ph type="title"/>
          </p:nvPr>
        </p:nvSpPr>
        <p:spPr>
          <a:xfrm>
            <a:off x="329184" y="243708"/>
            <a:ext cx="5897880" cy="602473"/>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91"/>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91"/>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91"/>
          <p:cNvSpPr>
            <a:spLocks noGrp="1"/>
          </p:cNvSpPr>
          <p:nvPr>
            <p:ph type="pic" idx="3"/>
          </p:nvPr>
        </p:nvSpPr>
        <p:spPr>
          <a:xfrm>
            <a:off x="6556916" y="0"/>
            <a:ext cx="5635083"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69"/>
        <p:cNvGrpSpPr/>
        <p:nvPr/>
      </p:nvGrpSpPr>
      <p:grpSpPr>
        <a:xfrm>
          <a:off x="0" y="0"/>
          <a:ext cx="0" cy="0"/>
          <a:chOff x="0" y="0"/>
          <a:chExt cx="0" cy="0"/>
        </a:xfrm>
      </p:grpSpPr>
      <p:sp>
        <p:nvSpPr>
          <p:cNvPr id="370" name="Google Shape;370;p92"/>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92"/>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92"/>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92"/>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5"/>
        <p:cNvGrpSpPr/>
        <p:nvPr/>
      </p:nvGrpSpPr>
      <p:grpSpPr>
        <a:xfrm>
          <a:off x="0" y="0"/>
          <a:ext cx="0" cy="0"/>
          <a:chOff x="0" y="0"/>
          <a:chExt cx="0" cy="0"/>
        </a:xfrm>
      </p:grpSpPr>
      <p:sp>
        <p:nvSpPr>
          <p:cNvPr id="46" name="Google Shape;46;p31"/>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p:nvPr/>
        </p:nvSpPr>
        <p:spPr>
          <a:xfrm>
            <a:off x="-1" y="0"/>
            <a:ext cx="4707467" cy="68580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31"/>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1"/>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374"/>
        <p:cNvGrpSpPr/>
        <p:nvPr/>
      </p:nvGrpSpPr>
      <p:grpSpPr>
        <a:xfrm>
          <a:off x="0" y="0"/>
          <a:ext cx="0" cy="0"/>
          <a:chOff x="0" y="0"/>
          <a:chExt cx="0" cy="0"/>
        </a:xfrm>
      </p:grpSpPr>
      <p:sp>
        <p:nvSpPr>
          <p:cNvPr id="375" name="Google Shape;375;p93"/>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93"/>
          <p:cNvSpPr/>
          <p:nvPr/>
        </p:nvSpPr>
        <p:spPr>
          <a:xfrm>
            <a:off x="-1" y="0"/>
            <a:ext cx="77724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93"/>
          <p:cNvSpPr txBox="1">
            <a:spLocks noGrp="1"/>
          </p:cNvSpPr>
          <p:nvPr>
            <p:ph type="body" idx="1"/>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93"/>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wo Content">
  <p:cSld name="2_Two Content 2">
    <p:spTree>
      <p:nvGrpSpPr>
        <p:cNvPr id="1" name="Shape 379"/>
        <p:cNvGrpSpPr/>
        <p:nvPr/>
      </p:nvGrpSpPr>
      <p:grpSpPr>
        <a:xfrm>
          <a:off x="0" y="0"/>
          <a:ext cx="0" cy="0"/>
          <a:chOff x="0" y="0"/>
          <a:chExt cx="0" cy="0"/>
        </a:xfrm>
      </p:grpSpPr>
      <p:sp>
        <p:nvSpPr>
          <p:cNvPr id="380" name="Google Shape;380;p94"/>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94"/>
          <p:cNvSpPr/>
          <p:nvPr/>
        </p:nvSpPr>
        <p:spPr>
          <a:xfrm>
            <a:off x="-1" y="0"/>
            <a:ext cx="7772400" cy="1998921"/>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94"/>
          <p:cNvSpPr txBox="1">
            <a:spLocks noGrp="1"/>
          </p:cNvSpPr>
          <p:nvPr>
            <p:ph type="body" idx="1"/>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94"/>
          <p:cNvSpPr txBox="1">
            <a:spLocks noGrp="1"/>
          </p:cNvSpPr>
          <p:nvPr>
            <p:ph type="title"/>
          </p:nvPr>
        </p:nvSpPr>
        <p:spPr>
          <a:xfrm>
            <a:off x="329184" y="243708"/>
            <a:ext cx="7107936"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wo Content">
  <p:cSld name="2_Two Content 3">
    <p:spTree>
      <p:nvGrpSpPr>
        <p:cNvPr id="1" name="Shape 384"/>
        <p:cNvGrpSpPr/>
        <p:nvPr/>
      </p:nvGrpSpPr>
      <p:grpSpPr>
        <a:xfrm>
          <a:off x="0" y="0"/>
          <a:ext cx="0" cy="0"/>
          <a:chOff x="0" y="0"/>
          <a:chExt cx="0" cy="0"/>
        </a:xfrm>
      </p:grpSpPr>
      <p:sp>
        <p:nvSpPr>
          <p:cNvPr id="385" name="Google Shape;385;p95"/>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95"/>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95"/>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95"/>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wo Content">
  <p:cSld name="2_Two Content 4">
    <p:spTree>
      <p:nvGrpSpPr>
        <p:cNvPr id="1" name="Shape 389"/>
        <p:cNvGrpSpPr/>
        <p:nvPr/>
      </p:nvGrpSpPr>
      <p:grpSpPr>
        <a:xfrm>
          <a:off x="0" y="0"/>
          <a:ext cx="0" cy="0"/>
          <a:chOff x="0" y="0"/>
          <a:chExt cx="0" cy="0"/>
        </a:xfrm>
      </p:grpSpPr>
      <p:sp>
        <p:nvSpPr>
          <p:cNvPr id="390" name="Google Shape;390;p96"/>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96"/>
          <p:cNvSpPr/>
          <p:nvPr/>
        </p:nvSpPr>
        <p:spPr>
          <a:xfrm>
            <a:off x="-1" y="0"/>
            <a:ext cx="77724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96"/>
          <p:cNvSpPr txBox="1">
            <a:spLocks noGrp="1"/>
          </p:cNvSpPr>
          <p:nvPr>
            <p:ph type="body" idx="1"/>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96"/>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wo Content">
  <p:cSld name="2_Two Content 5">
    <p:spTree>
      <p:nvGrpSpPr>
        <p:cNvPr id="1" name="Shape 394"/>
        <p:cNvGrpSpPr/>
        <p:nvPr/>
      </p:nvGrpSpPr>
      <p:grpSpPr>
        <a:xfrm>
          <a:off x="0" y="0"/>
          <a:ext cx="0" cy="0"/>
          <a:chOff x="0" y="0"/>
          <a:chExt cx="0" cy="0"/>
        </a:xfrm>
      </p:grpSpPr>
      <p:sp>
        <p:nvSpPr>
          <p:cNvPr id="395" name="Google Shape;395;p97"/>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97"/>
          <p:cNvSpPr/>
          <p:nvPr/>
        </p:nvSpPr>
        <p:spPr>
          <a:xfrm>
            <a:off x="-1" y="0"/>
            <a:ext cx="7772400" cy="1998921"/>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97"/>
          <p:cNvSpPr txBox="1">
            <a:spLocks noGrp="1"/>
          </p:cNvSpPr>
          <p:nvPr>
            <p:ph type="body" idx="1"/>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97"/>
          <p:cNvSpPr txBox="1">
            <a:spLocks noGrp="1"/>
          </p:cNvSpPr>
          <p:nvPr>
            <p:ph type="title"/>
          </p:nvPr>
        </p:nvSpPr>
        <p:spPr>
          <a:xfrm>
            <a:off x="329184" y="243708"/>
            <a:ext cx="7107936"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p:cSld name="2_Two Content 6">
    <p:spTree>
      <p:nvGrpSpPr>
        <p:cNvPr id="1" name="Shape 399"/>
        <p:cNvGrpSpPr/>
        <p:nvPr/>
      </p:nvGrpSpPr>
      <p:grpSpPr>
        <a:xfrm>
          <a:off x="0" y="0"/>
          <a:ext cx="0" cy="0"/>
          <a:chOff x="0" y="0"/>
          <a:chExt cx="0" cy="0"/>
        </a:xfrm>
      </p:grpSpPr>
      <p:sp>
        <p:nvSpPr>
          <p:cNvPr id="400" name="Google Shape;400;p98"/>
          <p:cNvSpPr/>
          <p:nvPr/>
        </p:nvSpPr>
        <p:spPr>
          <a:xfrm>
            <a:off x="0" y="-1"/>
            <a:ext cx="6556915" cy="6857999"/>
          </a:xfrm>
          <a:prstGeom prst="rect">
            <a:avLst/>
          </a:prstGeom>
          <a:solidFill>
            <a:srgbClr val="FDFAF3"/>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98"/>
          <p:cNvSpPr>
            <a:spLocks noGrp="1"/>
          </p:cNvSpPr>
          <p:nvPr>
            <p:ph type="pic" idx="2"/>
          </p:nvPr>
        </p:nvSpPr>
        <p:spPr>
          <a:xfrm>
            <a:off x="6556916" y="0"/>
            <a:ext cx="5635083" cy="6858000"/>
          </a:xfrm>
          <a:prstGeom prst="rect">
            <a:avLst/>
          </a:prstGeom>
          <a:noFill/>
          <a:ln>
            <a:noFill/>
          </a:ln>
        </p:spPr>
      </p:sp>
      <p:sp>
        <p:nvSpPr>
          <p:cNvPr id="402" name="Google Shape;402;p98"/>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98"/>
          <p:cNvSpPr txBox="1">
            <a:spLocks noGrp="1"/>
          </p:cNvSpPr>
          <p:nvPr>
            <p:ph type="body" idx="1"/>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98"/>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cSld name="2_Two Content 7">
    <p:spTree>
      <p:nvGrpSpPr>
        <p:cNvPr id="1" name="Shape 405"/>
        <p:cNvGrpSpPr/>
        <p:nvPr/>
      </p:nvGrpSpPr>
      <p:grpSpPr>
        <a:xfrm>
          <a:off x="0" y="0"/>
          <a:ext cx="0" cy="0"/>
          <a:chOff x="0" y="0"/>
          <a:chExt cx="0" cy="0"/>
        </a:xfrm>
      </p:grpSpPr>
      <p:sp>
        <p:nvSpPr>
          <p:cNvPr id="406" name="Google Shape;406;p99"/>
          <p:cNvSpPr/>
          <p:nvPr/>
        </p:nvSpPr>
        <p:spPr>
          <a:xfrm>
            <a:off x="0" y="-1"/>
            <a:ext cx="6556915" cy="6857999"/>
          </a:xfrm>
          <a:prstGeom prst="rect">
            <a:avLst/>
          </a:prstGeom>
          <a:solidFill>
            <a:srgbClr val="F0F7F7"/>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99"/>
          <p:cNvSpPr>
            <a:spLocks noGrp="1"/>
          </p:cNvSpPr>
          <p:nvPr>
            <p:ph type="pic" idx="2"/>
          </p:nvPr>
        </p:nvSpPr>
        <p:spPr>
          <a:xfrm>
            <a:off x="6556916" y="0"/>
            <a:ext cx="5635083" cy="6858000"/>
          </a:xfrm>
          <a:prstGeom prst="rect">
            <a:avLst/>
          </a:prstGeom>
          <a:noFill/>
          <a:ln>
            <a:noFill/>
          </a:ln>
        </p:spPr>
      </p:sp>
      <p:sp>
        <p:nvSpPr>
          <p:cNvPr id="408" name="Google Shape;408;p99"/>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99"/>
          <p:cNvSpPr txBox="1">
            <a:spLocks noGrp="1"/>
          </p:cNvSpPr>
          <p:nvPr>
            <p:ph type="body" idx="1"/>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99"/>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wo Content">
  <p:cSld name="2_Two Content 8">
    <p:spTree>
      <p:nvGrpSpPr>
        <p:cNvPr id="1" name="Shape 411"/>
        <p:cNvGrpSpPr/>
        <p:nvPr/>
      </p:nvGrpSpPr>
      <p:grpSpPr>
        <a:xfrm>
          <a:off x="0" y="0"/>
          <a:ext cx="0" cy="0"/>
          <a:chOff x="0" y="0"/>
          <a:chExt cx="0" cy="0"/>
        </a:xfrm>
      </p:grpSpPr>
      <p:sp>
        <p:nvSpPr>
          <p:cNvPr id="412" name="Google Shape;412;p100"/>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100"/>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100"/>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5" name="Google Shape;415;p100"/>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100"/>
          <p:cNvSpPr txBox="1">
            <a:spLocks noGrp="1"/>
          </p:cNvSpPr>
          <p:nvPr>
            <p:ph type="body" idx="2"/>
          </p:nvPr>
        </p:nvSpPr>
        <p:spPr>
          <a:xfrm>
            <a:off x="329184" y="1955060"/>
            <a:ext cx="7107936"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wo Content">
  <p:cSld name="2_Two Content 9">
    <p:spTree>
      <p:nvGrpSpPr>
        <p:cNvPr id="1" name="Shape 417"/>
        <p:cNvGrpSpPr/>
        <p:nvPr/>
      </p:nvGrpSpPr>
      <p:grpSpPr>
        <a:xfrm>
          <a:off x="0" y="0"/>
          <a:ext cx="0" cy="0"/>
          <a:chOff x="0" y="0"/>
          <a:chExt cx="0" cy="0"/>
        </a:xfrm>
      </p:grpSpPr>
      <p:sp>
        <p:nvSpPr>
          <p:cNvPr id="418" name="Google Shape;418;p101"/>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101"/>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01"/>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101"/>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101"/>
          <p:cNvSpPr txBox="1">
            <a:spLocks noGrp="1"/>
          </p:cNvSpPr>
          <p:nvPr>
            <p:ph type="body" idx="2"/>
          </p:nvPr>
        </p:nvSpPr>
        <p:spPr>
          <a:xfrm>
            <a:off x="329184" y="1955060"/>
            <a:ext cx="7107936"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423"/>
        <p:cNvGrpSpPr/>
        <p:nvPr/>
      </p:nvGrpSpPr>
      <p:grpSpPr>
        <a:xfrm>
          <a:off x="0" y="0"/>
          <a:ext cx="0" cy="0"/>
          <a:chOff x="0" y="0"/>
          <a:chExt cx="0" cy="0"/>
        </a:xfrm>
      </p:grpSpPr>
      <p:sp>
        <p:nvSpPr>
          <p:cNvPr id="424" name="Google Shape;424;p102"/>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10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102"/>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102"/>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2_Two Content 4">
    <p:spTree>
      <p:nvGrpSpPr>
        <p:cNvPr id="1" name="Shape 52"/>
        <p:cNvGrpSpPr/>
        <p:nvPr/>
      </p:nvGrpSpPr>
      <p:grpSpPr>
        <a:xfrm>
          <a:off x="0" y="0"/>
          <a:ext cx="0" cy="0"/>
          <a:chOff x="0" y="0"/>
          <a:chExt cx="0" cy="0"/>
        </a:xfrm>
      </p:grpSpPr>
      <p:sp>
        <p:nvSpPr>
          <p:cNvPr id="53" name="Google Shape;53;p32"/>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32"/>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32"/>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txBox="1">
            <a:spLocks noGrp="1"/>
          </p:cNvSpPr>
          <p:nvPr>
            <p:ph type="body" idx="2"/>
          </p:nvPr>
        </p:nvSpPr>
        <p:spPr>
          <a:xfrm>
            <a:off x="329184" y="1955060"/>
            <a:ext cx="7107936"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428"/>
        <p:cNvGrpSpPr/>
        <p:nvPr/>
      </p:nvGrpSpPr>
      <p:grpSpPr>
        <a:xfrm>
          <a:off x="0" y="0"/>
          <a:ext cx="0" cy="0"/>
          <a:chOff x="0" y="0"/>
          <a:chExt cx="0" cy="0"/>
        </a:xfrm>
      </p:grpSpPr>
      <p:sp>
        <p:nvSpPr>
          <p:cNvPr id="429" name="Google Shape;429;p103"/>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0" name="Google Shape;430;p103"/>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103"/>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2" name="Google Shape;432;p103"/>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103"/>
          <p:cNvSpPr/>
          <p:nvPr/>
        </p:nvSpPr>
        <p:spPr>
          <a:xfrm>
            <a:off x="0" y="0"/>
            <a:ext cx="12188952"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10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6_2column wHeaders">
  <p:cSld name="16_2column wHeaders">
    <p:spTree>
      <p:nvGrpSpPr>
        <p:cNvPr id="1" name="Shape 435"/>
        <p:cNvGrpSpPr/>
        <p:nvPr/>
      </p:nvGrpSpPr>
      <p:grpSpPr>
        <a:xfrm>
          <a:off x="0" y="0"/>
          <a:ext cx="0" cy="0"/>
          <a:chOff x="0" y="0"/>
          <a:chExt cx="0" cy="0"/>
        </a:xfrm>
      </p:grpSpPr>
      <p:sp>
        <p:nvSpPr>
          <p:cNvPr id="436" name="Google Shape;436;p104"/>
          <p:cNvSpPr txBox="1">
            <a:spLocks noGrp="1"/>
          </p:cNvSpPr>
          <p:nvPr>
            <p:ph type="body" idx="1"/>
          </p:nvPr>
        </p:nvSpPr>
        <p:spPr>
          <a:xfrm>
            <a:off x="839787" y="1915980"/>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7" name="Google Shape;437;p104"/>
          <p:cNvSpPr txBox="1">
            <a:spLocks noGrp="1"/>
          </p:cNvSpPr>
          <p:nvPr>
            <p:ph type="body" idx="2"/>
          </p:nvPr>
        </p:nvSpPr>
        <p:spPr>
          <a:xfrm>
            <a:off x="839787" y="2493246"/>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104"/>
          <p:cNvSpPr txBox="1">
            <a:spLocks noGrp="1"/>
          </p:cNvSpPr>
          <p:nvPr>
            <p:ph type="body" idx="3"/>
          </p:nvPr>
        </p:nvSpPr>
        <p:spPr>
          <a:xfrm>
            <a:off x="6326188" y="1915980"/>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9" name="Google Shape;439;p104"/>
          <p:cNvSpPr txBox="1">
            <a:spLocks noGrp="1"/>
          </p:cNvSpPr>
          <p:nvPr>
            <p:ph type="body" idx="4"/>
          </p:nvPr>
        </p:nvSpPr>
        <p:spPr>
          <a:xfrm>
            <a:off x="6326188" y="2493246"/>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104"/>
          <p:cNvSpPr/>
          <p:nvPr/>
        </p:nvSpPr>
        <p:spPr>
          <a:xfrm>
            <a:off x="0" y="0"/>
            <a:ext cx="12188952"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04"/>
          <p:cNvSpPr txBox="1">
            <a:spLocks noGrp="1"/>
          </p:cNvSpPr>
          <p:nvPr>
            <p:ph type="title"/>
          </p:nvPr>
        </p:nvSpPr>
        <p:spPr>
          <a:xfrm>
            <a:off x="329184" y="243708"/>
            <a:ext cx="11584520"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8_2column wHeaders">
  <p:cSld name="18_2column wHeaders">
    <p:spTree>
      <p:nvGrpSpPr>
        <p:cNvPr id="1" name="Shape 442"/>
        <p:cNvGrpSpPr/>
        <p:nvPr/>
      </p:nvGrpSpPr>
      <p:grpSpPr>
        <a:xfrm>
          <a:off x="0" y="0"/>
          <a:ext cx="0" cy="0"/>
          <a:chOff x="0" y="0"/>
          <a:chExt cx="0" cy="0"/>
        </a:xfrm>
      </p:grpSpPr>
      <p:sp>
        <p:nvSpPr>
          <p:cNvPr id="443" name="Google Shape;443;p105"/>
          <p:cNvSpPr txBox="1">
            <a:spLocks noGrp="1"/>
          </p:cNvSpPr>
          <p:nvPr>
            <p:ph type="body" idx="1"/>
          </p:nvPr>
        </p:nvSpPr>
        <p:spPr>
          <a:xfrm>
            <a:off x="839787" y="2254645"/>
            <a:ext cx="47820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4" name="Google Shape;444;p105"/>
          <p:cNvSpPr txBox="1">
            <a:spLocks noGrp="1"/>
          </p:cNvSpPr>
          <p:nvPr>
            <p:ph type="body" idx="2"/>
          </p:nvPr>
        </p:nvSpPr>
        <p:spPr>
          <a:xfrm>
            <a:off x="839787" y="2831911"/>
            <a:ext cx="4782312"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105"/>
          <p:cNvSpPr txBox="1">
            <a:spLocks noGrp="1"/>
          </p:cNvSpPr>
          <p:nvPr>
            <p:ph type="body" idx="3"/>
          </p:nvPr>
        </p:nvSpPr>
        <p:spPr>
          <a:xfrm>
            <a:off x="6326188" y="2254645"/>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6" name="Google Shape;446;p105"/>
          <p:cNvSpPr txBox="1">
            <a:spLocks noGrp="1"/>
          </p:cNvSpPr>
          <p:nvPr>
            <p:ph type="body" idx="4"/>
          </p:nvPr>
        </p:nvSpPr>
        <p:spPr>
          <a:xfrm>
            <a:off x="6326188" y="2831911"/>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05"/>
          <p:cNvSpPr/>
          <p:nvPr/>
        </p:nvSpPr>
        <p:spPr>
          <a:xfrm>
            <a:off x="0" y="0"/>
            <a:ext cx="12188952" cy="19202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105"/>
          <p:cNvSpPr txBox="1">
            <a:spLocks noGrp="1"/>
          </p:cNvSpPr>
          <p:nvPr>
            <p:ph type="title"/>
          </p:nvPr>
        </p:nvSpPr>
        <p:spPr>
          <a:xfrm>
            <a:off x="329184" y="243708"/>
            <a:ext cx="11584520"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4_2column wHeaders">
  <p:cSld name="14_2column wHeaders">
    <p:spTree>
      <p:nvGrpSpPr>
        <p:cNvPr id="1" name="Shape 449"/>
        <p:cNvGrpSpPr/>
        <p:nvPr/>
      </p:nvGrpSpPr>
      <p:grpSpPr>
        <a:xfrm>
          <a:off x="0" y="0"/>
          <a:ext cx="0" cy="0"/>
          <a:chOff x="0" y="0"/>
          <a:chExt cx="0" cy="0"/>
        </a:xfrm>
      </p:grpSpPr>
      <p:sp>
        <p:nvSpPr>
          <p:cNvPr id="450" name="Google Shape;450;p106"/>
          <p:cNvSpPr/>
          <p:nvPr/>
        </p:nvSpPr>
        <p:spPr>
          <a:xfrm>
            <a:off x="6932612" y="1320710"/>
            <a:ext cx="5046133" cy="3285067"/>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106"/>
          <p:cNvSpPr txBox="1">
            <a:spLocks noGrp="1"/>
          </p:cNvSpPr>
          <p:nvPr>
            <p:ph type="body" idx="1"/>
          </p:nvPr>
        </p:nvSpPr>
        <p:spPr>
          <a:xfrm>
            <a:off x="329184" y="1320710"/>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2" name="Google Shape;452;p106"/>
          <p:cNvSpPr txBox="1">
            <a:spLocks noGrp="1"/>
          </p:cNvSpPr>
          <p:nvPr>
            <p:ph type="body" idx="2"/>
          </p:nvPr>
        </p:nvSpPr>
        <p:spPr>
          <a:xfrm>
            <a:off x="329183" y="1903001"/>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106"/>
          <p:cNvSpPr txBox="1">
            <a:spLocks noGrp="1"/>
          </p:cNvSpPr>
          <p:nvPr>
            <p:ph type="body" idx="3"/>
          </p:nvPr>
        </p:nvSpPr>
        <p:spPr>
          <a:xfrm>
            <a:off x="6932612" y="1320710"/>
            <a:ext cx="4389120" cy="2855910"/>
          </a:xfrm>
          <a:prstGeom prst="rect">
            <a:avLst/>
          </a:prstGeom>
          <a:noFill/>
          <a:ln>
            <a:noFill/>
          </a:ln>
        </p:spPr>
        <p:txBody>
          <a:bodyPr spcFirstLastPara="1" wrap="square" lIns="274300" tIns="182875" rIns="274300" bIns="182875"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defRPr>
            </a:lvl1pPr>
            <a:lvl2pPr marL="914400" lvl="1" indent="-228600" algn="l">
              <a:lnSpc>
                <a:spcPct val="90000"/>
              </a:lnSpc>
              <a:spcBef>
                <a:spcPts val="600"/>
              </a:spcBef>
              <a:spcAft>
                <a:spcPts val="0"/>
              </a:spcAft>
              <a:buClr>
                <a:srgbClr val="1E1E2D"/>
              </a:buClr>
              <a:buSzPts val="2200"/>
              <a:buNone/>
              <a:defRPr sz="22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106"/>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0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7_2column wHeaders">
  <p:cSld name="17_2column wHeaders">
    <p:spTree>
      <p:nvGrpSpPr>
        <p:cNvPr id="1" name="Shape 456"/>
        <p:cNvGrpSpPr/>
        <p:nvPr/>
      </p:nvGrpSpPr>
      <p:grpSpPr>
        <a:xfrm>
          <a:off x="0" y="0"/>
          <a:ext cx="0" cy="0"/>
          <a:chOff x="0" y="0"/>
          <a:chExt cx="0" cy="0"/>
        </a:xfrm>
      </p:grpSpPr>
      <p:sp>
        <p:nvSpPr>
          <p:cNvPr id="457" name="Google Shape;457;p107"/>
          <p:cNvSpPr/>
          <p:nvPr/>
        </p:nvSpPr>
        <p:spPr>
          <a:xfrm>
            <a:off x="6932612" y="914401"/>
            <a:ext cx="5046133" cy="3674442"/>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107"/>
          <p:cNvSpPr txBox="1">
            <a:spLocks noGrp="1"/>
          </p:cNvSpPr>
          <p:nvPr>
            <p:ph type="body" idx="1"/>
          </p:nvPr>
        </p:nvSpPr>
        <p:spPr>
          <a:xfrm>
            <a:off x="329184" y="1303775"/>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9" name="Google Shape;459;p107"/>
          <p:cNvSpPr txBox="1">
            <a:spLocks noGrp="1"/>
          </p:cNvSpPr>
          <p:nvPr>
            <p:ph type="body" idx="2"/>
          </p:nvPr>
        </p:nvSpPr>
        <p:spPr>
          <a:xfrm>
            <a:off x="329183" y="1886066"/>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107"/>
          <p:cNvSpPr/>
          <p:nvPr/>
        </p:nvSpPr>
        <p:spPr>
          <a:xfrm>
            <a:off x="0" y="0"/>
            <a:ext cx="12192000" cy="9144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10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107"/>
          <p:cNvSpPr txBox="1">
            <a:spLocks noGrp="1"/>
          </p:cNvSpPr>
          <p:nvPr>
            <p:ph type="body" idx="3"/>
          </p:nvPr>
        </p:nvSpPr>
        <p:spPr>
          <a:xfrm>
            <a:off x="7102517" y="1303775"/>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3" name="Google Shape;463;p107"/>
          <p:cNvSpPr txBox="1">
            <a:spLocks noGrp="1"/>
          </p:cNvSpPr>
          <p:nvPr>
            <p:ph type="body" idx="4"/>
          </p:nvPr>
        </p:nvSpPr>
        <p:spPr>
          <a:xfrm>
            <a:off x="7102516" y="1886066"/>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9_2column wHeaders">
  <p:cSld name="19_2column wHeaders">
    <p:spTree>
      <p:nvGrpSpPr>
        <p:cNvPr id="1" name="Shape 464"/>
        <p:cNvGrpSpPr/>
        <p:nvPr/>
      </p:nvGrpSpPr>
      <p:grpSpPr>
        <a:xfrm>
          <a:off x="0" y="0"/>
          <a:ext cx="0" cy="0"/>
          <a:chOff x="0" y="0"/>
          <a:chExt cx="0" cy="0"/>
        </a:xfrm>
      </p:grpSpPr>
      <p:sp>
        <p:nvSpPr>
          <p:cNvPr id="465" name="Google Shape;465;p108"/>
          <p:cNvSpPr/>
          <p:nvPr/>
        </p:nvSpPr>
        <p:spPr>
          <a:xfrm>
            <a:off x="6932612" y="1463040"/>
            <a:ext cx="5046133" cy="3667669"/>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08"/>
          <p:cNvSpPr txBox="1">
            <a:spLocks noGrp="1"/>
          </p:cNvSpPr>
          <p:nvPr>
            <p:ph type="body" idx="1"/>
          </p:nvPr>
        </p:nvSpPr>
        <p:spPr>
          <a:xfrm>
            <a:off x="329184" y="1845642"/>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7" name="Google Shape;467;p108"/>
          <p:cNvSpPr txBox="1">
            <a:spLocks noGrp="1"/>
          </p:cNvSpPr>
          <p:nvPr>
            <p:ph type="body" idx="2"/>
          </p:nvPr>
        </p:nvSpPr>
        <p:spPr>
          <a:xfrm>
            <a:off x="329183" y="2427933"/>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108"/>
          <p:cNvSpPr/>
          <p:nvPr/>
        </p:nvSpPr>
        <p:spPr>
          <a:xfrm>
            <a:off x="0" y="0"/>
            <a:ext cx="121920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10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108"/>
          <p:cNvSpPr txBox="1">
            <a:spLocks noGrp="1"/>
          </p:cNvSpPr>
          <p:nvPr>
            <p:ph type="body" idx="3"/>
          </p:nvPr>
        </p:nvSpPr>
        <p:spPr>
          <a:xfrm>
            <a:off x="7102517" y="1845642"/>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1" name="Google Shape;471;p108"/>
          <p:cNvSpPr txBox="1">
            <a:spLocks noGrp="1"/>
          </p:cNvSpPr>
          <p:nvPr>
            <p:ph type="body" idx="4"/>
          </p:nvPr>
        </p:nvSpPr>
        <p:spPr>
          <a:xfrm>
            <a:off x="7102516" y="2427933"/>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0_2column wHeaders">
  <p:cSld name="20_2column wHeaders">
    <p:spTree>
      <p:nvGrpSpPr>
        <p:cNvPr id="1" name="Shape 472"/>
        <p:cNvGrpSpPr/>
        <p:nvPr/>
      </p:nvGrpSpPr>
      <p:grpSpPr>
        <a:xfrm>
          <a:off x="0" y="0"/>
          <a:ext cx="0" cy="0"/>
          <a:chOff x="0" y="0"/>
          <a:chExt cx="0" cy="0"/>
        </a:xfrm>
      </p:grpSpPr>
      <p:sp>
        <p:nvSpPr>
          <p:cNvPr id="473" name="Google Shape;473;p109"/>
          <p:cNvSpPr/>
          <p:nvPr/>
        </p:nvSpPr>
        <p:spPr>
          <a:xfrm>
            <a:off x="6932612" y="1828801"/>
            <a:ext cx="5046133" cy="3488172"/>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109"/>
          <p:cNvSpPr txBox="1">
            <a:spLocks noGrp="1"/>
          </p:cNvSpPr>
          <p:nvPr>
            <p:ph type="body" idx="1"/>
          </p:nvPr>
        </p:nvSpPr>
        <p:spPr>
          <a:xfrm>
            <a:off x="329184" y="2031905"/>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5" name="Google Shape;475;p109"/>
          <p:cNvSpPr txBox="1">
            <a:spLocks noGrp="1"/>
          </p:cNvSpPr>
          <p:nvPr>
            <p:ph type="body" idx="2"/>
          </p:nvPr>
        </p:nvSpPr>
        <p:spPr>
          <a:xfrm>
            <a:off x="329183" y="2614196"/>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109"/>
          <p:cNvSpPr/>
          <p:nvPr/>
        </p:nvSpPr>
        <p:spPr>
          <a:xfrm>
            <a:off x="0" y="0"/>
            <a:ext cx="12192000" cy="18288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109"/>
          <p:cNvSpPr txBox="1">
            <a:spLocks noGrp="1"/>
          </p:cNvSpPr>
          <p:nvPr>
            <p:ph type="title"/>
          </p:nvPr>
        </p:nvSpPr>
        <p:spPr>
          <a:xfrm>
            <a:off x="329184" y="243708"/>
            <a:ext cx="11584520"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8" name="Google Shape;478;p109"/>
          <p:cNvSpPr txBox="1">
            <a:spLocks noGrp="1"/>
          </p:cNvSpPr>
          <p:nvPr>
            <p:ph type="body" idx="3"/>
          </p:nvPr>
        </p:nvSpPr>
        <p:spPr>
          <a:xfrm>
            <a:off x="7102517" y="2031905"/>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9" name="Google Shape;479;p109"/>
          <p:cNvSpPr txBox="1">
            <a:spLocks noGrp="1"/>
          </p:cNvSpPr>
          <p:nvPr>
            <p:ph type="body" idx="4"/>
          </p:nvPr>
        </p:nvSpPr>
        <p:spPr>
          <a:xfrm>
            <a:off x="7102516" y="2614196"/>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80"/>
        <p:cNvGrpSpPr/>
        <p:nvPr/>
      </p:nvGrpSpPr>
      <p:grpSpPr>
        <a:xfrm>
          <a:off x="0" y="0"/>
          <a:ext cx="0" cy="0"/>
          <a:chOff x="0" y="0"/>
          <a:chExt cx="0" cy="0"/>
        </a:xfrm>
      </p:grpSpPr>
      <p:sp>
        <p:nvSpPr>
          <p:cNvPr id="481" name="Google Shape;481;p110"/>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2" name="Google Shape;482;p110"/>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110"/>
          <p:cNvSpPr/>
          <p:nvPr/>
        </p:nvSpPr>
        <p:spPr>
          <a:xfrm>
            <a:off x="-1" y="0"/>
            <a:ext cx="4707467" cy="68580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10"/>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110"/>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6" name="Google Shape;486;p110"/>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5_2column wHeaders">
  <p:cSld name="15_2column wHeaders">
    <p:spTree>
      <p:nvGrpSpPr>
        <p:cNvPr id="1" name="Shape 487"/>
        <p:cNvGrpSpPr/>
        <p:nvPr/>
      </p:nvGrpSpPr>
      <p:grpSpPr>
        <a:xfrm>
          <a:off x="0" y="0"/>
          <a:ext cx="0" cy="0"/>
          <a:chOff x="0" y="0"/>
          <a:chExt cx="0" cy="0"/>
        </a:xfrm>
      </p:grpSpPr>
      <p:sp>
        <p:nvSpPr>
          <p:cNvPr id="488" name="Google Shape;488;p111"/>
          <p:cNvSpPr txBox="1">
            <a:spLocks noGrp="1"/>
          </p:cNvSpPr>
          <p:nvPr>
            <p:ph type="body" idx="1"/>
          </p:nvPr>
        </p:nvSpPr>
        <p:spPr>
          <a:xfrm>
            <a:off x="329184" y="2431796"/>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9" name="Google Shape;489;p111"/>
          <p:cNvSpPr txBox="1">
            <a:spLocks noGrp="1"/>
          </p:cNvSpPr>
          <p:nvPr>
            <p:ph type="body" idx="2"/>
          </p:nvPr>
        </p:nvSpPr>
        <p:spPr>
          <a:xfrm>
            <a:off x="329183" y="2920303"/>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111"/>
          <p:cNvSpPr/>
          <p:nvPr/>
        </p:nvSpPr>
        <p:spPr>
          <a:xfrm>
            <a:off x="0" y="-1"/>
            <a:ext cx="12192000" cy="2102499"/>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11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2" name="Google Shape;492;p111"/>
          <p:cNvSpPr txBox="1">
            <a:spLocks noGrp="1"/>
          </p:cNvSpPr>
          <p:nvPr>
            <p:ph type="body" idx="3"/>
          </p:nvPr>
        </p:nvSpPr>
        <p:spPr>
          <a:xfrm>
            <a:off x="6963508" y="2431797"/>
            <a:ext cx="4501660" cy="2985176"/>
          </a:xfrm>
          <a:prstGeom prst="rect">
            <a:avLst/>
          </a:prstGeom>
          <a:solidFill>
            <a:srgbClr val="FFFDF0"/>
          </a:solidFill>
          <a:ln>
            <a:noFill/>
          </a:ln>
          <a:effectLst>
            <a:outerShdw blurRad="101600" dist="76200" dir="5400000" algn="t" rotWithShape="0">
              <a:srgbClr val="000000">
                <a:alpha val="40000"/>
              </a:srgbClr>
            </a:outerShdw>
          </a:effectLst>
        </p:spPr>
        <p:txBody>
          <a:bodyPr spcFirstLastPara="1" wrap="square" lIns="274300" tIns="274300" rIns="274300" bIns="2743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4_2 column Ochre Panel">
  <p:cSld name="14_2 column Ochre Panel">
    <p:spTree>
      <p:nvGrpSpPr>
        <p:cNvPr id="1" name="Shape 493"/>
        <p:cNvGrpSpPr/>
        <p:nvPr/>
      </p:nvGrpSpPr>
      <p:grpSpPr>
        <a:xfrm>
          <a:off x="0" y="0"/>
          <a:ext cx="0" cy="0"/>
          <a:chOff x="0" y="0"/>
          <a:chExt cx="0" cy="0"/>
        </a:xfrm>
      </p:grpSpPr>
      <p:sp>
        <p:nvSpPr>
          <p:cNvPr id="494" name="Google Shape;494;p112"/>
          <p:cNvSpPr txBox="1">
            <a:spLocks noGrp="1"/>
          </p:cNvSpPr>
          <p:nvPr>
            <p:ph type="body" idx="1"/>
          </p:nvPr>
        </p:nvSpPr>
        <p:spPr>
          <a:xfrm>
            <a:off x="384313" y="1444543"/>
            <a:ext cx="5602357" cy="2961195"/>
          </a:xfrm>
          <a:prstGeom prst="rect">
            <a:avLst/>
          </a:prstGeom>
          <a:solidFill>
            <a:srgbClr val="FEF7EA"/>
          </a:solidFill>
          <a:ln>
            <a:noFill/>
          </a:ln>
          <a:effectLst>
            <a:outerShdw blurRad="165100" dist="88900" dir="5400000" algn="t" rotWithShape="0">
              <a:srgbClr val="000000">
                <a:alpha val="20000"/>
              </a:srgbClr>
            </a:outerShdw>
          </a:effectLst>
        </p:spPr>
        <p:txBody>
          <a:bodyPr spcFirstLastPara="1" wrap="square" lIns="457200" tIns="457200" rIns="457200" bIns="457200" anchor="t" anchorCtr="0">
            <a:spAutoFit/>
          </a:bodyPr>
          <a:lstStyle>
            <a:lvl1pPr marL="457200" lvl="0" indent="-228600" algn="l">
              <a:lnSpc>
                <a:spcPct val="114000"/>
              </a:lnSpc>
              <a:spcBef>
                <a:spcPts val="1000"/>
              </a:spcBef>
              <a:spcAft>
                <a:spcPts val="0"/>
              </a:spcAft>
              <a:buClr>
                <a:srgbClr val="454545"/>
              </a:buClr>
              <a:buSzPts val="2400"/>
              <a:buNone/>
              <a:defRPr sz="2400" b="0">
                <a:solidFill>
                  <a:srgbClr val="454545"/>
                </a:solidFill>
              </a:defRPr>
            </a:lvl1pPr>
            <a:lvl2pPr marL="914400" lvl="1" indent="-368300" algn="l">
              <a:lnSpc>
                <a:spcPct val="90000"/>
              </a:lnSpc>
              <a:spcBef>
                <a:spcPts val="600"/>
              </a:spcBef>
              <a:spcAft>
                <a:spcPts val="0"/>
              </a:spcAft>
              <a:buClr>
                <a:srgbClr val="1E1E2D"/>
              </a:buClr>
              <a:buSzPts val="2200"/>
              <a:buChar char="•"/>
              <a:defRPr sz="22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12"/>
          <p:cNvSpPr txBox="1">
            <a:spLocks noGrp="1"/>
          </p:cNvSpPr>
          <p:nvPr>
            <p:ph type="body" idx="2"/>
          </p:nvPr>
        </p:nvSpPr>
        <p:spPr>
          <a:xfrm>
            <a:off x="6410961" y="1865376"/>
            <a:ext cx="5396726"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112"/>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1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1 column full-width" type="obj">
  <p:cSld name="OBJECT">
    <p:spTree>
      <p:nvGrpSpPr>
        <p:cNvPr id="1" name="Shape 58"/>
        <p:cNvGrpSpPr/>
        <p:nvPr/>
      </p:nvGrpSpPr>
      <p:grpSpPr>
        <a:xfrm>
          <a:off x="0" y="0"/>
          <a:ext cx="0" cy="0"/>
          <a:chOff x="0" y="0"/>
          <a:chExt cx="0" cy="0"/>
        </a:xfrm>
      </p:grpSpPr>
      <p:sp>
        <p:nvSpPr>
          <p:cNvPr id="59" name="Google Shape;59;p33"/>
          <p:cNvSpPr/>
          <p:nvPr/>
        </p:nvSpPr>
        <p:spPr>
          <a:xfrm>
            <a:off x="0" y="0"/>
            <a:ext cx="12188952"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33"/>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5_3 column Pink Panel">
  <p:cSld name="15_3 column Pink Panel">
    <p:spTree>
      <p:nvGrpSpPr>
        <p:cNvPr id="1" name="Shape 498"/>
        <p:cNvGrpSpPr/>
        <p:nvPr/>
      </p:nvGrpSpPr>
      <p:grpSpPr>
        <a:xfrm>
          <a:off x="0" y="0"/>
          <a:ext cx="0" cy="0"/>
          <a:chOff x="0" y="0"/>
          <a:chExt cx="0" cy="0"/>
        </a:xfrm>
      </p:grpSpPr>
      <p:sp>
        <p:nvSpPr>
          <p:cNvPr id="499" name="Google Shape;499;p113"/>
          <p:cNvSpPr txBox="1">
            <a:spLocks noGrp="1"/>
          </p:cNvSpPr>
          <p:nvPr>
            <p:ph type="body" idx="1"/>
          </p:nvPr>
        </p:nvSpPr>
        <p:spPr>
          <a:xfrm>
            <a:off x="384048" y="1444752"/>
            <a:ext cx="5602357" cy="2396938"/>
          </a:xfrm>
          <a:prstGeom prst="rect">
            <a:avLst/>
          </a:prstGeom>
          <a:solidFill>
            <a:srgbClr val="FBF4F8"/>
          </a:solidFill>
          <a:ln>
            <a:noFill/>
          </a:ln>
          <a:effectLst>
            <a:outerShdw blurRad="165100" dist="88900" dir="5400000" algn="t" rotWithShape="0">
              <a:srgbClr val="000000">
                <a:alpha val="20000"/>
              </a:srgbClr>
            </a:outerShdw>
          </a:effectLst>
        </p:spPr>
        <p:txBody>
          <a:bodyPr spcFirstLastPara="1" wrap="square" lIns="457200" tIns="457200" rIns="457200" bIns="457200" anchor="t" anchorCtr="0">
            <a:spAutoFit/>
          </a:bodyPr>
          <a:lstStyle>
            <a:lvl1pPr marL="457200" lvl="0" indent="-228600" algn="l">
              <a:lnSpc>
                <a:spcPct val="114000"/>
              </a:lnSpc>
              <a:spcBef>
                <a:spcPts val="1000"/>
              </a:spcBef>
              <a:spcAft>
                <a:spcPts val="0"/>
              </a:spcAft>
              <a:buClr>
                <a:schemeClr val="dk1"/>
              </a:buClr>
              <a:buSzPts val="2400"/>
              <a:buNone/>
              <a:defRPr sz="2400" b="0">
                <a:solidFill>
                  <a:schemeClr val="dk1"/>
                </a:solidFill>
              </a:defRPr>
            </a:lvl1pPr>
            <a:lvl2pPr marL="914400" lvl="1" indent="-368300" algn="l">
              <a:lnSpc>
                <a:spcPct val="90000"/>
              </a:lnSpc>
              <a:spcBef>
                <a:spcPts val="600"/>
              </a:spcBef>
              <a:spcAft>
                <a:spcPts val="0"/>
              </a:spcAft>
              <a:buClr>
                <a:schemeClr val="dk1"/>
              </a:buClr>
              <a:buSzPts val="2200"/>
              <a:buChar char="•"/>
              <a:defRPr sz="2200">
                <a:solidFill>
                  <a:schemeClr val="dk1"/>
                </a:solidFill>
              </a:defRPr>
            </a:lvl2pPr>
            <a:lvl3pPr marL="1371600" lvl="2" indent="-342900" algn="l">
              <a:lnSpc>
                <a:spcPct val="90000"/>
              </a:lnSpc>
              <a:spcBef>
                <a:spcPts val="600"/>
              </a:spcBef>
              <a:spcAft>
                <a:spcPts val="0"/>
              </a:spcAft>
              <a:buClr>
                <a:schemeClr val="dk1"/>
              </a:buClr>
              <a:buSzPts val="1800"/>
              <a:buChar char="•"/>
              <a:defRPr sz="1800">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42900" algn="l">
              <a:lnSpc>
                <a:spcPct val="9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113"/>
          <p:cNvSpPr txBox="1">
            <a:spLocks noGrp="1"/>
          </p:cNvSpPr>
          <p:nvPr>
            <p:ph type="body" idx="2"/>
          </p:nvPr>
        </p:nvSpPr>
        <p:spPr>
          <a:xfrm>
            <a:off x="6410961" y="1865376"/>
            <a:ext cx="5396726"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113"/>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11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503"/>
        <p:cNvGrpSpPr/>
        <p:nvPr/>
      </p:nvGrpSpPr>
      <p:grpSpPr>
        <a:xfrm>
          <a:off x="0" y="0"/>
          <a:ext cx="0" cy="0"/>
          <a:chOff x="0" y="0"/>
          <a:chExt cx="0" cy="0"/>
        </a:xfrm>
      </p:grpSpPr>
      <p:sp>
        <p:nvSpPr>
          <p:cNvPr id="504" name="Google Shape;504;p114"/>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5" name="Google Shape;505;p114"/>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114"/>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11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11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509"/>
        <p:cNvGrpSpPr/>
        <p:nvPr/>
      </p:nvGrpSpPr>
      <p:grpSpPr>
        <a:xfrm>
          <a:off x="0" y="0"/>
          <a:ext cx="0" cy="0"/>
          <a:chOff x="0" y="0"/>
          <a:chExt cx="0" cy="0"/>
        </a:xfrm>
      </p:grpSpPr>
      <p:sp>
        <p:nvSpPr>
          <p:cNvPr id="510" name="Google Shape;510;p115"/>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1" name="Google Shape;511;p115"/>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2" name="Google Shape;512;p115"/>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3" name="Google Shape;513;p115"/>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115"/>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5" name="Google Shape;515;p115"/>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115"/>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11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8_3column, headersColor">
  <p:cSld name="18_3column, headersColor">
    <p:spTree>
      <p:nvGrpSpPr>
        <p:cNvPr id="1" name="Shape 518"/>
        <p:cNvGrpSpPr/>
        <p:nvPr/>
      </p:nvGrpSpPr>
      <p:grpSpPr>
        <a:xfrm>
          <a:off x="0" y="0"/>
          <a:ext cx="0" cy="0"/>
          <a:chOff x="0" y="0"/>
          <a:chExt cx="0" cy="0"/>
        </a:xfrm>
      </p:grpSpPr>
      <p:sp>
        <p:nvSpPr>
          <p:cNvPr id="519" name="Google Shape;519;p116"/>
          <p:cNvSpPr txBox="1">
            <a:spLocks noGrp="1"/>
          </p:cNvSpPr>
          <p:nvPr>
            <p:ph type="body" idx="1"/>
          </p:nvPr>
        </p:nvSpPr>
        <p:spPr>
          <a:xfrm>
            <a:off x="417443" y="1640758"/>
            <a:ext cx="3352800" cy="921471"/>
          </a:xfrm>
          <a:prstGeom prst="rect">
            <a:avLst/>
          </a:prstGeom>
          <a:solidFill>
            <a:srgbClr val="2E6AA6"/>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0" name="Google Shape;520;p116"/>
          <p:cNvSpPr txBox="1">
            <a:spLocks noGrp="1"/>
          </p:cNvSpPr>
          <p:nvPr>
            <p:ph type="body" idx="2"/>
          </p:nvPr>
        </p:nvSpPr>
        <p:spPr>
          <a:xfrm>
            <a:off x="417443" y="2242642"/>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116"/>
          <p:cNvSpPr txBox="1">
            <a:spLocks noGrp="1"/>
          </p:cNvSpPr>
          <p:nvPr>
            <p:ph type="body" idx="3"/>
          </p:nvPr>
        </p:nvSpPr>
        <p:spPr>
          <a:xfrm>
            <a:off x="4414520" y="1640758"/>
            <a:ext cx="3352800" cy="921471"/>
          </a:xfrm>
          <a:prstGeom prst="rect">
            <a:avLst/>
          </a:prstGeom>
          <a:solidFill>
            <a:srgbClr val="167D83"/>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2" name="Google Shape;522;p116"/>
          <p:cNvSpPr txBox="1">
            <a:spLocks noGrp="1"/>
          </p:cNvSpPr>
          <p:nvPr>
            <p:ph type="body" idx="4"/>
          </p:nvPr>
        </p:nvSpPr>
        <p:spPr>
          <a:xfrm>
            <a:off x="4414520" y="2242642"/>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116"/>
          <p:cNvSpPr txBox="1">
            <a:spLocks noGrp="1"/>
          </p:cNvSpPr>
          <p:nvPr>
            <p:ph type="body" idx="5"/>
          </p:nvPr>
        </p:nvSpPr>
        <p:spPr>
          <a:xfrm>
            <a:off x="8411596" y="1640758"/>
            <a:ext cx="3362917" cy="921471"/>
          </a:xfrm>
          <a:prstGeom prst="rect">
            <a:avLst/>
          </a:prstGeom>
          <a:solidFill>
            <a:srgbClr val="96306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4" name="Google Shape;524;p116"/>
          <p:cNvSpPr txBox="1">
            <a:spLocks noGrp="1"/>
          </p:cNvSpPr>
          <p:nvPr>
            <p:ph type="body" idx="6"/>
          </p:nvPr>
        </p:nvSpPr>
        <p:spPr>
          <a:xfrm>
            <a:off x="8411596" y="2242642"/>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5" name="Google Shape;525;p116"/>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11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9_3column, panels">
  <p:cSld name="19_3column, panels">
    <p:spTree>
      <p:nvGrpSpPr>
        <p:cNvPr id="1" name="Shape 527"/>
        <p:cNvGrpSpPr/>
        <p:nvPr/>
      </p:nvGrpSpPr>
      <p:grpSpPr>
        <a:xfrm>
          <a:off x="0" y="0"/>
          <a:ext cx="0" cy="0"/>
          <a:chOff x="0" y="0"/>
          <a:chExt cx="0" cy="0"/>
        </a:xfrm>
      </p:grpSpPr>
      <p:sp>
        <p:nvSpPr>
          <p:cNvPr id="528" name="Google Shape;528;p117"/>
          <p:cNvSpPr txBox="1">
            <a:spLocks noGrp="1"/>
          </p:cNvSpPr>
          <p:nvPr>
            <p:ph type="body" idx="1"/>
          </p:nvPr>
        </p:nvSpPr>
        <p:spPr>
          <a:xfrm>
            <a:off x="417443" y="1297190"/>
            <a:ext cx="11390244" cy="2379498"/>
          </a:xfrm>
          <a:prstGeom prst="rect">
            <a:avLst/>
          </a:prstGeom>
          <a:noFill/>
          <a:ln>
            <a:noFill/>
          </a:ln>
        </p:spPr>
        <p:txBody>
          <a:bodyPr spcFirstLastPara="1" wrap="square" lIns="182875" tIns="182875" rIns="182875" bIns="182875" anchor="t" anchorCtr="0">
            <a:spAutoFit/>
          </a:bodyPr>
          <a:lstStyle>
            <a:lvl1pPr marL="457200" lvl="0" indent="-228600" algn="ctr">
              <a:lnSpc>
                <a:spcPct val="114000"/>
              </a:lnSpc>
              <a:spcBef>
                <a:spcPts val="1000"/>
              </a:spcBef>
              <a:spcAft>
                <a:spcPts val="0"/>
              </a:spcAft>
              <a:buClr>
                <a:srgbClr val="026CAA"/>
              </a:buClr>
              <a:buSzPts val="2400"/>
              <a:buNone/>
              <a:defRPr sz="2400" b="1">
                <a:solidFill>
                  <a:srgbClr val="026CAA"/>
                </a:solidFill>
              </a:defRPr>
            </a:lvl1pPr>
            <a:lvl2pPr marL="914400" lvl="1" indent="-355600" algn="ctr">
              <a:lnSpc>
                <a:spcPct val="90000"/>
              </a:lnSpc>
              <a:spcBef>
                <a:spcPts val="600"/>
              </a:spcBef>
              <a:spcAft>
                <a:spcPts val="0"/>
              </a:spcAft>
              <a:buClr>
                <a:srgbClr val="1E1E2D"/>
              </a:buClr>
              <a:buSzPts val="2000"/>
              <a:buChar char="•"/>
              <a:defRPr sz="2000"/>
            </a:lvl2pPr>
            <a:lvl3pPr marL="1371600" lvl="2" indent="-342900" algn="ctr">
              <a:lnSpc>
                <a:spcPct val="90000"/>
              </a:lnSpc>
              <a:spcBef>
                <a:spcPts val="600"/>
              </a:spcBef>
              <a:spcAft>
                <a:spcPts val="0"/>
              </a:spcAft>
              <a:buClr>
                <a:srgbClr val="1E1E2D"/>
              </a:buClr>
              <a:buSzPts val="1800"/>
              <a:buChar char="•"/>
              <a:defRPr sz="1800"/>
            </a:lvl3pPr>
            <a:lvl4pPr marL="1828800" lvl="3" indent="-342900" algn="ctr">
              <a:lnSpc>
                <a:spcPct val="90000"/>
              </a:lnSpc>
              <a:spcBef>
                <a:spcPts val="600"/>
              </a:spcBef>
              <a:spcAft>
                <a:spcPts val="0"/>
              </a:spcAft>
              <a:buClr>
                <a:srgbClr val="1E1E2D"/>
              </a:buClr>
              <a:buSzPts val="1800"/>
              <a:buChar char="•"/>
              <a:defRPr/>
            </a:lvl4pPr>
            <a:lvl5pPr marL="2286000" lvl="4" indent="-342900" algn="ctr">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117"/>
          <p:cNvSpPr txBox="1">
            <a:spLocks noGrp="1"/>
          </p:cNvSpPr>
          <p:nvPr>
            <p:ph type="body" idx="2"/>
          </p:nvPr>
        </p:nvSpPr>
        <p:spPr>
          <a:xfrm>
            <a:off x="654505" y="2093057"/>
            <a:ext cx="3352800" cy="2730363"/>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117"/>
          <p:cNvSpPr txBox="1">
            <a:spLocks noGrp="1"/>
          </p:cNvSpPr>
          <p:nvPr>
            <p:ph type="body" idx="3"/>
          </p:nvPr>
        </p:nvSpPr>
        <p:spPr>
          <a:xfrm>
            <a:off x="4419600" y="2093057"/>
            <a:ext cx="3352800" cy="2730363"/>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117"/>
          <p:cNvSpPr txBox="1">
            <a:spLocks noGrp="1"/>
          </p:cNvSpPr>
          <p:nvPr>
            <p:ph type="body" idx="4"/>
          </p:nvPr>
        </p:nvSpPr>
        <p:spPr>
          <a:xfrm>
            <a:off x="8200892" y="2093057"/>
            <a:ext cx="3352800" cy="2730363"/>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117"/>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11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0_3column, panels">
  <p:cSld name="20_3column, panels">
    <p:spTree>
      <p:nvGrpSpPr>
        <p:cNvPr id="1" name="Shape 534"/>
        <p:cNvGrpSpPr/>
        <p:nvPr/>
      </p:nvGrpSpPr>
      <p:grpSpPr>
        <a:xfrm>
          <a:off x="0" y="0"/>
          <a:ext cx="0" cy="0"/>
          <a:chOff x="0" y="0"/>
          <a:chExt cx="0" cy="0"/>
        </a:xfrm>
      </p:grpSpPr>
      <p:sp>
        <p:nvSpPr>
          <p:cNvPr id="535" name="Google Shape;535;p118"/>
          <p:cNvSpPr txBox="1">
            <a:spLocks noGrp="1"/>
          </p:cNvSpPr>
          <p:nvPr>
            <p:ph type="body" idx="1"/>
          </p:nvPr>
        </p:nvSpPr>
        <p:spPr>
          <a:xfrm>
            <a:off x="417443" y="1665114"/>
            <a:ext cx="3352800" cy="2671885"/>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118"/>
          <p:cNvSpPr txBox="1">
            <a:spLocks noGrp="1"/>
          </p:cNvSpPr>
          <p:nvPr>
            <p:ph type="body" idx="2"/>
          </p:nvPr>
        </p:nvSpPr>
        <p:spPr>
          <a:xfrm>
            <a:off x="4419600" y="1665114"/>
            <a:ext cx="3352800" cy="2671885"/>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7" name="Google Shape;537;p118"/>
          <p:cNvSpPr txBox="1">
            <a:spLocks noGrp="1"/>
          </p:cNvSpPr>
          <p:nvPr>
            <p:ph type="body" idx="3"/>
          </p:nvPr>
        </p:nvSpPr>
        <p:spPr>
          <a:xfrm>
            <a:off x="8454887" y="1665114"/>
            <a:ext cx="3352800" cy="2671885"/>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8" name="Google Shape;538;p118"/>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11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540"/>
        <p:cNvGrpSpPr/>
        <p:nvPr/>
      </p:nvGrpSpPr>
      <p:grpSpPr>
        <a:xfrm>
          <a:off x="0" y="0"/>
          <a:ext cx="0" cy="0"/>
          <a:chOff x="0" y="0"/>
          <a:chExt cx="0" cy="0"/>
        </a:xfrm>
      </p:grpSpPr>
      <p:sp>
        <p:nvSpPr>
          <p:cNvPr id="541" name="Google Shape;541;p119"/>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026CAA"/>
              </a:buClr>
              <a:buSzPts val="2400"/>
              <a:buNone/>
              <a:defRPr sz="2400" b="1">
                <a:solidFill>
                  <a:srgbClr val="026CAA"/>
                </a:solidFill>
              </a:defRPr>
            </a:lvl1pPr>
            <a:lvl2pPr marL="914400" lvl="1" indent="-228600" algn="ctr">
              <a:lnSpc>
                <a:spcPct val="90000"/>
              </a:lnSpc>
              <a:spcBef>
                <a:spcPts val="600"/>
              </a:spcBef>
              <a:spcAft>
                <a:spcPts val="0"/>
              </a:spcAft>
              <a:buClr>
                <a:srgbClr val="1E1E2D"/>
              </a:buClr>
              <a:buSzPts val="2200"/>
              <a:buNone/>
              <a:defRPr/>
            </a:lvl2pPr>
            <a:lvl3pPr marL="1371600" lvl="2" indent="-228600" algn="ctr">
              <a:lnSpc>
                <a:spcPct val="90000"/>
              </a:lnSpc>
              <a:spcBef>
                <a:spcPts val="600"/>
              </a:spcBef>
              <a:spcAft>
                <a:spcPts val="0"/>
              </a:spcAft>
              <a:buClr>
                <a:srgbClr val="1E1E2D"/>
              </a:buClr>
              <a:buSzPts val="2000"/>
              <a:buNone/>
              <a:defRPr/>
            </a:lvl3pPr>
            <a:lvl4pPr marL="1828800" lvl="3" indent="-228600" algn="ctr">
              <a:lnSpc>
                <a:spcPct val="90000"/>
              </a:lnSpc>
              <a:spcBef>
                <a:spcPts val="600"/>
              </a:spcBef>
              <a:spcAft>
                <a:spcPts val="0"/>
              </a:spcAft>
              <a:buClr>
                <a:srgbClr val="1E1E2D"/>
              </a:buClr>
              <a:buSzPts val="1800"/>
              <a:buNone/>
              <a:defRPr/>
            </a:lvl4pPr>
            <a:lvl5pPr marL="2286000" lvl="4" indent="-228600" algn="ctr">
              <a:lnSpc>
                <a:spcPct val="90000"/>
              </a:lnSpc>
              <a:spcBef>
                <a:spcPts val="600"/>
              </a:spcBef>
              <a:spcAft>
                <a:spcPts val="0"/>
              </a:spcAft>
              <a:buClr>
                <a:srgbClr val="1E1E2D"/>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2" name="Google Shape;542;p119"/>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119"/>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4" name="Google Shape;544;p119"/>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119"/>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11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547"/>
        <p:cNvGrpSpPr/>
        <p:nvPr/>
      </p:nvGrpSpPr>
      <p:grpSpPr>
        <a:xfrm>
          <a:off x="0" y="0"/>
          <a:ext cx="0" cy="0"/>
          <a:chOff x="0" y="0"/>
          <a:chExt cx="0" cy="0"/>
        </a:xfrm>
      </p:grpSpPr>
      <p:sp>
        <p:nvSpPr>
          <p:cNvPr id="548" name="Google Shape;548;p120"/>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120"/>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120"/>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120"/>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120"/>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12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554"/>
        <p:cNvGrpSpPr/>
        <p:nvPr/>
      </p:nvGrpSpPr>
      <p:grpSpPr>
        <a:xfrm>
          <a:off x="0" y="0"/>
          <a:ext cx="0" cy="0"/>
          <a:chOff x="0" y="0"/>
          <a:chExt cx="0" cy="0"/>
        </a:xfrm>
      </p:grpSpPr>
      <p:sp>
        <p:nvSpPr>
          <p:cNvPr id="555" name="Google Shape;555;p121"/>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026CAA"/>
              </a:buClr>
              <a:buSzPts val="2400"/>
              <a:buNone/>
              <a:defRPr b="1">
                <a:solidFill>
                  <a:srgbClr val="026CAA"/>
                </a:solidFill>
              </a:defRPr>
            </a:lvl1pPr>
            <a:lvl2pPr marL="914400" lvl="1" indent="-228600" algn="ctr">
              <a:lnSpc>
                <a:spcPct val="90000"/>
              </a:lnSpc>
              <a:spcBef>
                <a:spcPts val="600"/>
              </a:spcBef>
              <a:spcAft>
                <a:spcPts val="0"/>
              </a:spcAft>
              <a:buClr>
                <a:srgbClr val="1E1E2D"/>
              </a:buClr>
              <a:buSzPts val="2200"/>
              <a:buNone/>
              <a:defRPr/>
            </a:lvl2pPr>
            <a:lvl3pPr marL="1371600" lvl="2" indent="-228600" algn="ctr">
              <a:lnSpc>
                <a:spcPct val="90000"/>
              </a:lnSpc>
              <a:spcBef>
                <a:spcPts val="600"/>
              </a:spcBef>
              <a:spcAft>
                <a:spcPts val="0"/>
              </a:spcAft>
              <a:buClr>
                <a:srgbClr val="1E1E2D"/>
              </a:buClr>
              <a:buSzPts val="2000"/>
              <a:buNone/>
              <a:defRPr/>
            </a:lvl3pPr>
            <a:lvl4pPr marL="1828800" lvl="3" indent="-228600" algn="ctr">
              <a:lnSpc>
                <a:spcPct val="90000"/>
              </a:lnSpc>
              <a:spcBef>
                <a:spcPts val="600"/>
              </a:spcBef>
              <a:spcAft>
                <a:spcPts val="0"/>
              </a:spcAft>
              <a:buClr>
                <a:srgbClr val="1E1E2D"/>
              </a:buClr>
              <a:buSzPts val="1800"/>
              <a:buNone/>
              <a:defRPr/>
            </a:lvl4pPr>
            <a:lvl5pPr marL="2286000" lvl="4" indent="-228600" algn="ctr">
              <a:lnSpc>
                <a:spcPct val="90000"/>
              </a:lnSpc>
              <a:spcBef>
                <a:spcPts val="600"/>
              </a:spcBef>
              <a:spcAft>
                <a:spcPts val="0"/>
              </a:spcAft>
              <a:buClr>
                <a:srgbClr val="1E1E2D"/>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6" name="Google Shape;556;p121"/>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7" name="Google Shape;557;p121"/>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8" name="Google Shape;558;p121"/>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p121"/>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p121"/>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12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562"/>
        <p:cNvGrpSpPr/>
        <p:nvPr/>
      </p:nvGrpSpPr>
      <p:grpSpPr>
        <a:xfrm>
          <a:off x="0" y="0"/>
          <a:ext cx="0" cy="0"/>
          <a:chOff x="0" y="0"/>
          <a:chExt cx="0" cy="0"/>
        </a:xfrm>
      </p:grpSpPr>
      <p:sp>
        <p:nvSpPr>
          <p:cNvPr id="563" name="Google Shape;563;p122"/>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4" name="Google Shape;564;p122"/>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5" name="Google Shape;565;p122"/>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6" name="Google Shape;566;p122"/>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7" name="Google Shape;567;p122"/>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8" name="Google Shape;568;p122"/>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122"/>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0" name="Google Shape;570;p122"/>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p122"/>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12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theme" Target="../theme/theme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3">
            <a:alphaModFix amt="83000"/>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17443" y="303598"/>
            <a:ext cx="11390244" cy="57458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D14F97"/>
              </a:buClr>
              <a:buSzPts val="3000"/>
              <a:buFont typeface="Arial"/>
              <a:buNone/>
              <a:defRPr sz="3000" b="1" i="0" u="none" strike="noStrike" cap="none">
                <a:solidFill>
                  <a:srgbClr val="D14F9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17443" y="1195060"/>
            <a:ext cx="11390244" cy="2181879"/>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1E1E2D"/>
              </a:buClr>
              <a:buSzPts val="2400"/>
              <a:buFont typeface="Arial"/>
              <a:buNone/>
              <a:defRPr sz="2400" b="0" i="0" u="none" strike="noStrike" cap="none">
                <a:solidFill>
                  <a:srgbClr val="1E1E2D"/>
                </a:solidFill>
                <a:latin typeface="Arial"/>
                <a:ea typeface="Arial"/>
                <a:cs typeface="Arial"/>
                <a:sym typeface="Arial"/>
              </a:defRPr>
            </a:lvl1pPr>
            <a:lvl2pPr marL="914400" marR="0" lvl="1" indent="-368300" algn="l" rtl="0">
              <a:lnSpc>
                <a:spcPct val="90000"/>
              </a:lnSpc>
              <a:spcBef>
                <a:spcPts val="600"/>
              </a:spcBef>
              <a:spcAft>
                <a:spcPts val="0"/>
              </a:spcAft>
              <a:buClr>
                <a:srgbClr val="1E1E2D"/>
              </a:buClr>
              <a:buSzPts val="2200"/>
              <a:buFont typeface="Arial"/>
              <a:buChar char="•"/>
              <a:defRPr sz="2200" b="0" i="0" u="none" strike="noStrike" cap="none">
                <a:solidFill>
                  <a:srgbClr val="1E1E2D"/>
                </a:solidFill>
                <a:latin typeface="Arial"/>
                <a:ea typeface="Arial"/>
                <a:cs typeface="Arial"/>
                <a:sym typeface="Arial"/>
              </a:defRPr>
            </a:lvl2pPr>
            <a:lvl3pPr marL="1371600" marR="0" lvl="2" indent="-355600" algn="l" rtl="0">
              <a:lnSpc>
                <a:spcPct val="90000"/>
              </a:lnSpc>
              <a:spcBef>
                <a:spcPts val="600"/>
              </a:spcBef>
              <a:spcAft>
                <a:spcPts val="0"/>
              </a:spcAft>
              <a:buClr>
                <a:srgbClr val="1E1E2D"/>
              </a:buClr>
              <a:buSzPts val="2000"/>
              <a:buFont typeface="Arial"/>
              <a:buChar char="•"/>
              <a:defRPr sz="2000" b="0" i="0" u="none" strike="noStrike" cap="none">
                <a:solidFill>
                  <a:srgbClr val="1E1E2D"/>
                </a:solidFill>
                <a:latin typeface="Arial"/>
                <a:ea typeface="Arial"/>
                <a:cs typeface="Arial"/>
                <a:sym typeface="Arial"/>
              </a:defRPr>
            </a:lvl3pPr>
            <a:lvl4pPr marL="1828800" marR="0" lvl="3" indent="-342900" algn="l" rtl="0">
              <a:lnSpc>
                <a:spcPct val="90000"/>
              </a:lnSpc>
              <a:spcBef>
                <a:spcPts val="600"/>
              </a:spcBef>
              <a:spcAft>
                <a:spcPts val="0"/>
              </a:spcAft>
              <a:buClr>
                <a:srgbClr val="1E1E2D"/>
              </a:buClr>
              <a:buSzPts val="1800"/>
              <a:buFont typeface="Arial"/>
              <a:buChar char="•"/>
              <a:defRPr sz="1800" b="0" i="0" u="none" strike="noStrike" cap="none">
                <a:solidFill>
                  <a:srgbClr val="1E1E2D"/>
                </a:solidFill>
                <a:latin typeface="Arial"/>
                <a:ea typeface="Arial"/>
                <a:cs typeface="Arial"/>
                <a:sym typeface="Arial"/>
              </a:defRPr>
            </a:lvl4pPr>
            <a:lvl5pPr marL="2286000" marR="0" lvl="4" indent="-342900" algn="l" rtl="0">
              <a:lnSpc>
                <a:spcPct val="90000"/>
              </a:lnSpc>
              <a:spcBef>
                <a:spcPts val="600"/>
              </a:spcBef>
              <a:spcAft>
                <a:spcPts val="0"/>
              </a:spcAft>
              <a:buClr>
                <a:srgbClr val="1E1E2D"/>
              </a:buClr>
              <a:buSzPts val="180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2"/>
          <p:cNvPicPr preferRelativeResize="0"/>
          <p:nvPr/>
        </p:nvPicPr>
        <p:blipFill rotWithShape="1">
          <a:blip r:embed="rId64">
            <a:alphaModFix/>
          </a:blip>
          <a:srcRect/>
          <a:stretch/>
        </p:blipFill>
        <p:spPr>
          <a:xfrm rot="5400000">
            <a:off x="9906000" y="4572000"/>
            <a:ext cx="2286000" cy="228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2">
            <a:alphaModFix amt="83000"/>
          </a:blip>
          <a:stretch>
            <a:fillRect/>
          </a:stretch>
        </a:blipFill>
        <a:effectLst/>
      </p:bgPr>
    </p:bg>
    <p:spTree>
      <p:nvGrpSpPr>
        <p:cNvPr id="1" name="Shape 329"/>
        <p:cNvGrpSpPr/>
        <p:nvPr/>
      </p:nvGrpSpPr>
      <p:grpSpPr>
        <a:xfrm>
          <a:off x="0" y="0"/>
          <a:ext cx="0" cy="0"/>
          <a:chOff x="0" y="0"/>
          <a:chExt cx="0" cy="0"/>
        </a:xfrm>
      </p:grpSpPr>
      <p:sp>
        <p:nvSpPr>
          <p:cNvPr id="330" name="Google Shape;330;p25"/>
          <p:cNvSpPr txBox="1">
            <a:spLocks noGrp="1"/>
          </p:cNvSpPr>
          <p:nvPr>
            <p:ph type="title"/>
          </p:nvPr>
        </p:nvSpPr>
        <p:spPr>
          <a:xfrm>
            <a:off x="417443" y="303598"/>
            <a:ext cx="11390244" cy="57458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D14F97"/>
              </a:buClr>
              <a:buSzPts val="3000"/>
              <a:buFont typeface="Arial"/>
              <a:buNone/>
              <a:defRPr sz="3000" b="1" i="0" u="none" strike="noStrike" cap="none">
                <a:solidFill>
                  <a:srgbClr val="D14F9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1" name="Google Shape;331;p25"/>
          <p:cNvSpPr txBox="1">
            <a:spLocks noGrp="1"/>
          </p:cNvSpPr>
          <p:nvPr>
            <p:ph type="body" idx="1"/>
          </p:nvPr>
        </p:nvSpPr>
        <p:spPr>
          <a:xfrm>
            <a:off x="417443" y="1195060"/>
            <a:ext cx="11390244" cy="2181879"/>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1E1E2D"/>
              </a:buClr>
              <a:buSzPts val="2400"/>
              <a:buFont typeface="Arial"/>
              <a:buNone/>
              <a:defRPr sz="2400" b="0" i="0" u="none" strike="noStrike" cap="none">
                <a:solidFill>
                  <a:srgbClr val="1E1E2D"/>
                </a:solidFill>
                <a:latin typeface="Arial"/>
                <a:ea typeface="Arial"/>
                <a:cs typeface="Arial"/>
                <a:sym typeface="Arial"/>
              </a:defRPr>
            </a:lvl1pPr>
            <a:lvl2pPr marL="914400" marR="0" lvl="1" indent="-368300" algn="l" rtl="0">
              <a:lnSpc>
                <a:spcPct val="90000"/>
              </a:lnSpc>
              <a:spcBef>
                <a:spcPts val="600"/>
              </a:spcBef>
              <a:spcAft>
                <a:spcPts val="0"/>
              </a:spcAft>
              <a:buClr>
                <a:srgbClr val="1E1E2D"/>
              </a:buClr>
              <a:buSzPts val="2200"/>
              <a:buFont typeface="Arial"/>
              <a:buChar char="•"/>
              <a:defRPr sz="2200" b="0" i="0" u="none" strike="noStrike" cap="none">
                <a:solidFill>
                  <a:srgbClr val="1E1E2D"/>
                </a:solidFill>
                <a:latin typeface="Arial"/>
                <a:ea typeface="Arial"/>
                <a:cs typeface="Arial"/>
                <a:sym typeface="Arial"/>
              </a:defRPr>
            </a:lvl2pPr>
            <a:lvl3pPr marL="1371600" marR="0" lvl="2" indent="-355600" algn="l" rtl="0">
              <a:lnSpc>
                <a:spcPct val="90000"/>
              </a:lnSpc>
              <a:spcBef>
                <a:spcPts val="600"/>
              </a:spcBef>
              <a:spcAft>
                <a:spcPts val="0"/>
              </a:spcAft>
              <a:buClr>
                <a:srgbClr val="1E1E2D"/>
              </a:buClr>
              <a:buSzPts val="2000"/>
              <a:buFont typeface="Arial"/>
              <a:buChar char="•"/>
              <a:defRPr sz="2000" b="0" i="0" u="none" strike="noStrike" cap="none">
                <a:solidFill>
                  <a:srgbClr val="1E1E2D"/>
                </a:solidFill>
                <a:latin typeface="Arial"/>
                <a:ea typeface="Arial"/>
                <a:cs typeface="Arial"/>
                <a:sym typeface="Arial"/>
              </a:defRPr>
            </a:lvl3pPr>
            <a:lvl4pPr marL="1828800" marR="0" lvl="3" indent="-342900" algn="l" rtl="0">
              <a:lnSpc>
                <a:spcPct val="90000"/>
              </a:lnSpc>
              <a:spcBef>
                <a:spcPts val="600"/>
              </a:spcBef>
              <a:spcAft>
                <a:spcPts val="0"/>
              </a:spcAft>
              <a:buClr>
                <a:srgbClr val="1E1E2D"/>
              </a:buClr>
              <a:buSzPts val="1800"/>
              <a:buFont typeface="Arial"/>
              <a:buChar char="•"/>
              <a:defRPr sz="1800" b="0" i="0" u="none" strike="noStrike" cap="none">
                <a:solidFill>
                  <a:srgbClr val="1E1E2D"/>
                </a:solidFill>
                <a:latin typeface="Arial"/>
                <a:ea typeface="Arial"/>
                <a:cs typeface="Arial"/>
                <a:sym typeface="Arial"/>
              </a:defRPr>
            </a:lvl4pPr>
            <a:lvl5pPr marL="2286000" marR="0" lvl="4" indent="-342900" algn="l" rtl="0">
              <a:lnSpc>
                <a:spcPct val="90000"/>
              </a:lnSpc>
              <a:spcBef>
                <a:spcPts val="600"/>
              </a:spcBef>
              <a:spcAft>
                <a:spcPts val="0"/>
              </a:spcAft>
              <a:buClr>
                <a:srgbClr val="1E1E2D"/>
              </a:buClr>
              <a:buSzPts val="180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oregoninstructionalframeworks.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hyperlink" Target="https://oregoninstructionalframeworks.org/wp-content/uploads/2024/04/Literacy-Framework_2023.pdf"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
          <p:cNvSpPr txBox="1">
            <a:spLocks noGrp="1"/>
          </p:cNvSpPr>
          <p:nvPr>
            <p:ph type="title"/>
          </p:nvPr>
        </p:nvSpPr>
        <p:spPr>
          <a:xfrm>
            <a:off x="6755130" y="3221346"/>
            <a:ext cx="4995886" cy="132343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D14F97"/>
              </a:buClr>
              <a:buSzPct val="100000"/>
              <a:buFont typeface="Arial"/>
              <a:buNone/>
            </a:pPr>
            <a:r>
              <a:rPr lang="en-US" dirty="0">
                <a:latin typeface="Arial"/>
                <a:ea typeface="Arial"/>
                <a:cs typeface="Arial"/>
                <a:sym typeface="Arial"/>
              </a:rPr>
              <a:t>Family and Community Literacy Partnerships</a:t>
            </a:r>
            <a:endParaRPr dirty="0"/>
          </a:p>
        </p:txBody>
      </p:sp>
      <p:sp>
        <p:nvSpPr>
          <p:cNvPr id="650" name="Google Shape;650;p1"/>
          <p:cNvSpPr txBox="1">
            <a:spLocks noGrp="1"/>
          </p:cNvSpPr>
          <p:nvPr>
            <p:ph type="subTitle" idx="1"/>
          </p:nvPr>
        </p:nvSpPr>
        <p:spPr>
          <a:xfrm>
            <a:off x="6755129" y="2825496"/>
            <a:ext cx="4810937" cy="413896"/>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026CAA"/>
              </a:buClr>
              <a:buSzPts val="2000"/>
              <a:buNone/>
            </a:pPr>
            <a:r>
              <a:rPr lang="en-US"/>
              <a:t>Oregon’s Early Literacy Framework</a:t>
            </a:r>
            <a:endParaRPr/>
          </a:p>
        </p:txBody>
      </p:sp>
      <p:grpSp>
        <p:nvGrpSpPr>
          <p:cNvPr id="651" name="Google Shape;651;p1" descr="Graphic containing two talk bubbles overlaying one another."/>
          <p:cNvGrpSpPr/>
          <p:nvPr/>
        </p:nvGrpSpPr>
        <p:grpSpPr>
          <a:xfrm>
            <a:off x="4942548" y="2539303"/>
            <a:ext cx="1626129" cy="1626129"/>
            <a:chOff x="6299200" y="2979738"/>
            <a:chExt cx="1626129" cy="1626129"/>
          </a:xfrm>
        </p:grpSpPr>
        <p:sp>
          <p:nvSpPr>
            <p:cNvPr id="652" name="Google Shape;652;p1"/>
            <p:cNvSpPr/>
            <p:nvPr/>
          </p:nvSpPr>
          <p:spPr>
            <a:xfrm>
              <a:off x="6299200" y="2979738"/>
              <a:ext cx="1626129" cy="1626129"/>
            </a:xfrm>
            <a:prstGeom prst="ellipse">
              <a:avLst/>
            </a:prstGeom>
            <a:solidFill>
              <a:srgbClr val="CF3B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53" name="Google Shape;653;p1"/>
            <p:cNvPicPr preferRelativeResize="0"/>
            <p:nvPr/>
          </p:nvPicPr>
          <p:blipFill rotWithShape="1">
            <a:blip r:embed="rId3">
              <a:alphaModFix/>
            </a:blip>
            <a:srcRect/>
            <a:stretch/>
          </p:blipFill>
          <p:spPr>
            <a:xfrm>
              <a:off x="6570397" y="3219980"/>
              <a:ext cx="1083733" cy="1083733"/>
            </a:xfrm>
            <a:prstGeom prst="rect">
              <a:avLst/>
            </a:prstGeom>
            <a:noFill/>
            <a:ln>
              <a:noFill/>
            </a:ln>
          </p:spPr>
        </p:pic>
      </p:grpSp>
      <p:pic>
        <p:nvPicPr>
          <p:cNvPr id="654" name="Google Shape;654;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42547" y="2501031"/>
            <a:ext cx="1627632" cy="16407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0"/>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Three effective instructional practices</a:t>
            </a:r>
            <a:endParaRPr/>
          </a:p>
        </p:txBody>
      </p:sp>
      <p:sp>
        <p:nvSpPr>
          <p:cNvPr id="732" name="Google Shape;732;p10"/>
          <p:cNvSpPr txBox="1">
            <a:spLocks noGrp="1"/>
          </p:cNvSpPr>
          <p:nvPr>
            <p:ph type="body" idx="1"/>
          </p:nvPr>
        </p:nvSpPr>
        <p:spPr>
          <a:xfrm>
            <a:off x="301287" y="1247989"/>
            <a:ext cx="7086600" cy="4722343"/>
          </a:xfrm>
          <a:prstGeom prst="rect">
            <a:avLst/>
          </a:prstGeom>
          <a:noFill/>
          <a:ln>
            <a:noFill/>
          </a:ln>
        </p:spPr>
        <p:txBody>
          <a:bodyPr spcFirstLastPara="1" wrap="square" lIns="91425" tIns="45700" rIns="91425" bIns="45700" anchor="t" anchorCtr="0">
            <a:spAutoFit/>
          </a:bodyPr>
          <a:lstStyle/>
          <a:p>
            <a:pPr marL="533400" lvl="0" indent="-457200" algn="l" rtl="0">
              <a:lnSpc>
                <a:spcPct val="113999"/>
              </a:lnSpc>
              <a:spcBef>
                <a:spcPts val="1000"/>
              </a:spcBef>
              <a:spcAft>
                <a:spcPts val="0"/>
              </a:spcAft>
              <a:buSzPts val="2400"/>
              <a:buAutoNum type="arabicPeriod"/>
            </a:pPr>
            <a:r>
              <a:rPr lang="en-US" dirty="0">
                <a:latin typeface="Arial"/>
                <a:ea typeface="Arial"/>
                <a:cs typeface="Arial"/>
                <a:sym typeface="Arial"/>
              </a:rPr>
              <a:t>Proactively establish authentic, purposeful and respectful partnerships with parents, caregivers and families, engaging in reciprocal communication that fosters meaningful family involvement in schools. </a:t>
            </a:r>
            <a:endParaRPr dirty="0"/>
          </a:p>
          <a:p>
            <a:pPr marL="533400" lvl="0" indent="-457200" algn="l" rtl="0">
              <a:lnSpc>
                <a:spcPct val="113999"/>
              </a:lnSpc>
              <a:spcBef>
                <a:spcPts val="1000"/>
              </a:spcBef>
              <a:spcAft>
                <a:spcPts val="0"/>
              </a:spcAft>
              <a:buSzPts val="2400"/>
              <a:buAutoNum type="arabicPeriod"/>
            </a:pPr>
            <a:r>
              <a:rPr lang="en-US" dirty="0">
                <a:latin typeface="Arial"/>
                <a:ea typeface="Arial"/>
                <a:cs typeface="Arial"/>
                <a:sym typeface="Arial"/>
              </a:rPr>
              <a:t>Work collaboratively with families and the greater community to foster a culture of literacy outside of the classroom.</a:t>
            </a:r>
            <a:endParaRPr dirty="0"/>
          </a:p>
          <a:p>
            <a:pPr marL="533400" lvl="0" indent="-457200" algn="l" rtl="0">
              <a:lnSpc>
                <a:spcPct val="113999"/>
              </a:lnSpc>
              <a:spcBef>
                <a:spcPts val="1000"/>
              </a:spcBef>
              <a:spcAft>
                <a:spcPts val="0"/>
              </a:spcAft>
              <a:buSzPts val="2400"/>
              <a:buAutoNum type="arabicPeriod"/>
            </a:pPr>
            <a:r>
              <a:rPr lang="en-US" dirty="0">
                <a:latin typeface="Arial"/>
                <a:ea typeface="Arial"/>
                <a:cs typeface="Arial"/>
                <a:sym typeface="Arial"/>
              </a:rPr>
              <a:t>Leverage the deep insights and expertise that families have about their children’s needs, interests and strengths to enhance learning.</a:t>
            </a:r>
            <a:endParaRPr dirty="0"/>
          </a:p>
        </p:txBody>
      </p:sp>
      <p:sp>
        <p:nvSpPr>
          <p:cNvPr id="733" name="Google Shape;733;p10"/>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In what ways do these show up in your current practice? </a:t>
            </a:r>
            <a:endParaRPr sz="2400" b="0" i="0" u="none" strike="noStrike" cap="none">
              <a:solidFill>
                <a:schemeClr val="lt1"/>
              </a:solidFill>
              <a:latin typeface="Arial"/>
              <a:ea typeface="Arial"/>
              <a:cs typeface="Arial"/>
              <a:sym typeface="Arial"/>
            </a:endParaRPr>
          </a:p>
          <a:p>
            <a:pPr marL="0" marR="0" lvl="0" indent="0" algn="ctr" rtl="0">
              <a:spcBef>
                <a:spcPts val="1800"/>
              </a:spcBef>
              <a:spcAft>
                <a:spcPts val="0"/>
              </a:spcAft>
              <a:buNone/>
            </a:pPr>
            <a:r>
              <a:rPr lang="en-US" sz="2400" b="0" i="0" u="none" strike="noStrike" cap="none">
                <a:solidFill>
                  <a:schemeClr val="lt1"/>
                </a:solidFill>
                <a:latin typeface="Arial"/>
                <a:ea typeface="Arial"/>
                <a:cs typeface="Arial"/>
                <a:sym typeface="Arial"/>
              </a:rPr>
              <a:t>Which practices might be growth areas for you?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
          <p:cNvSpPr txBox="1">
            <a:spLocks noGrp="1"/>
          </p:cNvSpPr>
          <p:nvPr>
            <p:ph type="title"/>
          </p:nvPr>
        </p:nvSpPr>
        <p:spPr>
          <a:xfrm>
            <a:off x="329183" y="350161"/>
            <a:ext cx="4333842"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1. Proactively establish partnerships that foster meaningful family involvement in schools. </a:t>
            </a:r>
            <a:endParaRPr dirty="0"/>
          </a:p>
        </p:txBody>
      </p:sp>
      <p:sp>
        <p:nvSpPr>
          <p:cNvPr id="740" name="Google Shape;740;p11"/>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Example</a:t>
            </a:r>
            <a:endParaRPr/>
          </a:p>
        </p:txBody>
      </p:sp>
      <p:sp>
        <p:nvSpPr>
          <p:cNvPr id="741" name="Google Shape;741;p11"/>
          <p:cNvSpPr txBox="1">
            <a:spLocks noGrp="1"/>
          </p:cNvSpPr>
          <p:nvPr>
            <p:ph type="body" idx="2"/>
          </p:nvPr>
        </p:nvSpPr>
        <p:spPr>
          <a:xfrm>
            <a:off x="5066261" y="886270"/>
            <a:ext cx="6739467" cy="1989775"/>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latin typeface="Arial"/>
                <a:ea typeface="Arial"/>
                <a:cs typeface="Arial"/>
                <a:sym typeface="Arial"/>
              </a:rPr>
              <a:t>The caregivers of a first grade class are invited to engage in their students’ learning in multiple ways by participating in storytelling sessions, co-creating projects with their students and supporting classroom activities and field trips.</a:t>
            </a:r>
            <a:endParaRPr dirty="0"/>
          </a:p>
        </p:txBody>
      </p:sp>
      <p:sp>
        <p:nvSpPr>
          <p:cNvPr id="742" name="Google Shape;742;p11"/>
          <p:cNvSpPr txBox="1">
            <a:spLocks noGrp="1"/>
          </p:cNvSpPr>
          <p:nvPr>
            <p:ph type="body" idx="3"/>
          </p:nvPr>
        </p:nvSpPr>
        <p:spPr>
          <a:xfrm>
            <a:off x="5074920" y="3512509"/>
            <a:ext cx="4409710"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Potential pitfall</a:t>
            </a:r>
            <a:endParaRPr/>
          </a:p>
        </p:txBody>
      </p:sp>
      <p:sp>
        <p:nvSpPr>
          <p:cNvPr id="743" name="Google Shape;743;p11"/>
          <p:cNvSpPr txBox="1">
            <a:spLocks noGrp="1"/>
          </p:cNvSpPr>
          <p:nvPr>
            <p:ph type="body" idx="4"/>
          </p:nvPr>
        </p:nvSpPr>
        <p:spPr>
          <a:xfrm>
            <a:off x="5074920" y="4094800"/>
            <a:ext cx="6739466" cy="1217898"/>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latin typeface="Arial"/>
                <a:ea typeface="Arial"/>
                <a:cs typeface="Arial"/>
                <a:sym typeface="Arial"/>
              </a:rPr>
              <a:t>These activities are only scheduled during the day or at the school site, or require background checks, making them inaccessible to diverse caregivers.</a:t>
            </a:r>
            <a:endParaRPr dirty="0"/>
          </a:p>
        </p:txBody>
      </p:sp>
      <p:cxnSp>
        <p:nvCxnSpPr>
          <p:cNvPr id="744" name="Google Shape;744;p11">
            <a:extLst>
              <a:ext uri="{C183D7F6-B498-43B3-948B-1728B52AA6E4}">
                <adec:decorative xmlns:adec="http://schemas.microsoft.com/office/drawing/2017/decorative" val="1"/>
              </a:ext>
            </a:extLst>
          </p:cNvPr>
          <p:cNvCxnSpPr/>
          <p:nvPr/>
        </p:nvCxnSpPr>
        <p:spPr>
          <a:xfrm>
            <a:off x="5074920" y="3202445"/>
            <a:ext cx="6265333" cy="0"/>
          </a:xfrm>
          <a:prstGeom prst="straightConnector1">
            <a:avLst/>
          </a:prstGeom>
          <a:noFill/>
          <a:ln w="63500" cap="rnd"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2" name="Google Shape;752;p12"/>
          <p:cNvSpPr txBox="1">
            <a:spLocks noGrp="1"/>
          </p:cNvSpPr>
          <p:nvPr>
            <p:ph type="title"/>
          </p:nvPr>
        </p:nvSpPr>
        <p:spPr>
          <a:xfrm>
            <a:off x="329183" y="350161"/>
            <a:ext cx="4333842"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1. Proactively establish partnerships that foster meaningful family involvement in schools. (2)</a:t>
            </a:r>
            <a:endParaRPr dirty="0"/>
          </a:p>
        </p:txBody>
      </p:sp>
      <p:sp>
        <p:nvSpPr>
          <p:cNvPr id="750" name="Google Shape;750;p12"/>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Why this matters</a:t>
            </a:r>
            <a:endParaRPr/>
          </a:p>
        </p:txBody>
      </p:sp>
      <p:sp>
        <p:nvSpPr>
          <p:cNvPr id="751" name="Google Shape;751;p12"/>
          <p:cNvSpPr txBox="1">
            <a:spLocks noGrp="1"/>
          </p:cNvSpPr>
          <p:nvPr>
            <p:ph type="body" idx="2"/>
          </p:nvPr>
        </p:nvSpPr>
        <p:spPr>
          <a:xfrm>
            <a:off x="5074920" y="932452"/>
            <a:ext cx="7110942" cy="2761653"/>
          </a:xfrm>
          <a:prstGeom prst="rect">
            <a:avLst/>
          </a:prstGeom>
          <a:noFill/>
          <a:ln>
            <a:noFill/>
          </a:ln>
        </p:spPr>
        <p:txBody>
          <a:bodyPr spcFirstLastPara="1" wrap="square" lIns="91425" tIns="45700" rIns="91425" bIns="45700" anchor="t" anchorCtr="0">
            <a:spAutoFit/>
          </a:bodyPr>
          <a:lstStyle/>
          <a:p>
            <a:pPr marL="0" lvl="0" indent="0" algn="l" rtl="0">
              <a:lnSpc>
                <a:spcPct val="113999"/>
              </a:lnSpc>
              <a:spcBef>
                <a:spcPts val="0"/>
              </a:spcBef>
              <a:spcAft>
                <a:spcPts val="0"/>
              </a:spcAft>
              <a:buClr>
                <a:srgbClr val="1E1E2D"/>
              </a:buClr>
              <a:buSzPts val="2200"/>
              <a:buNone/>
            </a:pPr>
            <a:r>
              <a:rPr lang="en-US" dirty="0"/>
              <a:t>These partnerships are crucial for student development, </a:t>
            </a:r>
            <a:r>
              <a:rPr lang="en-US" b="0" i="0" dirty="0">
                <a:solidFill>
                  <a:srgbClr val="0D0D0D"/>
                </a:solidFill>
              </a:rPr>
              <a:t>tackling educational obstacles, and creating nurturing learning</a:t>
            </a:r>
            <a:r>
              <a:rPr lang="en-US" dirty="0"/>
              <a:t>. </a:t>
            </a:r>
            <a:r>
              <a:rPr lang="en-US" b="0" i="0" dirty="0">
                <a:solidFill>
                  <a:srgbClr val="0D0D0D"/>
                </a:solidFill>
              </a:rPr>
              <a:t>They form a vital community that </a:t>
            </a:r>
            <a:r>
              <a:rPr lang="en-US" dirty="0"/>
              <a:t>leverages valuable insights from families and encourages a collaborative educational experience that benefits the overall development and academic success of students.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3"/>
          <p:cNvSpPr txBox="1">
            <a:spLocks noGrp="1"/>
          </p:cNvSpPr>
          <p:nvPr>
            <p:ph type="title"/>
          </p:nvPr>
        </p:nvSpPr>
        <p:spPr>
          <a:xfrm>
            <a:off x="329183" y="350161"/>
            <a:ext cx="4409710" cy="332398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2. Work collaboratively with families and the greater community to foster a culture of literacy outside of the classroom.</a:t>
            </a:r>
            <a:endParaRPr dirty="0"/>
          </a:p>
        </p:txBody>
      </p:sp>
      <p:sp>
        <p:nvSpPr>
          <p:cNvPr id="759" name="Google Shape;759;p13"/>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Example</a:t>
            </a:r>
            <a:endParaRPr/>
          </a:p>
        </p:txBody>
      </p:sp>
      <p:sp>
        <p:nvSpPr>
          <p:cNvPr id="760" name="Google Shape;760;p13"/>
          <p:cNvSpPr txBox="1">
            <a:spLocks noGrp="1"/>
          </p:cNvSpPr>
          <p:nvPr>
            <p:ph type="body" idx="2"/>
          </p:nvPr>
        </p:nvSpPr>
        <p:spPr>
          <a:xfrm>
            <a:off x="5074920" y="882067"/>
            <a:ext cx="6739467" cy="2761653"/>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0D0D0D"/>
              </a:buClr>
              <a:buSzPts val="2200"/>
              <a:buNone/>
            </a:pPr>
            <a:r>
              <a:rPr lang="en-US" b="0" i="0" dirty="0">
                <a:solidFill>
                  <a:srgbClr val="0D0D0D"/>
                </a:solidFill>
              </a:rPr>
              <a:t>A kindergarten teacher supports parents by creating a shared resource that includes reading and writing strategies, diverse book lists, local reading events and places to get free books, while also offering a space for parents to contribute their recommendations, thus collaboratively building a comprehensive literacy toolkit.</a:t>
            </a:r>
            <a:endParaRPr dirty="0"/>
          </a:p>
        </p:txBody>
      </p:sp>
      <p:sp>
        <p:nvSpPr>
          <p:cNvPr id="761" name="Google Shape;761;p13"/>
          <p:cNvSpPr txBox="1">
            <a:spLocks noGrp="1"/>
          </p:cNvSpPr>
          <p:nvPr>
            <p:ph type="body" idx="3"/>
          </p:nvPr>
        </p:nvSpPr>
        <p:spPr>
          <a:xfrm>
            <a:off x="5074920" y="4194962"/>
            <a:ext cx="4409710"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Potential pitfall</a:t>
            </a:r>
            <a:endParaRPr/>
          </a:p>
        </p:txBody>
      </p:sp>
      <p:sp>
        <p:nvSpPr>
          <p:cNvPr id="762" name="Google Shape;762;p13"/>
          <p:cNvSpPr txBox="1">
            <a:spLocks noGrp="1"/>
          </p:cNvSpPr>
          <p:nvPr>
            <p:ph type="body" idx="4"/>
          </p:nvPr>
        </p:nvSpPr>
        <p:spPr>
          <a:xfrm>
            <a:off x="5074920" y="4673106"/>
            <a:ext cx="5956874" cy="160383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latin typeface="Arial"/>
                <a:ea typeface="Arial"/>
                <a:cs typeface="Arial"/>
                <a:sym typeface="Arial"/>
              </a:rPr>
              <a:t>Educators limit resources and events to English-only formats, rather than embracing opportunities that promote biliteracy and multilingualism.</a:t>
            </a:r>
            <a:endParaRPr dirty="0"/>
          </a:p>
        </p:txBody>
      </p:sp>
      <p:cxnSp>
        <p:nvCxnSpPr>
          <p:cNvPr id="763" name="Google Shape;763;p13">
            <a:extLst>
              <a:ext uri="{C183D7F6-B498-43B3-948B-1728B52AA6E4}">
                <adec:decorative xmlns:adec="http://schemas.microsoft.com/office/drawing/2017/decorative" val="1"/>
              </a:ext>
            </a:extLst>
          </p:cNvPr>
          <p:cNvCxnSpPr/>
          <p:nvPr/>
        </p:nvCxnSpPr>
        <p:spPr>
          <a:xfrm>
            <a:off x="5074920" y="3861650"/>
            <a:ext cx="6265333" cy="0"/>
          </a:xfrm>
          <a:prstGeom prst="straightConnector1">
            <a:avLst/>
          </a:prstGeom>
          <a:noFill/>
          <a:ln w="63500" cap="rnd"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1" name="Google Shape;771;p14"/>
          <p:cNvSpPr txBox="1">
            <a:spLocks noGrp="1"/>
          </p:cNvSpPr>
          <p:nvPr>
            <p:ph type="title"/>
          </p:nvPr>
        </p:nvSpPr>
        <p:spPr>
          <a:xfrm>
            <a:off x="329183" y="350161"/>
            <a:ext cx="4409710" cy="286228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2. Work collaboratively with families and the greater community to foster a culture of literacy outside of the classroom. (2)</a:t>
            </a:r>
            <a:endParaRPr dirty="0"/>
          </a:p>
        </p:txBody>
      </p:sp>
      <p:sp>
        <p:nvSpPr>
          <p:cNvPr id="769" name="Google Shape;769;p14"/>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Why this matters</a:t>
            </a:r>
            <a:endParaRPr/>
          </a:p>
        </p:txBody>
      </p:sp>
      <p:sp>
        <p:nvSpPr>
          <p:cNvPr id="770" name="Google Shape;770;p14"/>
          <p:cNvSpPr txBox="1">
            <a:spLocks noGrp="1"/>
          </p:cNvSpPr>
          <p:nvPr>
            <p:ph type="body" idx="2"/>
          </p:nvPr>
        </p:nvSpPr>
        <p:spPr>
          <a:xfrm>
            <a:off x="5074920" y="811437"/>
            <a:ext cx="6739467" cy="3738716"/>
          </a:xfrm>
          <a:prstGeom prst="rect">
            <a:avLst/>
          </a:prstGeom>
          <a:noFill/>
          <a:ln>
            <a:noFill/>
          </a:ln>
        </p:spPr>
        <p:txBody>
          <a:bodyPr spcFirstLastPara="1" wrap="square" lIns="91425" tIns="45700" rIns="91425" bIns="45700" anchor="t" anchorCtr="0">
            <a:spAutoFit/>
          </a:bodyPr>
          <a:lstStyle/>
          <a:p>
            <a:pPr marL="0" lvl="0" indent="0" algn="l" rtl="0">
              <a:lnSpc>
                <a:spcPct val="113999"/>
              </a:lnSpc>
              <a:spcBef>
                <a:spcPts val="0"/>
              </a:spcBef>
              <a:spcAft>
                <a:spcPts val="0"/>
              </a:spcAft>
              <a:buClr>
                <a:srgbClr val="1E1E2D"/>
              </a:buClr>
              <a:buSzPts val="2200"/>
              <a:buNone/>
            </a:pPr>
            <a:r>
              <a:rPr lang="en-US" dirty="0"/>
              <a:t>Learning is an interconnected process that happens between home and school environments. </a:t>
            </a:r>
            <a:r>
              <a:rPr lang="en-US" b="0" i="0" dirty="0">
                <a:solidFill>
                  <a:srgbClr val="0D0D0D"/>
                </a:solidFill>
              </a:rPr>
              <a:t>As primary educators, families and caregivers play a crucial role in early language and literacy, directly enhancing learning and development at school.</a:t>
            </a:r>
            <a:endParaRPr dirty="0"/>
          </a:p>
          <a:p>
            <a:pPr marL="0" lvl="0" indent="0" algn="l" rtl="0">
              <a:lnSpc>
                <a:spcPct val="113999"/>
              </a:lnSpc>
              <a:spcBef>
                <a:spcPts val="1600"/>
              </a:spcBef>
              <a:spcAft>
                <a:spcPts val="0"/>
              </a:spcAft>
              <a:buClr>
                <a:srgbClr val="1E1E2D"/>
              </a:buClr>
              <a:buSzPts val="2200"/>
              <a:buNone/>
            </a:pPr>
            <a:r>
              <a:rPr lang="en-US" dirty="0">
                <a:latin typeface="Arial"/>
                <a:ea typeface="Arial"/>
                <a:cs typeface="Arial"/>
                <a:sym typeface="Arial"/>
              </a:rPr>
              <a:t>Collaboration between home and school ensures that children receive consistent and meaningful language experiences that support their overall learning and development in and outside of school.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5"/>
          <p:cNvSpPr txBox="1">
            <a:spLocks noGrp="1"/>
          </p:cNvSpPr>
          <p:nvPr>
            <p:ph type="title"/>
          </p:nvPr>
        </p:nvSpPr>
        <p:spPr>
          <a:xfrm>
            <a:off x="377613" y="354263"/>
            <a:ext cx="4069080" cy="332398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3. Leverage the deep insights and expertise that families have about their children’s needs, interests and strengths. </a:t>
            </a:r>
            <a:endParaRPr dirty="0"/>
          </a:p>
        </p:txBody>
      </p:sp>
      <p:sp>
        <p:nvSpPr>
          <p:cNvPr id="778" name="Google Shape;778;p15"/>
          <p:cNvSpPr txBox="1">
            <a:spLocks noGrp="1"/>
          </p:cNvSpPr>
          <p:nvPr>
            <p:ph type="body" idx="1"/>
          </p:nvPr>
        </p:nvSpPr>
        <p:spPr>
          <a:xfrm>
            <a:off x="5074920" y="230632"/>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Example</a:t>
            </a:r>
            <a:endParaRPr/>
          </a:p>
        </p:txBody>
      </p:sp>
      <p:sp>
        <p:nvSpPr>
          <p:cNvPr id="782" name="Google Shape;782;p15"/>
          <p:cNvSpPr txBox="1"/>
          <p:nvPr/>
        </p:nvSpPr>
        <p:spPr>
          <a:xfrm>
            <a:off x="5074920" y="708335"/>
            <a:ext cx="6871274" cy="251908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1E1E2D"/>
              </a:buClr>
              <a:buSzPts val="2000"/>
              <a:buFont typeface="Arial"/>
              <a:buNone/>
            </a:pPr>
            <a:r>
              <a:rPr lang="en-US" sz="2000" b="0" i="0" u="none" strike="noStrike" cap="none" dirty="0">
                <a:solidFill>
                  <a:srgbClr val="1E1E2D"/>
                </a:solidFill>
                <a:latin typeface="Arial"/>
                <a:ea typeface="Arial"/>
                <a:cs typeface="Arial"/>
                <a:sym typeface="Arial"/>
              </a:rPr>
              <a:t>A third grade teacher uses an interpreter for a family meeting at the start of the year, to establish a relationship, set up student goals and create personalized support plans. This collaboration informs the teacher’s integration of the student’s language and culture into school activities, enriching the learning environment for all students in the classroom.</a:t>
            </a:r>
            <a:endParaRPr sz="2000" b="0" i="0" u="none" strike="noStrike" cap="none" dirty="0">
              <a:solidFill>
                <a:srgbClr val="1E1E2D"/>
              </a:solidFill>
              <a:latin typeface="Arial"/>
              <a:ea typeface="Arial"/>
              <a:cs typeface="Arial"/>
              <a:sym typeface="Arial"/>
            </a:endParaRPr>
          </a:p>
        </p:txBody>
      </p:sp>
      <p:cxnSp>
        <p:nvCxnSpPr>
          <p:cNvPr id="781" name="Google Shape;781;p15">
            <a:extLst>
              <a:ext uri="{C183D7F6-B498-43B3-948B-1728B52AA6E4}">
                <adec:decorative xmlns:adec="http://schemas.microsoft.com/office/drawing/2017/decorative" val="1"/>
              </a:ext>
            </a:extLst>
          </p:cNvPr>
          <p:cNvCxnSpPr/>
          <p:nvPr/>
        </p:nvCxnSpPr>
        <p:spPr>
          <a:xfrm>
            <a:off x="5074920" y="3384476"/>
            <a:ext cx="6265333" cy="0"/>
          </a:xfrm>
          <a:prstGeom prst="straightConnector1">
            <a:avLst/>
          </a:prstGeom>
          <a:noFill/>
          <a:ln w="63500" cap="rnd" cmpd="sng">
            <a:solidFill>
              <a:schemeClr val="lt1"/>
            </a:solidFill>
            <a:prstDash val="solid"/>
            <a:miter lim="800000"/>
            <a:headEnd type="none" w="sm" len="sm"/>
            <a:tailEnd type="none" w="sm" len="sm"/>
          </a:ln>
        </p:spPr>
      </p:cxnSp>
      <p:sp>
        <p:nvSpPr>
          <p:cNvPr id="779" name="Google Shape;779;p15"/>
          <p:cNvSpPr txBox="1">
            <a:spLocks noGrp="1"/>
          </p:cNvSpPr>
          <p:nvPr>
            <p:ph type="body" idx="3"/>
          </p:nvPr>
        </p:nvSpPr>
        <p:spPr>
          <a:xfrm>
            <a:off x="5074920" y="3550471"/>
            <a:ext cx="4409710"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Potential pitfall</a:t>
            </a:r>
            <a:endParaRPr/>
          </a:p>
        </p:txBody>
      </p:sp>
      <p:sp>
        <p:nvSpPr>
          <p:cNvPr id="780" name="Google Shape;780;p15"/>
          <p:cNvSpPr txBox="1">
            <a:spLocks noGrp="1"/>
          </p:cNvSpPr>
          <p:nvPr>
            <p:ph type="body" idx="4"/>
          </p:nvPr>
        </p:nvSpPr>
        <p:spPr>
          <a:xfrm>
            <a:off x="5086502" y="4119510"/>
            <a:ext cx="6002594" cy="1846619"/>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0D0D0D"/>
              </a:buClr>
              <a:buSzPts val="2000"/>
              <a:buNone/>
            </a:pPr>
            <a:r>
              <a:rPr lang="en-US" sz="2000" b="0" i="0" dirty="0">
                <a:solidFill>
                  <a:srgbClr val="0D0D0D"/>
                </a:solidFill>
              </a:rPr>
              <a:t>Educators may hesitate to connect with families who speak another language or limit family engagement to times when families are working, rather than exploring alternative ways to build cultural and linguistic connections for the student.</a:t>
            </a:r>
            <a:endParaRPr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6"/>
          <p:cNvSpPr txBox="1">
            <a:spLocks noGrp="1"/>
          </p:cNvSpPr>
          <p:nvPr>
            <p:ph type="title"/>
          </p:nvPr>
        </p:nvSpPr>
        <p:spPr>
          <a:xfrm>
            <a:off x="329183" y="350161"/>
            <a:ext cx="4069080" cy="332398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3. Leverage the deep insights and expertise that families have about their children’s needs, interests and strengths. (2)</a:t>
            </a:r>
            <a:endParaRPr dirty="0"/>
          </a:p>
        </p:txBody>
      </p:sp>
      <p:sp>
        <p:nvSpPr>
          <p:cNvPr id="789" name="Google Shape;789;p16"/>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Why this matters</a:t>
            </a:r>
            <a:endParaRPr/>
          </a:p>
        </p:txBody>
      </p:sp>
      <p:sp>
        <p:nvSpPr>
          <p:cNvPr id="790" name="Google Shape;790;p16"/>
          <p:cNvSpPr txBox="1">
            <a:spLocks noGrp="1"/>
          </p:cNvSpPr>
          <p:nvPr>
            <p:ph type="body" idx="2"/>
          </p:nvPr>
        </p:nvSpPr>
        <p:spPr>
          <a:xfrm>
            <a:off x="5123350" y="832151"/>
            <a:ext cx="6739467" cy="4329840"/>
          </a:xfrm>
          <a:prstGeom prst="rect">
            <a:avLst/>
          </a:prstGeom>
          <a:noFill/>
          <a:ln>
            <a:noFill/>
          </a:ln>
        </p:spPr>
        <p:txBody>
          <a:bodyPr spcFirstLastPara="1" wrap="square" lIns="91425" tIns="45700" rIns="91425" bIns="45700" anchor="t" anchorCtr="0">
            <a:spAutoFit/>
          </a:bodyPr>
          <a:lstStyle/>
          <a:p>
            <a:pPr marL="0" lvl="0" indent="0" algn="l" rtl="0">
              <a:lnSpc>
                <a:spcPct val="113999"/>
              </a:lnSpc>
              <a:spcBef>
                <a:spcPts val="0"/>
              </a:spcBef>
              <a:spcAft>
                <a:spcPts val="0"/>
              </a:spcAft>
              <a:buClr>
                <a:srgbClr val="1E1E2D"/>
              </a:buClr>
              <a:buSzPts val="2200"/>
              <a:buNone/>
            </a:pPr>
            <a:r>
              <a:rPr lang="en-US" dirty="0">
                <a:latin typeface="Arial"/>
                <a:ea typeface="Arial"/>
                <a:cs typeface="Arial"/>
                <a:sym typeface="Arial"/>
              </a:rPr>
              <a:t>Family engagement is crucial for a child’s success, as it involves collaboration between schools and families to support learning and development. It is important because it fosters mutual respect, builds trust and creates a cohesive learning environment for the child. </a:t>
            </a:r>
            <a:endParaRPr dirty="0"/>
          </a:p>
          <a:p>
            <a:pPr marL="0" lvl="0" indent="0" algn="l" rtl="0">
              <a:lnSpc>
                <a:spcPct val="113999"/>
              </a:lnSpc>
              <a:spcBef>
                <a:spcPts val="1600"/>
              </a:spcBef>
              <a:spcAft>
                <a:spcPts val="0"/>
              </a:spcAft>
              <a:buClr>
                <a:srgbClr val="1E1E2D"/>
              </a:buClr>
              <a:buSzPts val="2200"/>
              <a:buNone/>
            </a:pPr>
            <a:r>
              <a:rPr lang="en-US" dirty="0">
                <a:latin typeface="Arial"/>
                <a:ea typeface="Arial"/>
                <a:cs typeface="Arial"/>
                <a:sym typeface="Arial"/>
              </a:rPr>
              <a:t>Furthermore, involving families in decision-making and advocacy efforts at the program level can positively impact a child’s educational outcomes.</a:t>
            </a:r>
            <a:endParaRPr dirty="0"/>
          </a:p>
          <a:p>
            <a:pPr marL="0" lvl="0" indent="0" algn="l" rtl="0">
              <a:lnSpc>
                <a:spcPct val="114000"/>
              </a:lnSpc>
              <a:spcBef>
                <a:spcPts val="1600"/>
              </a:spcBef>
              <a:spcAft>
                <a:spcPts val="0"/>
              </a:spcAft>
              <a:buClr>
                <a:srgbClr val="1E1E2D"/>
              </a:buClr>
              <a:buSzPts val="22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17">
            <a:extLst>
              <a:ext uri="{C183D7F6-B498-43B3-948B-1728B52AA6E4}">
                <adec:decorative xmlns:adec="http://schemas.microsoft.com/office/drawing/2017/decorative" val="1"/>
              </a:ext>
            </a:extLst>
          </p:cNvPr>
          <p:cNvPicPr preferRelativeResize="0"/>
          <p:nvPr/>
        </p:nvPicPr>
        <p:blipFill rotWithShape="1">
          <a:blip r:embed="rId3">
            <a:alphaModFix/>
          </a:blip>
          <a:srcRect t="14062" b="14062"/>
          <a:stretch/>
        </p:blipFill>
        <p:spPr>
          <a:xfrm>
            <a:off x="5455920" y="-1"/>
            <a:ext cx="6949441" cy="6858001"/>
          </a:xfrm>
          <a:prstGeom prst="rect">
            <a:avLst/>
          </a:prstGeom>
          <a:noFill/>
          <a:ln>
            <a:noFill/>
          </a:ln>
        </p:spPr>
      </p:pic>
      <p:pic>
        <p:nvPicPr>
          <p:cNvPr id="798" name="Google Shape;798;p17">
            <a:extLst>
              <a:ext uri="{C183D7F6-B498-43B3-948B-1728B52AA6E4}">
                <adec:decorative xmlns:adec="http://schemas.microsoft.com/office/drawing/2017/decorative" val="1"/>
              </a:ext>
            </a:extLst>
          </p:cNvPr>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799" name="Google Shape;799;p17">
            <a:extLst>
              <a:ext uri="{C183D7F6-B498-43B3-948B-1728B52AA6E4}">
                <adec:decorative xmlns:adec="http://schemas.microsoft.com/office/drawing/2017/decorative" val="1"/>
              </a:ext>
            </a:extLst>
          </p:cNvPr>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800" name="Google Shape;800;p17"/>
          <p:cNvSpPr txBox="1">
            <a:spLocks noGrp="1"/>
          </p:cNvSpPr>
          <p:nvPr>
            <p:ph type="title" idx="4294967295"/>
          </p:nvPr>
        </p:nvSpPr>
        <p:spPr>
          <a:xfrm>
            <a:off x="622301" y="1465263"/>
            <a:ext cx="3869018" cy="157377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7500"/>
          </a:bodyPr>
          <a:lstStyle/>
          <a:p>
            <a:pPr marL="0" marR="0" lvl="0" indent="0" algn="l" defTabSz="914400" rtl="0" eaLnBrk="1" fontAlgn="auto" latinLnBrk="0" hangingPunct="1">
              <a:lnSpc>
                <a:spcPct val="100000"/>
              </a:lnSpc>
              <a:spcBef>
                <a:spcPts val="0"/>
              </a:spcBef>
              <a:spcAft>
                <a:spcPts val="0"/>
              </a:spcAft>
              <a:buClr>
                <a:srgbClr val="02639C"/>
              </a:buClr>
              <a:buSzPct val="100000"/>
              <a:buFont typeface="Arial"/>
              <a:buNone/>
              <a:tabLst/>
              <a:defRPr/>
            </a:pPr>
            <a:r>
              <a:rPr kumimoji="0" lang="en-US" sz="3600" b="1" i="0" u="none" strike="noStrike" kern="0" cap="none" spc="0" normalizeH="0" baseline="0" noProof="0" dirty="0">
                <a:ln>
                  <a:noFill/>
                </a:ln>
                <a:solidFill>
                  <a:srgbClr val="02639C"/>
                </a:solidFill>
                <a:effectLst/>
                <a:uLnTx/>
                <a:uFillTx/>
                <a:latin typeface="Arial"/>
                <a:ea typeface="Arial"/>
                <a:cs typeface="Arial"/>
                <a:sym typeface="Arial"/>
              </a:rPr>
              <a:t>Reflecting on Our Practice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8"/>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Pair-share</a:t>
            </a:r>
            <a:endParaRPr/>
          </a:p>
        </p:txBody>
      </p:sp>
      <p:sp>
        <p:nvSpPr>
          <p:cNvPr id="807" name="Google Shape;807;p18"/>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p>
            <a:pPr marL="76200" lvl="0" indent="0" algn="l" rtl="0">
              <a:lnSpc>
                <a:spcPct val="114000"/>
              </a:lnSpc>
              <a:spcBef>
                <a:spcPts val="0"/>
              </a:spcBef>
              <a:spcAft>
                <a:spcPts val="0"/>
              </a:spcAft>
              <a:buClr>
                <a:srgbClr val="2E6AA6"/>
              </a:buClr>
              <a:buSzPts val="2400"/>
              <a:buNone/>
            </a:pPr>
            <a:r>
              <a:rPr lang="en-US"/>
              <a:t>Select one question to discuss with a partner:</a:t>
            </a:r>
            <a:endParaRPr/>
          </a:p>
        </p:txBody>
      </p:sp>
      <p:sp>
        <p:nvSpPr>
          <p:cNvPr id="808" name="Google Shape;808;p18"/>
          <p:cNvSpPr txBox="1">
            <a:spLocks noGrp="1"/>
          </p:cNvSpPr>
          <p:nvPr>
            <p:ph type="body" idx="2"/>
          </p:nvPr>
        </p:nvSpPr>
        <p:spPr>
          <a:xfrm>
            <a:off x="329184" y="1955060"/>
            <a:ext cx="6054683" cy="3172022"/>
          </a:xfrm>
          <a:prstGeom prst="rect">
            <a:avLst/>
          </a:prstGeom>
          <a:noFill/>
          <a:ln>
            <a:noFill/>
          </a:ln>
        </p:spPr>
        <p:txBody>
          <a:bodyPr spcFirstLastPara="1" wrap="square" lIns="91425" tIns="45700" rIns="91425" bIns="45700" anchor="t" anchorCtr="0">
            <a:spAutoFit/>
          </a:bodyPr>
          <a:lstStyle/>
          <a:p>
            <a:pPr marL="342900" lvl="0" indent="-342900" algn="l" rtl="0">
              <a:lnSpc>
                <a:spcPct val="114000"/>
              </a:lnSpc>
              <a:spcBef>
                <a:spcPts val="0"/>
              </a:spcBef>
              <a:spcAft>
                <a:spcPts val="0"/>
              </a:spcAft>
              <a:buClr>
                <a:srgbClr val="1E1E2D"/>
              </a:buClr>
              <a:buSzPts val="2200"/>
              <a:buFont typeface="Arial"/>
              <a:buChar char="•"/>
            </a:pPr>
            <a:r>
              <a:rPr lang="en-US" dirty="0">
                <a:latin typeface="Arial"/>
                <a:ea typeface="Arial"/>
                <a:cs typeface="Arial"/>
                <a:sym typeface="Arial"/>
              </a:rPr>
              <a:t>How are you building authentic relationships with students, families and the greater community?</a:t>
            </a:r>
            <a:endParaRPr dirty="0"/>
          </a:p>
          <a:p>
            <a:pPr marL="342900" lvl="0" indent="-342900" algn="l" rtl="0">
              <a:lnSpc>
                <a:spcPct val="114000"/>
              </a:lnSpc>
              <a:spcBef>
                <a:spcPts val="1600"/>
              </a:spcBef>
              <a:spcAft>
                <a:spcPts val="0"/>
              </a:spcAft>
              <a:buClr>
                <a:srgbClr val="1E1E2D"/>
              </a:buClr>
              <a:buSzPts val="2200"/>
              <a:buFont typeface="Arial"/>
              <a:buChar char="•"/>
            </a:pPr>
            <a:r>
              <a:rPr lang="en-US" dirty="0">
                <a:latin typeface="Arial"/>
                <a:ea typeface="Arial"/>
                <a:cs typeface="Arial"/>
                <a:sym typeface="Arial"/>
              </a:rPr>
              <a:t>How can you utilize families’ expertise to effectively support literacy learning in your classroom?</a:t>
            </a:r>
            <a:endParaRPr dirty="0"/>
          </a:p>
          <a:p>
            <a:pPr marL="0" lvl="0" indent="0" algn="l" rtl="0">
              <a:lnSpc>
                <a:spcPct val="114000"/>
              </a:lnSpc>
              <a:spcBef>
                <a:spcPts val="1600"/>
              </a:spcBef>
              <a:spcAft>
                <a:spcPts val="0"/>
              </a:spcAft>
              <a:buClr>
                <a:srgbClr val="1E1E2D"/>
              </a:buClr>
              <a:buSzPts val="2200"/>
              <a:buNone/>
            </a:pPr>
            <a:endParaRPr dirty="0"/>
          </a:p>
        </p:txBody>
      </p:sp>
      <p:sp>
        <p:nvSpPr>
          <p:cNvPr id="809" name="Google Shape;809;p18" descr="Dark blue talk bubble"/>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810" name="Google Shape;810;p18" descr="Light blue talk bubble"/>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9"/>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D14F97"/>
              </a:buClr>
              <a:buSzPct val="100000"/>
              <a:buFont typeface="Arial"/>
              <a:buNone/>
            </a:pPr>
            <a:r>
              <a:rPr lang="en-US" dirty="0">
                <a:latin typeface="Arial"/>
                <a:ea typeface="Arial"/>
                <a:cs typeface="Arial"/>
                <a:sym typeface="Arial"/>
              </a:rPr>
              <a:t>Integrating family and community partnerships into the classroom</a:t>
            </a:r>
            <a:endParaRPr dirty="0"/>
          </a:p>
        </p:txBody>
      </p:sp>
      <p:sp>
        <p:nvSpPr>
          <p:cNvPr id="817" name="Google Shape;817;p19"/>
          <p:cNvSpPr txBox="1">
            <a:spLocks noGrp="1"/>
          </p:cNvSpPr>
          <p:nvPr>
            <p:ph type="body" idx="1"/>
          </p:nvPr>
        </p:nvSpPr>
        <p:spPr>
          <a:xfrm>
            <a:off x="400878" y="1220698"/>
            <a:ext cx="11390244" cy="2130199"/>
          </a:xfrm>
          <a:prstGeom prst="rect">
            <a:avLst/>
          </a:prstGeom>
          <a:noFill/>
          <a:ln>
            <a:noFill/>
          </a:ln>
        </p:spPr>
        <p:txBody>
          <a:bodyPr spcFirstLastPara="1" wrap="square" lIns="91425" tIns="45700" rIns="91425" bIns="45700" anchor="t" anchorCtr="0">
            <a:noAutofit/>
          </a:bodyPr>
          <a:lstStyle/>
          <a:p>
            <a:pPr marL="0" lvl="0" indent="0" algn="ctr" rtl="0">
              <a:lnSpc>
                <a:spcPct val="114000"/>
              </a:lnSpc>
              <a:spcBef>
                <a:spcPts val="0"/>
              </a:spcBef>
              <a:spcAft>
                <a:spcPts val="0"/>
              </a:spcAft>
              <a:buClr>
                <a:srgbClr val="1E1E2D"/>
              </a:buClr>
              <a:buSzPts val="2400"/>
              <a:buNone/>
            </a:pPr>
            <a:r>
              <a:rPr lang="en-US" dirty="0">
                <a:latin typeface="Arial"/>
                <a:ea typeface="Arial"/>
                <a:cs typeface="Arial"/>
                <a:sym typeface="Arial"/>
              </a:rPr>
              <a:t>Consider the student you reflected on at the beginning of our session:</a:t>
            </a:r>
            <a:endParaRPr dirty="0"/>
          </a:p>
        </p:txBody>
      </p:sp>
      <p:sp>
        <p:nvSpPr>
          <p:cNvPr id="818" name="Google Shape;818;p19"/>
          <p:cNvSpPr/>
          <p:nvPr/>
        </p:nvSpPr>
        <p:spPr>
          <a:xfrm>
            <a:off x="690813" y="2416502"/>
            <a:ext cx="3815249" cy="3380349"/>
          </a:xfrm>
          <a:prstGeom prst="wedgeEllipseCallout">
            <a:avLst>
              <a:gd name="adj1" fmla="val 26661"/>
              <a:gd name="adj2" fmla="val 68263"/>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Arial"/>
                <a:ea typeface="Arial"/>
                <a:cs typeface="Arial"/>
                <a:sym typeface="Arial"/>
              </a:rPr>
              <a:t>What role could families play within and outside of your classroom?</a:t>
            </a:r>
            <a:endParaRPr dirty="0"/>
          </a:p>
        </p:txBody>
      </p:sp>
      <p:sp>
        <p:nvSpPr>
          <p:cNvPr id="819" name="Google Shape;819;p19"/>
          <p:cNvSpPr/>
          <p:nvPr/>
        </p:nvSpPr>
        <p:spPr>
          <a:xfrm>
            <a:off x="4250031" y="2416502"/>
            <a:ext cx="3805724" cy="3380349"/>
          </a:xfrm>
          <a:prstGeom prst="wedgeEllipseCallout">
            <a:avLst>
              <a:gd name="adj1" fmla="val -993"/>
              <a:gd name="adj2" fmla="val 70237"/>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Arial"/>
                <a:ea typeface="Arial"/>
                <a:cs typeface="Arial"/>
                <a:sym typeface="Arial"/>
              </a:rPr>
              <a:t>What new strategies could you use to strengthen your relationship with their family?</a:t>
            </a:r>
            <a:endParaRPr dirty="0"/>
          </a:p>
        </p:txBody>
      </p:sp>
      <p:sp>
        <p:nvSpPr>
          <p:cNvPr id="820" name="Google Shape;820;p19"/>
          <p:cNvSpPr/>
          <p:nvPr/>
        </p:nvSpPr>
        <p:spPr>
          <a:xfrm>
            <a:off x="7542549" y="2416502"/>
            <a:ext cx="4072424" cy="3380349"/>
          </a:xfrm>
          <a:prstGeom prst="wedgeEllipseCallout">
            <a:avLst>
              <a:gd name="adj1" fmla="val -26133"/>
              <a:gd name="adj2" fmla="val 68921"/>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Arial"/>
                <a:ea typeface="Arial"/>
                <a:cs typeface="Arial"/>
                <a:sym typeface="Arial"/>
              </a:rPr>
              <a:t>How are you currently using your knowledge of this student's cultural and linguistic background in your classroom? </a:t>
            </a:r>
            <a:endParaRPr sz="2400" b="0"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
          <p:cNvSpPr txBox="1">
            <a:spLocks noGrp="1"/>
          </p:cNvSpPr>
          <p:nvPr>
            <p:ph type="title"/>
          </p:nvPr>
        </p:nvSpPr>
        <p:spPr>
          <a:xfrm>
            <a:off x="536063" y="40452"/>
            <a:ext cx="12200216"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Oregon’s Early Literacy Framework—Family and Community Partnerships</a:t>
            </a:r>
            <a:endParaRPr/>
          </a:p>
        </p:txBody>
      </p:sp>
      <p:sp>
        <p:nvSpPr>
          <p:cNvPr id="661" name="Google Shape;661;p2"/>
          <p:cNvSpPr txBox="1">
            <a:spLocks noGrp="1"/>
          </p:cNvSpPr>
          <p:nvPr>
            <p:ph type="body" idx="1"/>
          </p:nvPr>
        </p:nvSpPr>
        <p:spPr>
          <a:xfrm>
            <a:off x="417443" y="1297190"/>
            <a:ext cx="11390244" cy="755143"/>
          </a:xfrm>
          <a:prstGeom prst="rect">
            <a:avLst/>
          </a:prstGeom>
          <a:noFill/>
          <a:ln>
            <a:noFill/>
          </a:ln>
        </p:spPr>
        <p:txBody>
          <a:bodyPr spcFirstLastPara="1" wrap="square" lIns="182875" tIns="182875" rIns="182875" bIns="182875" anchor="t" anchorCtr="0">
            <a:spAutoFit/>
          </a:bodyPr>
          <a:lstStyle/>
          <a:p>
            <a:pPr marL="293370" lvl="0" indent="-293370" algn="ctr" rtl="0">
              <a:lnSpc>
                <a:spcPct val="114000"/>
              </a:lnSpc>
              <a:spcBef>
                <a:spcPts val="0"/>
              </a:spcBef>
              <a:spcAft>
                <a:spcPts val="0"/>
              </a:spcAft>
              <a:buClr>
                <a:srgbClr val="026CAA"/>
              </a:buClr>
              <a:buSzPts val="2400"/>
              <a:buNone/>
            </a:pPr>
            <a:r>
              <a:rPr lang="en-US">
                <a:latin typeface="Arial"/>
                <a:ea typeface="Arial"/>
                <a:cs typeface="Arial"/>
                <a:sym typeface="Arial"/>
              </a:rPr>
              <a:t>Oregon’s vision</a:t>
            </a:r>
            <a:endParaRPr/>
          </a:p>
        </p:txBody>
      </p:sp>
      <p:sp>
        <p:nvSpPr>
          <p:cNvPr id="662" name="Google Shape;662;p2"/>
          <p:cNvSpPr txBox="1">
            <a:spLocks noGrp="1"/>
          </p:cNvSpPr>
          <p:nvPr>
            <p:ph type="body" idx="2"/>
          </p:nvPr>
        </p:nvSpPr>
        <p:spPr>
          <a:xfrm>
            <a:off x="654050" y="2092325"/>
            <a:ext cx="3352800" cy="3424592"/>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noAutofit/>
          </a:bodyPr>
          <a:lstStyle/>
          <a:p>
            <a:pPr marL="15875" lvl="0" indent="0" algn="l" rtl="0">
              <a:lnSpc>
                <a:spcPct val="114000"/>
              </a:lnSpc>
              <a:spcBef>
                <a:spcPts val="0"/>
              </a:spcBef>
              <a:spcAft>
                <a:spcPts val="0"/>
              </a:spcAft>
              <a:buClr>
                <a:srgbClr val="1E1E2D"/>
              </a:buClr>
              <a:buSzPts val="2100"/>
              <a:buNone/>
            </a:pPr>
            <a:r>
              <a:rPr lang="en-US" sz="2100" b="1" dirty="0">
                <a:latin typeface="Arial"/>
                <a:ea typeface="Arial"/>
                <a:cs typeface="Arial"/>
                <a:sym typeface="Arial"/>
              </a:rPr>
              <a:t>Children</a:t>
            </a:r>
            <a:r>
              <a:rPr lang="en-US" sz="2100" dirty="0">
                <a:latin typeface="Arial"/>
                <a:ea typeface="Arial"/>
                <a:cs typeface="Arial"/>
                <a:sym typeface="Arial"/>
              </a:rPr>
              <a:t> have access to consistent, culturally responsive and research aligned literacy instruction that guarantees reading and writing proficiency in at least one language.</a:t>
            </a:r>
            <a:endParaRPr dirty="0"/>
          </a:p>
        </p:txBody>
      </p:sp>
      <p:sp>
        <p:nvSpPr>
          <p:cNvPr id="663" name="Google Shape;663;p2"/>
          <p:cNvSpPr txBox="1">
            <a:spLocks noGrp="1"/>
          </p:cNvSpPr>
          <p:nvPr>
            <p:ph type="body" idx="3"/>
          </p:nvPr>
        </p:nvSpPr>
        <p:spPr>
          <a:xfrm>
            <a:off x="4419600" y="2092325"/>
            <a:ext cx="3352800" cy="3424591"/>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noAutofit/>
          </a:bodyPr>
          <a:lstStyle/>
          <a:p>
            <a:pPr marL="15875" lvl="0" indent="0" algn="l" rtl="0">
              <a:lnSpc>
                <a:spcPct val="114000"/>
              </a:lnSpc>
              <a:spcBef>
                <a:spcPts val="0"/>
              </a:spcBef>
              <a:spcAft>
                <a:spcPts val="0"/>
              </a:spcAft>
              <a:buClr>
                <a:srgbClr val="1E1E2D"/>
              </a:buClr>
              <a:buSzPts val="2100"/>
              <a:buNone/>
            </a:pPr>
            <a:r>
              <a:rPr lang="en-US" sz="2100" b="1" dirty="0"/>
              <a:t>Parents and caregivers </a:t>
            </a:r>
            <a:r>
              <a:rPr lang="en-US" sz="2100" dirty="0"/>
              <a:t>are supported as full partners in their children’s literacy development.</a:t>
            </a:r>
            <a:endParaRPr dirty="0"/>
          </a:p>
          <a:p>
            <a:pPr marL="293688" lvl="0" indent="-293688" algn="l" rtl="0">
              <a:lnSpc>
                <a:spcPct val="114000"/>
              </a:lnSpc>
              <a:spcBef>
                <a:spcPts val="1600"/>
              </a:spcBef>
              <a:spcAft>
                <a:spcPts val="0"/>
              </a:spcAft>
              <a:buClr>
                <a:srgbClr val="1E1E2D"/>
              </a:buClr>
              <a:buSzPts val="2100"/>
              <a:buNone/>
            </a:pPr>
            <a:endParaRPr sz="2100" dirty="0"/>
          </a:p>
        </p:txBody>
      </p:sp>
      <p:sp>
        <p:nvSpPr>
          <p:cNvPr id="664" name="Google Shape;664;p2"/>
          <p:cNvSpPr txBox="1">
            <a:spLocks noGrp="1"/>
          </p:cNvSpPr>
          <p:nvPr>
            <p:ph type="body" idx="4"/>
          </p:nvPr>
        </p:nvSpPr>
        <p:spPr>
          <a:xfrm>
            <a:off x="8201025" y="2092324"/>
            <a:ext cx="3352800" cy="3424592"/>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noAutofit/>
          </a:bodyPr>
          <a:lstStyle/>
          <a:p>
            <a:pPr marL="15875" lvl="0" indent="0" algn="l" rtl="0">
              <a:lnSpc>
                <a:spcPct val="114000"/>
              </a:lnSpc>
              <a:spcBef>
                <a:spcPts val="0"/>
              </a:spcBef>
              <a:spcAft>
                <a:spcPts val="0"/>
              </a:spcAft>
              <a:buClr>
                <a:srgbClr val="1E1E2D"/>
              </a:buClr>
              <a:buSzPts val="2100"/>
              <a:buNone/>
            </a:pPr>
            <a:r>
              <a:rPr lang="en-US" sz="2100" b="1" dirty="0"/>
              <a:t>Teachers</a:t>
            </a:r>
            <a:r>
              <a:rPr lang="en-US" sz="2100" dirty="0"/>
              <a:t> are prepared and supported to identify individual student strengths and needs, and to teach reading and writing in research aligned ways.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30" name="Google Shape;830;p2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Learn more</a:t>
            </a:r>
            <a:endParaRPr dirty="0"/>
          </a:p>
        </p:txBody>
      </p:sp>
      <p:sp>
        <p:nvSpPr>
          <p:cNvPr id="826" name="Google Shape;826;p20"/>
          <p:cNvSpPr txBox="1">
            <a:spLocks noGrp="1"/>
          </p:cNvSpPr>
          <p:nvPr>
            <p:ph type="body" idx="1"/>
          </p:nvPr>
        </p:nvSpPr>
        <p:spPr>
          <a:xfrm>
            <a:off x="373542" y="1119655"/>
            <a:ext cx="5486401"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dirty="0"/>
              <a:t>Oregon’s Early Literacy Framework</a:t>
            </a:r>
            <a:endParaRPr dirty="0"/>
          </a:p>
        </p:txBody>
      </p:sp>
      <p:pic>
        <p:nvPicPr>
          <p:cNvPr id="827" name="Google Shape;827;p20" descr="A qr code linking to the text of Oregon's Early Literacy Framework"/>
          <p:cNvPicPr preferRelativeResize="0">
            <a:picLocks noGrp="1"/>
          </p:cNvPicPr>
          <p:nvPr>
            <p:ph type="body" idx="2"/>
          </p:nvPr>
        </p:nvPicPr>
        <p:blipFill rotWithShape="1">
          <a:blip r:embed="rId3">
            <a:alphaModFix/>
          </a:blip>
          <a:srcRect/>
          <a:stretch/>
        </p:blipFill>
        <p:spPr>
          <a:xfrm>
            <a:off x="373542" y="2909965"/>
            <a:ext cx="2150550" cy="2150550"/>
          </a:xfrm>
          <a:prstGeom prst="rect">
            <a:avLst/>
          </a:prstGeom>
          <a:noFill/>
          <a:ln w="9525" cap="flat" cmpd="sng">
            <a:solidFill>
              <a:schemeClr val="accent1"/>
            </a:solidFill>
            <a:prstDash val="solid"/>
            <a:round/>
            <a:headEnd type="none" w="sm" len="sm"/>
            <a:tailEnd type="none" w="sm" len="sm"/>
          </a:ln>
        </p:spPr>
      </p:pic>
      <p:pic>
        <p:nvPicPr>
          <p:cNvPr id="833" name="Google Shape;833;p20" descr="Cover page of Oregon's Early Literacy Framework"/>
          <p:cNvPicPr preferRelativeResize="0"/>
          <p:nvPr/>
        </p:nvPicPr>
        <p:blipFill rotWithShape="1">
          <a:blip r:embed="rId4">
            <a:alphaModFix/>
          </a:blip>
          <a:srcRect/>
          <a:stretch/>
        </p:blipFill>
        <p:spPr>
          <a:xfrm>
            <a:off x="2894401" y="2129979"/>
            <a:ext cx="2871216" cy="3709119"/>
          </a:xfrm>
          <a:prstGeom prst="rect">
            <a:avLst/>
          </a:prstGeom>
          <a:noFill/>
          <a:ln>
            <a:noFill/>
          </a:ln>
          <a:effectLst>
            <a:outerShdw blurRad="50800" dist="38100" dir="2700000" algn="tl" rotWithShape="0">
              <a:srgbClr val="000000">
                <a:alpha val="40000"/>
              </a:srgbClr>
            </a:outerShdw>
          </a:effectLst>
        </p:spPr>
      </p:pic>
      <p:sp>
        <p:nvSpPr>
          <p:cNvPr id="834" name="Google Shape;834;p20"/>
          <p:cNvSpPr txBox="1"/>
          <p:nvPr/>
        </p:nvSpPr>
        <p:spPr>
          <a:xfrm>
            <a:off x="228976" y="6141607"/>
            <a:ext cx="6262469" cy="478145"/>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rgbClr val="1E1E2D"/>
              </a:buClr>
              <a:buSzPts val="1800"/>
              <a:buFont typeface="Arial"/>
              <a:buNone/>
            </a:pPr>
            <a:r>
              <a:rPr lang="en-US" sz="1800" b="0" i="0" u="sng" strike="noStrike" cap="none" dirty="0">
                <a:solidFill>
                  <a:schemeClr val="accent1"/>
                </a:solidFill>
                <a:latin typeface="Arial"/>
                <a:ea typeface="Arial"/>
                <a:cs typeface="Arial"/>
                <a:sym typeface="Arial"/>
                <a:hlinkClick r:id="rId5" tooltip="Oregon's Early Literacy Framework">
                  <a:extLst>
                    <a:ext uri="{A12FA001-AC4F-418D-AE19-62706E023703}">
                      <ahyp:hlinkClr xmlns:ahyp="http://schemas.microsoft.com/office/drawing/2018/hyperlinkcolor" val="tx"/>
                    </a:ext>
                  </a:extLst>
                </a:hlinkClick>
              </a:rPr>
              <a:t>https://oregoninstructionalframeworks.org/wp-content/uploads/2024/04/Literacy-Framework_2023.pdf</a:t>
            </a:r>
            <a:r>
              <a:rPr lang="en-US" sz="1800" b="0" i="0" u="none" strike="noStrike" cap="none" dirty="0">
                <a:solidFill>
                  <a:schemeClr val="accent1"/>
                </a:solidFill>
                <a:sym typeface="Arial"/>
              </a:rPr>
              <a:t> </a:t>
            </a:r>
            <a:endParaRPr dirty="0">
              <a:solidFill>
                <a:schemeClr val="accent1"/>
              </a:solidFill>
            </a:endParaRPr>
          </a:p>
        </p:txBody>
      </p:sp>
      <p:cxnSp>
        <p:nvCxnSpPr>
          <p:cNvPr id="831" name="Google Shape;831;p20">
            <a:extLst>
              <a:ext uri="{C183D7F6-B498-43B3-948B-1728B52AA6E4}">
                <adec:decorative xmlns:adec="http://schemas.microsoft.com/office/drawing/2017/decorative" val="1"/>
              </a:ext>
            </a:extLst>
          </p:cNvPr>
          <p:cNvCxnSpPr/>
          <p:nvPr/>
        </p:nvCxnSpPr>
        <p:spPr>
          <a:xfrm rot="5400000">
            <a:off x="2978898" y="4033613"/>
            <a:ext cx="6265333" cy="0"/>
          </a:xfrm>
          <a:prstGeom prst="straightConnector1">
            <a:avLst/>
          </a:prstGeom>
          <a:noFill/>
          <a:ln w="63500" cap="rnd" cmpd="sng">
            <a:solidFill>
              <a:schemeClr val="lt1"/>
            </a:solidFill>
            <a:prstDash val="solid"/>
            <a:miter lim="800000"/>
            <a:headEnd type="none" w="sm" len="sm"/>
            <a:tailEnd type="none" w="sm" len="sm"/>
          </a:ln>
        </p:spPr>
      </p:cxnSp>
      <p:sp>
        <p:nvSpPr>
          <p:cNvPr id="828" name="Google Shape;828;p20"/>
          <p:cNvSpPr txBox="1">
            <a:spLocks noGrp="1"/>
          </p:cNvSpPr>
          <p:nvPr>
            <p:ph type="body" idx="3"/>
          </p:nvPr>
        </p:nvSpPr>
        <p:spPr>
          <a:xfrm>
            <a:off x="6326187" y="1119655"/>
            <a:ext cx="5486399" cy="89915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dirty="0"/>
              <a:t>Oregon’s Early Literacy Framework website</a:t>
            </a:r>
            <a:endParaRPr dirty="0"/>
          </a:p>
        </p:txBody>
      </p:sp>
      <p:pic>
        <p:nvPicPr>
          <p:cNvPr id="829" name="Google Shape;829;p20" descr="A qr code linking to the Oregon's Early Literacy Framework web page"/>
          <p:cNvPicPr preferRelativeResize="0">
            <a:picLocks noGrp="1"/>
          </p:cNvPicPr>
          <p:nvPr>
            <p:ph type="body" idx="4"/>
          </p:nvPr>
        </p:nvPicPr>
        <p:blipFill rotWithShape="1">
          <a:blip r:embed="rId6">
            <a:alphaModFix/>
          </a:blip>
          <a:srcRect/>
          <a:stretch/>
        </p:blipFill>
        <p:spPr>
          <a:xfrm>
            <a:off x="8076739" y="2909965"/>
            <a:ext cx="2150550" cy="2150550"/>
          </a:xfrm>
          <a:prstGeom prst="rect">
            <a:avLst/>
          </a:prstGeom>
          <a:noFill/>
          <a:ln w="9525" cap="flat" cmpd="sng">
            <a:solidFill>
              <a:schemeClr val="accent1"/>
            </a:solidFill>
            <a:prstDash val="solid"/>
            <a:round/>
            <a:headEnd type="none" w="sm" len="sm"/>
            <a:tailEnd type="none" w="sm" len="sm"/>
          </a:ln>
        </p:spPr>
      </p:pic>
      <p:sp>
        <p:nvSpPr>
          <p:cNvPr id="832" name="Google Shape;832;p20"/>
          <p:cNvSpPr txBox="1"/>
          <p:nvPr/>
        </p:nvSpPr>
        <p:spPr>
          <a:xfrm>
            <a:off x="6870859" y="4771200"/>
            <a:ext cx="5321141" cy="1332796"/>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rgbClr val="1E1E2D"/>
              </a:buClr>
              <a:buSzPts val="2000"/>
              <a:buFont typeface="Arial"/>
              <a:buNone/>
            </a:pPr>
            <a:r>
              <a:rPr lang="en-US" sz="1800" b="0" i="0" u="sng" strike="noStrike" cap="none" dirty="0">
                <a:solidFill>
                  <a:schemeClr val="accent1"/>
                </a:solidFill>
                <a:latin typeface="Arial"/>
                <a:ea typeface="Arial"/>
                <a:cs typeface="Arial"/>
                <a:sym typeface="Arial"/>
                <a:hlinkClick r:id="rId7" tooltip="Oregon's Instructional Frameworks">
                  <a:extLst>
                    <a:ext uri="{A12FA001-AC4F-418D-AE19-62706E023703}">
                      <ahyp:hlinkClr xmlns:ahyp="http://schemas.microsoft.com/office/drawing/2018/hyperlinkcolor" val="tx"/>
                    </a:ext>
                  </a:extLst>
                </a:hlinkClick>
              </a:rPr>
              <a:t>https://oregoninstructionalframeworks.org/</a:t>
            </a:r>
            <a:r>
              <a:rPr lang="en-US" sz="1800" b="0" i="0" u="none" strike="noStrike" cap="none" dirty="0">
                <a:solidFill>
                  <a:schemeClr val="accent1"/>
                </a:solidFill>
                <a:sym typeface="Arial"/>
              </a:rPr>
              <a:t> </a:t>
            </a:r>
            <a:endParaRPr sz="18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1"/>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D14F97"/>
              </a:buClr>
              <a:buSzPct val="100000"/>
              <a:buFont typeface="Arial"/>
              <a:buNone/>
            </a:pPr>
            <a:r>
              <a:rPr lang="en-US"/>
              <a:t>Next steps</a:t>
            </a:r>
            <a:endParaRPr/>
          </a:p>
        </p:txBody>
      </p:sp>
      <p:sp>
        <p:nvSpPr>
          <p:cNvPr id="841" name="Google Shape;841;p21"/>
          <p:cNvSpPr txBox="1">
            <a:spLocks noGrp="1"/>
          </p:cNvSpPr>
          <p:nvPr>
            <p:ph type="body" idx="1"/>
          </p:nvPr>
        </p:nvSpPr>
        <p:spPr>
          <a:xfrm>
            <a:off x="329184" y="1353312"/>
            <a:ext cx="11900916" cy="2130199"/>
          </a:xfrm>
          <a:prstGeom prst="rect">
            <a:avLst/>
          </a:prstGeom>
          <a:noFill/>
          <a:ln>
            <a:noFill/>
          </a:ln>
        </p:spPr>
        <p:txBody>
          <a:bodyPr spcFirstLastPara="1" wrap="square" lIns="91425" tIns="45700" rIns="91425" bIns="45700" anchor="ctr" anchorCtr="0">
            <a:normAutofit/>
          </a:bodyPr>
          <a:lstStyle/>
          <a:p>
            <a:pPr marL="0" lvl="0" indent="0" algn="l" rtl="0">
              <a:lnSpc>
                <a:spcPct val="114000"/>
              </a:lnSpc>
              <a:spcBef>
                <a:spcPts val="0"/>
              </a:spcBef>
              <a:spcAft>
                <a:spcPts val="0"/>
              </a:spcAft>
              <a:buClr>
                <a:srgbClr val="1E1E2D"/>
              </a:buClr>
              <a:buSzPts val="2400"/>
              <a:buNone/>
            </a:pPr>
            <a:r>
              <a:rPr lang="en-US">
                <a:latin typeface="Arial"/>
                <a:ea typeface="Arial"/>
                <a:cs typeface="Arial"/>
                <a:sym typeface="Arial"/>
              </a:rPr>
              <a:t>This slide can be adapted for the next steps at your site.</a:t>
            </a:r>
            <a:endParaRPr/>
          </a:p>
          <a:p>
            <a:pPr marL="0" lvl="0" indent="0" algn="l" rtl="0">
              <a:lnSpc>
                <a:spcPct val="113999"/>
              </a:lnSpc>
              <a:spcBef>
                <a:spcPts val="1600"/>
              </a:spcBef>
              <a:spcAft>
                <a:spcPts val="0"/>
              </a:spcAft>
              <a:buClr>
                <a:srgbClr val="1E1E2D"/>
              </a:buClr>
              <a:buSzPts val="2400"/>
              <a:buNone/>
            </a:pPr>
            <a:endParaRPr/>
          </a:p>
          <a:p>
            <a:pPr marL="0" lvl="0" indent="0" algn="l" rtl="0">
              <a:lnSpc>
                <a:spcPct val="113999"/>
              </a:lnSpc>
              <a:spcBef>
                <a:spcPts val="1600"/>
              </a:spcBef>
              <a:spcAft>
                <a:spcPts val="0"/>
              </a:spcAft>
              <a:buClr>
                <a:srgbClr val="1E1E2D"/>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659425" y="0"/>
            <a:ext cx="10350172" cy="6858000"/>
          </a:xfrm>
          <a:prstGeom prst="rect">
            <a:avLst/>
          </a:prstGeom>
          <a:noFill/>
          <a:ln>
            <a:noFill/>
          </a:ln>
        </p:spPr>
      </p:pic>
      <p:pic>
        <p:nvPicPr>
          <p:cNvPr id="671" name="Google Shape;671;p3">
            <a:extLst>
              <a:ext uri="{C183D7F6-B498-43B3-948B-1728B52AA6E4}">
                <adec:decorative xmlns:adec="http://schemas.microsoft.com/office/drawing/2017/decorative" val="1"/>
              </a:ext>
            </a:extLst>
          </p:cNvPr>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672" name="Google Shape;672;p3">
            <a:extLst>
              <a:ext uri="{C183D7F6-B498-43B3-948B-1728B52AA6E4}">
                <adec:decorative xmlns:adec="http://schemas.microsoft.com/office/drawing/2017/decorative" val="1"/>
              </a:ext>
            </a:extLst>
          </p:cNvPr>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673" name="Google Shape;673;p3"/>
          <p:cNvSpPr txBox="1">
            <a:spLocks noGrp="1"/>
          </p:cNvSpPr>
          <p:nvPr>
            <p:ph type="title" idx="4294967295"/>
          </p:nvPr>
        </p:nvSpPr>
        <p:spPr>
          <a:xfrm>
            <a:off x="622301" y="1465263"/>
            <a:ext cx="3869018" cy="157377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7500"/>
          </a:bodyPr>
          <a:lstStyle/>
          <a:p>
            <a:pPr marL="0" marR="0" lvl="0" indent="0" algn="l" defTabSz="914400" rtl="0" eaLnBrk="1" fontAlgn="auto" latinLnBrk="0" hangingPunct="1">
              <a:lnSpc>
                <a:spcPct val="100000"/>
              </a:lnSpc>
              <a:spcBef>
                <a:spcPts val="0"/>
              </a:spcBef>
              <a:spcAft>
                <a:spcPts val="0"/>
              </a:spcAft>
              <a:buClr>
                <a:srgbClr val="02639C"/>
              </a:buClr>
              <a:buSzPct val="100000"/>
              <a:buFont typeface="Arial"/>
              <a:buNone/>
              <a:tabLst/>
              <a:defRPr/>
            </a:pPr>
            <a:r>
              <a:rPr kumimoji="0" lang="en-US" sz="3600" b="1" i="0" u="none" strike="noStrike" kern="0" cap="none" spc="0" normalizeH="0" baseline="0" noProof="0" dirty="0">
                <a:ln>
                  <a:noFill/>
                </a:ln>
                <a:solidFill>
                  <a:srgbClr val="02639C"/>
                </a:solidFill>
                <a:effectLst/>
                <a:uLnTx/>
                <a:uFillTx/>
                <a:latin typeface="Arial"/>
                <a:ea typeface="Arial"/>
                <a:cs typeface="Arial"/>
                <a:sym typeface="Arial"/>
              </a:rPr>
              <a:t>Making Connections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Reflect on your experience</a:t>
            </a:r>
            <a:endParaRPr/>
          </a:p>
        </p:txBody>
      </p:sp>
      <p:sp>
        <p:nvSpPr>
          <p:cNvPr id="680" name="Google Shape;680;p4"/>
          <p:cNvSpPr txBox="1">
            <a:spLocks noGrp="1"/>
          </p:cNvSpPr>
          <p:nvPr>
            <p:ph type="body" idx="1"/>
          </p:nvPr>
        </p:nvSpPr>
        <p:spPr>
          <a:xfrm>
            <a:off x="329183" y="1331209"/>
            <a:ext cx="7107936" cy="83099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26CAA"/>
              </a:buClr>
              <a:buSzPts val="2400"/>
              <a:buNone/>
            </a:pPr>
            <a:r>
              <a:rPr lang="en-US">
                <a:solidFill>
                  <a:srgbClr val="026CAA"/>
                </a:solidFill>
                <a:latin typeface="Arial"/>
                <a:ea typeface="Arial"/>
                <a:cs typeface="Arial"/>
                <a:sym typeface="Arial"/>
              </a:rPr>
              <a:t>Take the next five minutes to reflect on the following questions in writing:</a:t>
            </a:r>
            <a:endParaRPr sz="2400" b="1">
              <a:solidFill>
                <a:srgbClr val="026CAA"/>
              </a:solidFill>
            </a:endParaRPr>
          </a:p>
        </p:txBody>
      </p:sp>
      <p:sp>
        <p:nvSpPr>
          <p:cNvPr id="681" name="Google Shape;681;p4"/>
          <p:cNvSpPr txBox="1">
            <a:spLocks noGrp="1"/>
          </p:cNvSpPr>
          <p:nvPr>
            <p:ph type="body" idx="2"/>
          </p:nvPr>
        </p:nvSpPr>
        <p:spPr>
          <a:xfrm>
            <a:off x="282744" y="2366512"/>
            <a:ext cx="6218936" cy="3740255"/>
          </a:xfrm>
          <a:prstGeom prst="rect">
            <a:avLst/>
          </a:prstGeom>
          <a:noFill/>
          <a:ln>
            <a:noFill/>
          </a:ln>
        </p:spPr>
        <p:txBody>
          <a:bodyPr spcFirstLastPara="1" wrap="square" lIns="91425" tIns="45700" rIns="91425" bIns="45700" anchor="t" anchorCtr="0">
            <a:spAutoFit/>
          </a:bodyPr>
          <a:lstStyle/>
          <a:p>
            <a:pPr marL="342900" lvl="0" indent="-342900" algn="l" rtl="0">
              <a:lnSpc>
                <a:spcPct val="114000"/>
              </a:lnSpc>
              <a:spcBef>
                <a:spcPts val="0"/>
              </a:spcBef>
              <a:spcAft>
                <a:spcPts val="0"/>
              </a:spcAft>
              <a:buClr>
                <a:srgbClr val="1E1E2D"/>
              </a:buClr>
              <a:buSzPts val="2200"/>
              <a:buFont typeface="Arial"/>
              <a:buChar char="•"/>
            </a:pPr>
            <a:r>
              <a:rPr lang="en-US" dirty="0">
                <a:solidFill>
                  <a:schemeClr val="tx1"/>
                </a:solidFill>
                <a:latin typeface="Arial"/>
                <a:ea typeface="Arial"/>
                <a:cs typeface="Arial"/>
                <a:sym typeface="Arial"/>
              </a:rPr>
              <a:t>What was the relationship like between your favorite teacher and your family?</a:t>
            </a:r>
            <a:endParaRPr dirty="0">
              <a:solidFill>
                <a:schemeClr val="tx1"/>
              </a:solidFill>
            </a:endParaRPr>
          </a:p>
          <a:p>
            <a:pPr marL="342900" lvl="0" indent="-342900" algn="l" rtl="0">
              <a:lnSpc>
                <a:spcPct val="113999"/>
              </a:lnSpc>
              <a:spcBef>
                <a:spcPts val="1600"/>
              </a:spcBef>
              <a:spcAft>
                <a:spcPts val="0"/>
              </a:spcAft>
              <a:buClr>
                <a:srgbClr val="3F3F3F"/>
              </a:buClr>
              <a:buSzPts val="2200"/>
              <a:buFont typeface="Arial"/>
              <a:buChar char="•"/>
            </a:pPr>
            <a:r>
              <a:rPr lang="en-US" dirty="0">
                <a:solidFill>
                  <a:schemeClr val="tx1"/>
                </a:solidFill>
              </a:rPr>
              <a:t>When you were a student, in what ways did your family support your reading, writing and speaking?</a:t>
            </a:r>
            <a:endParaRPr dirty="0">
              <a:solidFill>
                <a:schemeClr val="tx1"/>
              </a:solidFill>
            </a:endParaRPr>
          </a:p>
          <a:p>
            <a:pPr marL="0" lvl="0" indent="0" algn="l" rtl="0">
              <a:lnSpc>
                <a:spcPct val="113999"/>
              </a:lnSpc>
              <a:spcBef>
                <a:spcPts val="1600"/>
              </a:spcBef>
              <a:spcAft>
                <a:spcPts val="0"/>
              </a:spcAft>
              <a:buClr>
                <a:srgbClr val="1E1E2D"/>
              </a:buClr>
              <a:buSzPts val="900"/>
              <a:buNone/>
            </a:pPr>
            <a:endParaRPr sz="900" dirty="0"/>
          </a:p>
          <a:p>
            <a:pPr marL="342900" lvl="0" indent="-203200" algn="l" rtl="0">
              <a:lnSpc>
                <a:spcPct val="114000"/>
              </a:lnSpc>
              <a:spcBef>
                <a:spcPts val="1600"/>
              </a:spcBef>
              <a:spcAft>
                <a:spcPts val="0"/>
              </a:spcAft>
              <a:buClr>
                <a:srgbClr val="1E1E2D"/>
              </a:buClr>
              <a:buSzPts val="2200"/>
              <a:buNone/>
            </a:pPr>
            <a:endParaRPr dirty="0"/>
          </a:p>
          <a:p>
            <a:pPr marL="0" lvl="0" indent="0" algn="l" rtl="0">
              <a:lnSpc>
                <a:spcPct val="114000"/>
              </a:lnSpc>
              <a:spcBef>
                <a:spcPts val="1600"/>
              </a:spcBef>
              <a:spcAft>
                <a:spcPts val="0"/>
              </a:spcAft>
              <a:buClr>
                <a:srgbClr val="1E1E2D"/>
              </a:buClr>
              <a:buSzPts val="2200"/>
              <a:buNone/>
            </a:pPr>
            <a:endParaRPr dirty="0"/>
          </a:p>
        </p:txBody>
      </p:sp>
      <p:pic>
        <p:nvPicPr>
          <p:cNvPr id="682" name="Google Shape;682;p4" descr="Blue thought bubble"/>
          <p:cNvPicPr preferRelativeResize="0"/>
          <p:nvPr/>
        </p:nvPicPr>
        <p:blipFill rotWithShape="1">
          <a:blip r:embed="rId3">
            <a:alphaModFix/>
          </a:blip>
          <a:srcRect/>
          <a:stretch/>
        </p:blipFill>
        <p:spPr>
          <a:xfrm>
            <a:off x="7686895" y="797706"/>
            <a:ext cx="4505105" cy="4505105"/>
          </a:xfrm>
          <a:prstGeom prst="rect">
            <a:avLst/>
          </a:prstGeom>
          <a:noFill/>
          <a:ln>
            <a:noFill/>
          </a:ln>
          <a:effectLst>
            <a:outerShdw blurRad="127000" dist="101600" dir="5400000" algn="t"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Reflect on a student</a:t>
            </a:r>
            <a:endParaRPr/>
          </a:p>
        </p:txBody>
      </p:sp>
      <p:sp>
        <p:nvSpPr>
          <p:cNvPr id="689" name="Google Shape;689;p5"/>
          <p:cNvSpPr txBox="1">
            <a:spLocks noGrp="1"/>
          </p:cNvSpPr>
          <p:nvPr>
            <p:ph type="body" idx="1"/>
          </p:nvPr>
        </p:nvSpPr>
        <p:spPr>
          <a:xfrm>
            <a:off x="329183" y="1178809"/>
            <a:ext cx="7107936" cy="156966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2E6AA6"/>
              </a:buClr>
              <a:buSzPts val="2400"/>
              <a:buNone/>
            </a:pPr>
            <a:r>
              <a:rPr lang="en-US">
                <a:latin typeface="Arial"/>
                <a:ea typeface="Arial"/>
                <a:cs typeface="Arial"/>
                <a:sym typeface="Arial"/>
              </a:rPr>
              <a:t>Now think about a current or former student. </a:t>
            </a:r>
            <a:br>
              <a:rPr lang="en-US"/>
            </a:br>
            <a:r>
              <a:rPr lang="en-US">
                <a:latin typeface="Arial"/>
                <a:ea typeface="Arial"/>
                <a:cs typeface="Arial"/>
                <a:sym typeface="Arial"/>
              </a:rPr>
              <a:t>Picture that child in your classroom and consider the questions below. Spend the next five minutes writing your reflections.</a:t>
            </a:r>
            <a:endParaRPr/>
          </a:p>
        </p:txBody>
      </p:sp>
      <p:sp>
        <p:nvSpPr>
          <p:cNvPr id="690" name="Google Shape;690;p5"/>
          <p:cNvSpPr txBox="1">
            <a:spLocks noGrp="1"/>
          </p:cNvSpPr>
          <p:nvPr>
            <p:ph type="body" idx="2"/>
          </p:nvPr>
        </p:nvSpPr>
        <p:spPr>
          <a:xfrm>
            <a:off x="329183" y="2830114"/>
            <a:ext cx="7107936" cy="4945393"/>
          </a:xfrm>
          <a:prstGeom prst="rect">
            <a:avLst/>
          </a:prstGeom>
          <a:noFill/>
          <a:ln>
            <a:noFill/>
          </a:ln>
        </p:spPr>
        <p:txBody>
          <a:bodyPr spcFirstLastPara="1" wrap="square" lIns="91425" tIns="45700" rIns="91425" bIns="45700" anchor="t" anchorCtr="0">
            <a:spAutoFit/>
          </a:bodyPr>
          <a:lstStyle/>
          <a:p>
            <a:pPr marL="342900" lvl="0" indent="-342900" algn="l" rtl="0">
              <a:lnSpc>
                <a:spcPct val="114000"/>
              </a:lnSpc>
              <a:spcBef>
                <a:spcPts val="0"/>
              </a:spcBef>
              <a:spcAft>
                <a:spcPts val="0"/>
              </a:spcAft>
              <a:buClr>
                <a:srgbClr val="1E1E2D"/>
              </a:buClr>
              <a:buSzPts val="2200"/>
              <a:buFont typeface="Arial"/>
              <a:buChar char="•"/>
            </a:pPr>
            <a:r>
              <a:rPr lang="en-US" dirty="0">
                <a:latin typeface="Arial"/>
                <a:ea typeface="Arial"/>
                <a:cs typeface="Arial"/>
                <a:sym typeface="Arial"/>
              </a:rPr>
              <a:t>What is your relationship like with that student and their family?</a:t>
            </a:r>
            <a:endParaRPr dirty="0"/>
          </a:p>
          <a:p>
            <a:pPr marL="342900" lvl="0" indent="-342900" algn="l" rtl="0">
              <a:lnSpc>
                <a:spcPct val="113999"/>
              </a:lnSpc>
              <a:spcBef>
                <a:spcPts val="1600"/>
              </a:spcBef>
              <a:spcAft>
                <a:spcPts val="0"/>
              </a:spcAft>
              <a:buClr>
                <a:srgbClr val="1E1E2D"/>
              </a:buClr>
              <a:buSzPts val="2200"/>
              <a:buFont typeface="Arial"/>
              <a:buChar char="•"/>
            </a:pPr>
            <a:r>
              <a:rPr lang="en-US" dirty="0">
                <a:latin typeface="Arial"/>
                <a:ea typeface="Arial"/>
                <a:cs typeface="Arial"/>
                <a:sym typeface="Arial"/>
              </a:rPr>
              <a:t>What does your communication and collaboration with their family currently look like?</a:t>
            </a:r>
            <a:endParaRPr dirty="0"/>
          </a:p>
          <a:p>
            <a:pPr marL="342900" lvl="0" indent="-342900" algn="l" rtl="0">
              <a:lnSpc>
                <a:spcPct val="113999"/>
              </a:lnSpc>
              <a:spcBef>
                <a:spcPts val="1600"/>
              </a:spcBef>
              <a:spcAft>
                <a:spcPts val="0"/>
              </a:spcAft>
              <a:buClr>
                <a:srgbClr val="1E1E2D"/>
              </a:buClr>
              <a:buSzPts val="2200"/>
              <a:buFont typeface="Arial"/>
              <a:buChar char="•"/>
            </a:pPr>
            <a:r>
              <a:rPr lang="en-US" dirty="0">
                <a:latin typeface="Arial"/>
                <a:ea typeface="Arial"/>
                <a:cs typeface="Arial"/>
                <a:sym typeface="Arial"/>
              </a:rPr>
              <a:t>How might you rely on the family for their expertise or insights regarding their child to support your instruction? </a:t>
            </a:r>
            <a:endParaRPr dirty="0"/>
          </a:p>
          <a:p>
            <a:pPr marL="342900" lvl="0" indent="-203200" algn="l" rtl="0">
              <a:lnSpc>
                <a:spcPct val="113999"/>
              </a:lnSpc>
              <a:spcBef>
                <a:spcPts val="1600"/>
              </a:spcBef>
              <a:spcAft>
                <a:spcPts val="0"/>
              </a:spcAft>
              <a:buClr>
                <a:srgbClr val="1E1E2D"/>
              </a:buClr>
              <a:buSzPts val="2200"/>
              <a:buFont typeface="Arial"/>
              <a:buNone/>
            </a:pPr>
            <a:endParaRPr dirty="0"/>
          </a:p>
          <a:p>
            <a:pPr marL="342900" lvl="0" indent="-203200" algn="l" rtl="0">
              <a:lnSpc>
                <a:spcPct val="113999"/>
              </a:lnSpc>
              <a:spcBef>
                <a:spcPts val="1600"/>
              </a:spcBef>
              <a:spcAft>
                <a:spcPts val="0"/>
              </a:spcAft>
              <a:buClr>
                <a:srgbClr val="1E1E2D"/>
              </a:buClr>
              <a:buSzPts val="2200"/>
              <a:buFont typeface="Arial"/>
              <a:buNone/>
            </a:pPr>
            <a:endParaRPr dirty="0"/>
          </a:p>
          <a:p>
            <a:pPr marL="0" lvl="0" indent="0" algn="l" rtl="0">
              <a:lnSpc>
                <a:spcPct val="114000"/>
              </a:lnSpc>
              <a:spcBef>
                <a:spcPts val="1600"/>
              </a:spcBef>
              <a:spcAft>
                <a:spcPts val="0"/>
              </a:spcAft>
              <a:buClr>
                <a:srgbClr val="1E1E2D"/>
              </a:buClr>
              <a:buSzPts val="2200"/>
              <a:buNone/>
            </a:pPr>
            <a:endParaRPr dirty="0"/>
          </a:p>
        </p:txBody>
      </p:sp>
      <p:pic>
        <p:nvPicPr>
          <p:cNvPr id="691" name="Google Shape;691;p5" descr="Blue thought bubble"/>
          <p:cNvPicPr preferRelativeResize="0"/>
          <p:nvPr/>
        </p:nvPicPr>
        <p:blipFill rotWithShape="1">
          <a:blip r:embed="rId3">
            <a:alphaModFix/>
          </a:blip>
          <a:srcRect/>
          <a:stretch/>
        </p:blipFill>
        <p:spPr>
          <a:xfrm>
            <a:off x="7686895" y="797706"/>
            <a:ext cx="4505105" cy="4505105"/>
          </a:xfrm>
          <a:prstGeom prst="rect">
            <a:avLst/>
          </a:prstGeom>
          <a:noFill/>
          <a:ln>
            <a:noFill/>
          </a:ln>
          <a:effectLst>
            <a:outerShdw blurRad="127000" dist="101600" dir="5400000" algn="t"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014484" y="0"/>
            <a:ext cx="10289512" cy="6858000"/>
          </a:xfrm>
          <a:prstGeom prst="rect">
            <a:avLst/>
          </a:prstGeom>
          <a:noFill/>
          <a:ln>
            <a:noFill/>
          </a:ln>
        </p:spPr>
      </p:pic>
      <p:pic>
        <p:nvPicPr>
          <p:cNvPr id="698" name="Google Shape;698;p6">
            <a:extLst>
              <a:ext uri="{C183D7F6-B498-43B3-948B-1728B52AA6E4}">
                <adec:decorative xmlns:adec="http://schemas.microsoft.com/office/drawing/2017/decorative" val="1"/>
              </a:ext>
            </a:extLst>
          </p:cNvPr>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699" name="Google Shape;699;p6">
            <a:extLst>
              <a:ext uri="{C183D7F6-B498-43B3-948B-1728B52AA6E4}">
                <adec:decorative xmlns:adec="http://schemas.microsoft.com/office/drawing/2017/decorative" val="1"/>
              </a:ext>
            </a:extLst>
          </p:cNvPr>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700" name="Google Shape;700;p6"/>
          <p:cNvSpPr txBox="1">
            <a:spLocks noGrp="1"/>
          </p:cNvSpPr>
          <p:nvPr>
            <p:ph type="title" idx="4294967295"/>
          </p:nvPr>
        </p:nvSpPr>
        <p:spPr>
          <a:xfrm>
            <a:off x="622301" y="1465263"/>
            <a:ext cx="3869018" cy="285601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7500"/>
          </a:bodyPr>
          <a:lstStyle/>
          <a:p>
            <a:pPr marL="0" marR="0" lvl="0" indent="0" algn="l" defTabSz="914400" rtl="0" eaLnBrk="1" fontAlgn="auto" latinLnBrk="0" hangingPunct="1">
              <a:lnSpc>
                <a:spcPct val="100000"/>
              </a:lnSpc>
              <a:spcBef>
                <a:spcPts val="0"/>
              </a:spcBef>
              <a:spcAft>
                <a:spcPts val="0"/>
              </a:spcAft>
              <a:buClr>
                <a:srgbClr val="02639C"/>
              </a:buClr>
              <a:buSzPct val="100000"/>
              <a:buFont typeface="Arial"/>
              <a:buNone/>
              <a:tabLst/>
              <a:defRPr/>
            </a:pPr>
            <a:br>
              <a:rPr kumimoji="0" lang="en-US" sz="3600" b="1" i="0" u="none" strike="noStrike" kern="0" cap="none" spc="0" normalizeH="0" baseline="0" noProof="0" dirty="0">
                <a:ln>
                  <a:noFill/>
                </a:ln>
                <a:solidFill>
                  <a:srgbClr val="02639C"/>
                </a:solidFill>
                <a:effectLst/>
                <a:uLnTx/>
                <a:uFillTx/>
                <a:latin typeface="Arial"/>
                <a:ea typeface="Arial"/>
                <a:cs typeface="Arial"/>
                <a:sym typeface="Arial"/>
              </a:rPr>
            </a:br>
            <a:r>
              <a:rPr kumimoji="0" lang="en-US" sz="3600" b="1" i="0" u="none" strike="noStrike" kern="0" cap="none" spc="0" normalizeH="0" baseline="0" noProof="0" dirty="0">
                <a:ln>
                  <a:noFill/>
                </a:ln>
                <a:solidFill>
                  <a:srgbClr val="02639C"/>
                </a:solidFill>
                <a:effectLst/>
                <a:uLnTx/>
                <a:uFillTx/>
                <a:latin typeface="Arial"/>
                <a:ea typeface="Arial"/>
                <a:cs typeface="Arial"/>
                <a:sym typeface="Arial"/>
              </a:rPr>
              <a:t>What Are Family and Community Partnerships?</a:t>
            </a:r>
            <a:br>
              <a:rPr kumimoji="0" lang="en-US" sz="3600" b="1" i="0" u="none" strike="noStrike" kern="0" cap="none" spc="0" normalizeH="0" baseline="0" noProof="0" dirty="0">
                <a:ln>
                  <a:noFill/>
                </a:ln>
                <a:solidFill>
                  <a:srgbClr val="02639C"/>
                </a:solidFill>
                <a:effectLst/>
                <a:uLnTx/>
                <a:uFillTx/>
                <a:latin typeface="Arial"/>
                <a:ea typeface="Arial"/>
                <a:cs typeface="Arial"/>
                <a:sym typeface="Arial"/>
              </a:rPr>
            </a:br>
            <a:endParaRPr kumimoji="0" lang="en-US" sz="3600" b="1" i="0" u="none" strike="noStrike" kern="0" cap="none" spc="0" normalizeH="0" baseline="0" noProof="0" dirty="0">
              <a:ln>
                <a:noFill/>
              </a:ln>
              <a:solidFill>
                <a:srgbClr val="02639C"/>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7"/>
          <p:cNvSpPr txBox="1">
            <a:spLocks noGrp="1"/>
          </p:cNvSpPr>
          <p:nvPr>
            <p:ph type="title"/>
          </p:nvPr>
        </p:nvSpPr>
        <p:spPr>
          <a:xfrm>
            <a:off x="329861" y="-3236"/>
            <a:ext cx="7107936"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What are family and community partnerships? </a:t>
            </a:r>
            <a:endParaRPr/>
          </a:p>
        </p:txBody>
      </p:sp>
      <p:sp>
        <p:nvSpPr>
          <p:cNvPr id="707" name="Google Shape;707;p7"/>
          <p:cNvSpPr txBox="1">
            <a:spLocks noGrp="1"/>
          </p:cNvSpPr>
          <p:nvPr>
            <p:ph type="body" idx="1"/>
          </p:nvPr>
        </p:nvSpPr>
        <p:spPr>
          <a:xfrm>
            <a:off x="431672" y="1344494"/>
            <a:ext cx="7230999" cy="3077725"/>
          </a:xfrm>
          <a:prstGeom prst="rect">
            <a:avLst/>
          </a:prstGeom>
          <a:noFill/>
          <a:ln>
            <a:noFill/>
          </a:ln>
        </p:spPr>
        <p:txBody>
          <a:bodyPr spcFirstLastPara="1" wrap="square" lIns="91425" tIns="45700" rIns="91425" bIns="45700" anchor="t" anchorCtr="0">
            <a:spAutoFit/>
          </a:bodyPr>
          <a:lstStyle/>
          <a:p>
            <a:pPr marL="419100" lvl="0" indent="-342900" algn="l" rtl="0">
              <a:lnSpc>
                <a:spcPct val="100000"/>
              </a:lnSpc>
              <a:spcBef>
                <a:spcPts val="1000"/>
              </a:spcBef>
              <a:spcAft>
                <a:spcPts val="0"/>
              </a:spcAft>
              <a:buSzPts val="2400"/>
              <a:buChar char="•"/>
            </a:pPr>
            <a:r>
              <a:rPr lang="en-US" dirty="0">
                <a:latin typeface="Arial"/>
                <a:ea typeface="Arial"/>
                <a:cs typeface="Arial"/>
                <a:sym typeface="Arial"/>
              </a:rPr>
              <a:t>Family and community partnerships are reciprocal relationships between families, caregivers, communities, and schools.</a:t>
            </a:r>
            <a:endParaRPr dirty="0"/>
          </a:p>
          <a:p>
            <a:pPr marL="419100" lvl="0" indent="-342900" algn="l" rtl="0">
              <a:lnSpc>
                <a:spcPct val="100000"/>
              </a:lnSpc>
              <a:spcBef>
                <a:spcPts val="1600"/>
              </a:spcBef>
              <a:spcAft>
                <a:spcPts val="0"/>
              </a:spcAft>
              <a:buSzPts val="2400"/>
              <a:buChar char="•"/>
            </a:pPr>
            <a:r>
              <a:rPr lang="en-US" dirty="0">
                <a:latin typeface="Arial"/>
                <a:ea typeface="Arial"/>
                <a:cs typeface="Arial"/>
                <a:sym typeface="Arial"/>
              </a:rPr>
              <a:t>These partnerships are mutual and bi-directional.</a:t>
            </a:r>
            <a:endParaRPr dirty="0"/>
          </a:p>
          <a:p>
            <a:pPr marL="419100" lvl="0" indent="-342900" algn="l" rtl="0">
              <a:lnSpc>
                <a:spcPct val="100000"/>
              </a:lnSpc>
              <a:spcBef>
                <a:spcPts val="1600"/>
              </a:spcBef>
              <a:spcAft>
                <a:spcPts val="600"/>
              </a:spcAft>
              <a:buSzPts val="2400"/>
              <a:buChar char="•"/>
            </a:pPr>
            <a:r>
              <a:rPr lang="en-US" dirty="0">
                <a:latin typeface="Arial"/>
                <a:ea typeface="Arial"/>
                <a:cs typeface="Arial"/>
                <a:sym typeface="Arial"/>
              </a:rPr>
              <a:t>These collaborative partnerships foster a culture of literacy inside and outside of the classroom and contribute to positive learning environments. </a:t>
            </a:r>
            <a:endParaRPr dirty="0"/>
          </a:p>
        </p:txBody>
      </p:sp>
      <p:sp>
        <p:nvSpPr>
          <p:cNvPr id="708" name="Google Shape;708;p7"/>
          <p:cNvSpPr/>
          <p:nvPr/>
        </p:nvSpPr>
        <p:spPr>
          <a:xfrm>
            <a:off x="7662672" y="950976"/>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Arial"/>
                <a:ea typeface="Arial"/>
                <a:cs typeface="Arial"/>
                <a:sym typeface="Arial"/>
              </a:rPr>
              <a:t>Which of these aspects of partnerships do you see in action in your school community?</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
          <p:cNvSpPr txBox="1">
            <a:spLocks noGrp="1"/>
          </p:cNvSpPr>
          <p:nvPr>
            <p:ph type="title"/>
          </p:nvPr>
        </p:nvSpPr>
        <p:spPr>
          <a:xfrm>
            <a:off x="329184" y="56437"/>
            <a:ext cx="7107936" cy="147732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Why are family and community partnerships important to literacy development?</a:t>
            </a:r>
            <a:endParaRPr/>
          </a:p>
        </p:txBody>
      </p:sp>
      <p:sp>
        <p:nvSpPr>
          <p:cNvPr id="715" name="Google Shape;715;p8"/>
          <p:cNvSpPr txBox="1">
            <a:spLocks noGrp="1"/>
          </p:cNvSpPr>
          <p:nvPr>
            <p:ph type="body" idx="1"/>
          </p:nvPr>
        </p:nvSpPr>
        <p:spPr>
          <a:xfrm>
            <a:off x="329184" y="1796283"/>
            <a:ext cx="7243018" cy="4181297"/>
          </a:xfrm>
          <a:prstGeom prst="rect">
            <a:avLst/>
          </a:prstGeom>
          <a:noFill/>
          <a:ln>
            <a:noFill/>
          </a:ln>
        </p:spPr>
        <p:txBody>
          <a:bodyPr spcFirstLastPara="1" wrap="square" lIns="91425" tIns="45700" rIns="91425" bIns="45700" anchor="t" anchorCtr="0">
            <a:spAutoFit/>
          </a:bodyPr>
          <a:lstStyle/>
          <a:p>
            <a:pPr marL="290195" lvl="0" indent="-213995" algn="l" rtl="0">
              <a:lnSpc>
                <a:spcPct val="113999"/>
              </a:lnSpc>
              <a:spcBef>
                <a:spcPts val="1000"/>
              </a:spcBef>
              <a:spcAft>
                <a:spcPts val="0"/>
              </a:spcAft>
              <a:buSzPts val="2400"/>
              <a:buChar char="•"/>
            </a:pPr>
            <a:r>
              <a:rPr lang="en-US">
                <a:latin typeface="Arial"/>
                <a:ea typeface="Arial"/>
                <a:cs typeface="Arial"/>
                <a:sym typeface="Arial"/>
              </a:rPr>
              <a:t>Strong family and school partnerships effectively address educational challenges and foster positive learning environments.</a:t>
            </a:r>
            <a:endParaRPr>
              <a:solidFill>
                <a:srgbClr val="000000"/>
              </a:solidFill>
              <a:latin typeface="Arial"/>
              <a:ea typeface="Arial"/>
              <a:cs typeface="Arial"/>
              <a:sym typeface="Arial"/>
            </a:endParaRPr>
          </a:p>
          <a:p>
            <a:pPr marL="290195" lvl="0" indent="-213995" algn="l" rtl="0">
              <a:lnSpc>
                <a:spcPct val="113999"/>
              </a:lnSpc>
              <a:spcBef>
                <a:spcPts val="1600"/>
              </a:spcBef>
              <a:spcAft>
                <a:spcPts val="0"/>
              </a:spcAft>
              <a:buSzPts val="2400"/>
              <a:buChar char="•"/>
            </a:pPr>
            <a:r>
              <a:rPr lang="en-US">
                <a:latin typeface="Arial"/>
                <a:ea typeface="Arial"/>
                <a:cs typeface="Arial"/>
                <a:sym typeface="Arial"/>
              </a:rPr>
              <a:t>Home and school partnerships are foundational for early literacy development. Language experiences at home strengthen children’s learning at school. </a:t>
            </a:r>
            <a:endParaRPr>
              <a:solidFill>
                <a:srgbClr val="000000"/>
              </a:solidFill>
              <a:latin typeface="Arial"/>
              <a:ea typeface="Arial"/>
              <a:cs typeface="Arial"/>
              <a:sym typeface="Arial"/>
            </a:endParaRPr>
          </a:p>
          <a:p>
            <a:pPr marL="290195" lvl="0" indent="-213995" algn="l" rtl="0">
              <a:lnSpc>
                <a:spcPct val="113999"/>
              </a:lnSpc>
              <a:spcBef>
                <a:spcPts val="1600"/>
              </a:spcBef>
              <a:spcAft>
                <a:spcPts val="600"/>
              </a:spcAft>
              <a:buSzPts val="2400"/>
              <a:buChar char="•"/>
            </a:pPr>
            <a:r>
              <a:rPr lang="en-US">
                <a:latin typeface="Arial"/>
                <a:ea typeface="Arial"/>
                <a:cs typeface="Arial"/>
                <a:sym typeface="Arial"/>
              </a:rPr>
              <a:t>Family and community partnerships deepen students’ connections to their education and support literacy learning.</a:t>
            </a:r>
            <a:endParaRPr/>
          </a:p>
        </p:txBody>
      </p:sp>
      <p:sp>
        <p:nvSpPr>
          <p:cNvPr id="716" name="Google Shape;716;p8"/>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What are some </a:t>
            </a:r>
            <a:br>
              <a:rPr lang="en-US" sz="2400" b="0" i="0" u="none" strike="noStrike" cap="none">
                <a:solidFill>
                  <a:schemeClr val="lt1"/>
                </a:solidFill>
                <a:latin typeface="Arial"/>
                <a:ea typeface="Arial"/>
                <a:cs typeface="Arial"/>
                <a:sym typeface="Arial"/>
              </a:rPr>
            </a:br>
            <a:r>
              <a:rPr lang="en-US" sz="2400" b="0" i="0" u="none" strike="noStrike" cap="none">
                <a:solidFill>
                  <a:schemeClr val="lt1"/>
                </a:solidFill>
                <a:latin typeface="Arial"/>
                <a:ea typeface="Arial"/>
                <a:cs typeface="Arial"/>
                <a:sym typeface="Arial"/>
              </a:rPr>
              <a:t>other reasons that </a:t>
            </a:r>
            <a:br>
              <a:rPr lang="en-US" sz="2400" b="0" i="0" u="none" strike="noStrike" cap="none">
                <a:solidFill>
                  <a:schemeClr val="lt1"/>
                </a:solidFill>
                <a:latin typeface="Arial"/>
                <a:ea typeface="Arial"/>
                <a:cs typeface="Arial"/>
                <a:sym typeface="Arial"/>
              </a:rPr>
            </a:br>
            <a:r>
              <a:rPr lang="en-US" sz="2400" b="0" i="0" u="none" strike="noStrike" cap="none">
                <a:solidFill>
                  <a:schemeClr val="lt1"/>
                </a:solidFill>
                <a:latin typeface="Arial"/>
                <a:ea typeface="Arial"/>
                <a:cs typeface="Arial"/>
                <a:sym typeface="Arial"/>
              </a:rPr>
              <a:t>family and community partnerships are important to literacy learning?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9">
            <a:extLst>
              <a:ext uri="{C183D7F6-B498-43B3-948B-1728B52AA6E4}">
                <adec:decorative xmlns:adec="http://schemas.microsoft.com/office/drawing/2017/decorative" val="1"/>
              </a:ext>
            </a:extLst>
          </p:cNvPr>
          <p:cNvPicPr preferRelativeResize="0"/>
          <p:nvPr/>
        </p:nvPicPr>
        <p:blipFill rotWithShape="1">
          <a:blip r:embed="rId3">
            <a:alphaModFix/>
          </a:blip>
          <a:srcRect t="10096" b="15077"/>
          <a:stretch/>
        </p:blipFill>
        <p:spPr>
          <a:xfrm>
            <a:off x="5516880" y="0"/>
            <a:ext cx="6675120" cy="6858000"/>
          </a:xfrm>
          <a:prstGeom prst="rect">
            <a:avLst/>
          </a:prstGeom>
          <a:noFill/>
          <a:ln>
            <a:noFill/>
          </a:ln>
        </p:spPr>
      </p:pic>
      <p:pic>
        <p:nvPicPr>
          <p:cNvPr id="723" name="Google Shape;723;p9">
            <a:extLst>
              <a:ext uri="{C183D7F6-B498-43B3-948B-1728B52AA6E4}">
                <adec:decorative xmlns:adec="http://schemas.microsoft.com/office/drawing/2017/decorative" val="1"/>
              </a:ext>
            </a:extLst>
          </p:cNvPr>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724" name="Google Shape;724;p9">
            <a:extLst>
              <a:ext uri="{C183D7F6-B498-43B3-948B-1728B52AA6E4}">
                <adec:decorative xmlns:adec="http://schemas.microsoft.com/office/drawing/2017/decorative" val="1"/>
              </a:ext>
            </a:extLst>
          </p:cNvPr>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725" name="Google Shape;725;p9"/>
          <p:cNvSpPr txBox="1">
            <a:spLocks noGrp="1"/>
          </p:cNvSpPr>
          <p:nvPr>
            <p:ph type="title" idx="4294967295"/>
          </p:nvPr>
        </p:nvSpPr>
        <p:spPr>
          <a:xfrm>
            <a:off x="622301" y="1465263"/>
            <a:ext cx="3869018" cy="157377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7500"/>
          </a:bodyPr>
          <a:lstStyle/>
          <a:p>
            <a:pPr marL="0" marR="0" lvl="0" indent="0" algn="l" defTabSz="914400" rtl="0" eaLnBrk="1" fontAlgn="auto" latinLnBrk="0" hangingPunct="1">
              <a:lnSpc>
                <a:spcPct val="100000"/>
              </a:lnSpc>
              <a:spcBef>
                <a:spcPts val="0"/>
              </a:spcBef>
              <a:spcAft>
                <a:spcPts val="0"/>
              </a:spcAft>
              <a:buClr>
                <a:srgbClr val="02639C"/>
              </a:buClr>
              <a:buSzPct val="100000"/>
              <a:buFont typeface="Arial"/>
              <a:buNone/>
              <a:tabLst/>
              <a:defRPr/>
            </a:pPr>
            <a:r>
              <a:rPr kumimoji="0" lang="en-US" sz="3600" b="1" i="0" u="none" strike="noStrike" kern="0" cap="none" spc="0" normalizeH="0" baseline="0" noProof="0" dirty="0">
                <a:ln>
                  <a:noFill/>
                </a:ln>
                <a:solidFill>
                  <a:srgbClr val="02639C"/>
                </a:solidFill>
                <a:effectLst/>
                <a:uLnTx/>
                <a:uFillTx/>
                <a:latin typeface="Arial"/>
                <a:ea typeface="Arial"/>
                <a:cs typeface="Arial"/>
                <a:sym typeface="Arial"/>
              </a:rPr>
              <a:t>Three Practice Examples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3407</Words>
  <Application>Microsoft Macintosh PowerPoint</Application>
  <PresentationFormat>Widescreen</PresentationFormat>
  <Paragraphs>292</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 Rounded</vt:lpstr>
      <vt:lpstr>Calibri</vt:lpstr>
      <vt:lpstr>Proxima Nova</vt:lpstr>
      <vt:lpstr>Poppins</vt:lpstr>
      <vt:lpstr>arial</vt:lpstr>
      <vt:lpstr>Office Theme</vt:lpstr>
      <vt:lpstr>1_Office Theme</vt:lpstr>
      <vt:lpstr>Family and Community Literacy Partnerships</vt:lpstr>
      <vt:lpstr>Oregon’s Early Literacy Framework—Family and Community Partnerships</vt:lpstr>
      <vt:lpstr>Making Connections</vt:lpstr>
      <vt:lpstr>Reflect on your experience</vt:lpstr>
      <vt:lpstr>Reflect on a student</vt:lpstr>
      <vt:lpstr> What Are Family and Community Partnerships? </vt:lpstr>
      <vt:lpstr>What are family and community partnerships? </vt:lpstr>
      <vt:lpstr>Why are family and community partnerships important to literacy development?</vt:lpstr>
      <vt:lpstr>Three Practice Examples</vt:lpstr>
      <vt:lpstr>Three effective instructional practices</vt:lpstr>
      <vt:lpstr>1. Proactively establish partnerships that foster meaningful family involvement in schools. </vt:lpstr>
      <vt:lpstr>1. Proactively establish partnerships that foster meaningful family involvement in schools. (2)</vt:lpstr>
      <vt:lpstr>2. Work collaboratively with families and the greater community to foster a culture of literacy outside of the classroom.</vt:lpstr>
      <vt:lpstr>2. Work collaboratively with families and the greater community to foster a culture of literacy outside of the classroom. (2)</vt:lpstr>
      <vt:lpstr>3. Leverage the deep insights and expertise that families have about their children’s needs, interests and strengths. </vt:lpstr>
      <vt:lpstr>3. Leverage the deep insights and expertise that families have about their children’s needs, interests and strengths. (2)</vt:lpstr>
      <vt:lpstr>Reflecting on Our Practice</vt:lpstr>
      <vt:lpstr>Pair-share</vt:lpstr>
      <vt:lpstr>Integrating family and community partnerships into the classroom</vt:lpstr>
      <vt:lpstr>Learn more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Literacy Partnerships</dc:title>
  <dc:creator>Charlie Levin</dc:creator>
  <cp:lastModifiedBy>Tamara Thompson</cp:lastModifiedBy>
  <cp:revision>5</cp:revision>
  <dcterms:created xsi:type="dcterms:W3CDTF">2024-03-08T03:26:27Z</dcterms:created>
  <dcterms:modified xsi:type="dcterms:W3CDTF">2024-05-20T17:47:56Z</dcterms:modified>
</cp:coreProperties>
</file>