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7"/>
  </p:notesMasterIdLst>
  <p:handoutMasterIdLst>
    <p:handoutMasterId r:id="rId58"/>
  </p:handoutMasterIdLst>
  <p:sldIdLst>
    <p:sldId id="353" r:id="rId2"/>
    <p:sldId id="364" r:id="rId3"/>
    <p:sldId id="426" r:id="rId4"/>
    <p:sldId id="367" r:id="rId5"/>
    <p:sldId id="428" r:id="rId6"/>
    <p:sldId id="443" r:id="rId7"/>
    <p:sldId id="430" r:id="rId8"/>
    <p:sldId id="431" r:id="rId9"/>
    <p:sldId id="432" r:id="rId10"/>
    <p:sldId id="448" r:id="rId11"/>
    <p:sldId id="375" r:id="rId12"/>
    <p:sldId id="416" r:id="rId13"/>
    <p:sldId id="444" r:id="rId14"/>
    <p:sldId id="368" r:id="rId15"/>
    <p:sldId id="433" r:id="rId16"/>
    <p:sldId id="366" r:id="rId17"/>
    <p:sldId id="378" r:id="rId18"/>
    <p:sldId id="451" r:id="rId19"/>
    <p:sldId id="380" r:id="rId20"/>
    <p:sldId id="381" r:id="rId21"/>
    <p:sldId id="445" r:id="rId22"/>
    <p:sldId id="383" r:id="rId23"/>
    <p:sldId id="434" r:id="rId24"/>
    <p:sldId id="435" r:id="rId25"/>
    <p:sldId id="386" r:id="rId26"/>
    <p:sldId id="450" r:id="rId27"/>
    <p:sldId id="388" r:id="rId28"/>
    <p:sldId id="436" r:id="rId29"/>
    <p:sldId id="393" r:id="rId30"/>
    <p:sldId id="394" r:id="rId31"/>
    <p:sldId id="395" r:id="rId32"/>
    <p:sldId id="437" r:id="rId33"/>
    <p:sldId id="425" r:id="rId34"/>
    <p:sldId id="397" r:id="rId35"/>
    <p:sldId id="398" r:id="rId36"/>
    <p:sldId id="438" r:id="rId37"/>
    <p:sldId id="396" r:id="rId38"/>
    <p:sldId id="418" r:id="rId39"/>
    <p:sldId id="401" r:id="rId40"/>
    <p:sldId id="446" r:id="rId41"/>
    <p:sldId id="403" r:id="rId42"/>
    <p:sldId id="452" r:id="rId43"/>
    <p:sldId id="439" r:id="rId44"/>
    <p:sldId id="440" r:id="rId45"/>
    <p:sldId id="441" r:id="rId46"/>
    <p:sldId id="442" r:id="rId47"/>
    <p:sldId id="407" r:id="rId48"/>
    <p:sldId id="408" r:id="rId49"/>
    <p:sldId id="409" r:id="rId50"/>
    <p:sldId id="410" r:id="rId51"/>
    <p:sldId id="411" r:id="rId52"/>
    <p:sldId id="412" r:id="rId53"/>
    <p:sldId id="449" r:id="rId54"/>
    <p:sldId id="415" r:id="rId55"/>
    <p:sldId id="447" r:id="rId56"/>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6C9CB1F-0E65-BDF2-9959-F5E8A71BC8F1}" name="Christina Johnson" initials="CJ" userId="S::cjohnso2@wested.org::25489c12-e334-44ac-9e5c-f96f7032691a"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E7824B"/>
    <a:srgbClr val="EF8D37"/>
    <a:srgbClr val="0DBCB3"/>
    <a:srgbClr val="439FC1"/>
    <a:srgbClr val="FFC737"/>
    <a:srgbClr val="843A12"/>
    <a:srgbClr val="0477A4"/>
    <a:srgbClr val="055B7E"/>
    <a:srgbClr val="1E1E2D"/>
    <a:srgbClr val="EDE0D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090EBF6-ABFD-453E-B096-098808D1FA84}" v="4" dt="2025-01-29T20:34:43.85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48" autoAdjust="0"/>
    <p:restoredTop sz="64773"/>
  </p:normalViewPr>
  <p:slideViewPr>
    <p:cSldViewPr snapToGrid="0" snapToObjects="1">
      <p:cViewPr varScale="1">
        <p:scale>
          <a:sx n="77" d="100"/>
          <a:sy n="77" d="100"/>
        </p:scale>
        <p:origin x="1448" y="176"/>
      </p:cViewPr>
      <p:guideLst/>
    </p:cSldViewPr>
  </p:slideViewPr>
  <p:outlineViewPr>
    <p:cViewPr>
      <p:scale>
        <a:sx n="33" d="100"/>
        <a:sy n="33" d="100"/>
      </p:scale>
      <p:origin x="0" y="-28920"/>
    </p:cViewPr>
  </p:outlineViewPr>
  <p:notesTextViewPr>
    <p:cViewPr>
      <p:scale>
        <a:sx n="1" d="1"/>
        <a:sy n="1" d="1"/>
      </p:scale>
      <p:origin x="0" y="0"/>
    </p:cViewPr>
  </p:notesTextViewPr>
  <p:notesViewPr>
    <p:cSldViewPr snapToGrid="0" snapToObjects="1">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microsoft.com/office/2016/11/relationships/changesInfo" Target="changesInfos/changesInfo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handoutMaster" Target="handoutMasters/handoutMaster1.xml"/><Relationship Id="rId5" Type="http://schemas.openxmlformats.org/officeDocument/2006/relationships/slide" Target="slides/slide4.xml"/><Relationship Id="rId61"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microsoft.com/office/2015/10/relationships/revisionInfo" Target="revisionInfo.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65" Type="http://schemas.microsoft.com/office/2018/10/relationships/authors" Target="author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rystal Wu" userId="iRUIjjQdHtqJXrc92fyTHN9RMrr8Hw8WaegY+lbqyMc=" providerId="None" clId="Web-{5090EBF6-ABFD-453E-B096-098808D1FA84}"/>
    <pc:docChg chg="modSld">
      <pc:chgData name="Krystal Wu" userId="iRUIjjQdHtqJXrc92fyTHN9RMrr8Hw8WaegY+lbqyMc=" providerId="None" clId="Web-{5090EBF6-ABFD-453E-B096-098808D1FA84}" dt="2025-01-29T20:34:34.326" v="0" actId="20577"/>
      <pc:docMkLst>
        <pc:docMk/>
      </pc:docMkLst>
      <pc:sldChg chg="modSp">
        <pc:chgData name="Krystal Wu" userId="iRUIjjQdHtqJXrc92fyTHN9RMrr8Hw8WaegY+lbqyMc=" providerId="None" clId="Web-{5090EBF6-ABFD-453E-B096-098808D1FA84}" dt="2025-01-29T20:34:34.326" v="0" actId="20577"/>
        <pc:sldMkLst>
          <pc:docMk/>
          <pc:sldMk cId="485469319" sldId="438"/>
        </pc:sldMkLst>
        <pc:spChg chg="mod">
          <ac:chgData name="Krystal Wu" userId="iRUIjjQdHtqJXrc92fyTHN9RMrr8Hw8WaegY+lbqyMc=" providerId="None" clId="Web-{5090EBF6-ABFD-453E-B096-098808D1FA84}" dt="2025-01-29T20:34:34.326" v="0" actId="20577"/>
          <ac:spMkLst>
            <pc:docMk/>
            <pc:sldMk cId="485469319" sldId="438"/>
            <ac:spMk id="12" creationId="{5715C988-12A2-8011-7FA0-4FBF77FDCDF1}"/>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C5D5F7F-EDEF-F41D-B715-99905C44F6D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42431B0F-4EE1-21F4-8B90-E197470B7EF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smtClean="0">
                <a:latin typeface="+mn-lt"/>
              </a:defRPr>
            </a:lvl1pPr>
          </a:lstStyle>
          <a:p>
            <a:pPr>
              <a:defRPr/>
            </a:pPr>
            <a:fld id="{A6E3434A-C42F-C241-BBBB-9BB24729FC0E}" type="datetimeFigureOut">
              <a:rPr lang="en-US"/>
              <a:pPr>
                <a:defRPr/>
              </a:pPr>
              <a:t>3/18/25</a:t>
            </a:fld>
            <a:endParaRPr lang="en-US"/>
          </a:p>
        </p:txBody>
      </p:sp>
      <p:sp>
        <p:nvSpPr>
          <p:cNvPr id="4" name="Footer Placeholder 3">
            <a:extLst>
              <a:ext uri="{FF2B5EF4-FFF2-40B4-BE49-F238E27FC236}">
                <a16:creationId xmlns:a16="http://schemas.microsoft.com/office/drawing/2014/main" id="{C3BC7C01-F890-0806-D301-8089D8A86D3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5" name="Slide Number Placeholder 4">
            <a:extLst>
              <a:ext uri="{FF2B5EF4-FFF2-40B4-BE49-F238E27FC236}">
                <a16:creationId xmlns:a16="http://schemas.microsoft.com/office/drawing/2014/main" id="{0B1B4566-0F3F-BA9A-3FC6-C6794598C33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smtClean="0">
                <a:latin typeface="+mn-lt"/>
              </a:defRPr>
            </a:lvl1pPr>
          </a:lstStyle>
          <a:p>
            <a:pPr>
              <a:defRPr/>
            </a:pPr>
            <a:fld id="{ED23F5B3-8696-D743-BF27-1B5A45F5C78A}" type="slidenum">
              <a:rPr lang="en-US"/>
              <a:pPr>
                <a:defRPr/>
              </a:pPr>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AC5A60D-1441-FDA2-6EEE-C5994D0A889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7087DAD3-54B1-6E25-76CA-765F7ACE151E}"/>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smtClean="0">
                <a:latin typeface="+mn-lt"/>
              </a:defRPr>
            </a:lvl1pPr>
          </a:lstStyle>
          <a:p>
            <a:pPr>
              <a:defRPr/>
            </a:pPr>
            <a:fld id="{071DF334-F979-5549-81B3-1CBAECFA9E4E}" type="datetimeFigureOut">
              <a:rPr lang="en-US"/>
              <a:pPr>
                <a:defRPr/>
              </a:pPr>
              <a:t>3/18/25</a:t>
            </a:fld>
            <a:endParaRPr lang="en-US"/>
          </a:p>
        </p:txBody>
      </p:sp>
      <p:sp>
        <p:nvSpPr>
          <p:cNvPr id="4" name="Slide Image Placeholder 3">
            <a:extLst>
              <a:ext uri="{FF2B5EF4-FFF2-40B4-BE49-F238E27FC236}">
                <a16:creationId xmlns:a16="http://schemas.microsoft.com/office/drawing/2014/main" id="{2C0CD764-5019-D830-C337-BA795A29FD74}"/>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45D9C25A-1079-0A55-4D49-93B5F28EA38F}"/>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8D7AC909-14F4-ECFE-A6ED-7C532007C9F0}"/>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a:extLst>
              <a:ext uri="{FF2B5EF4-FFF2-40B4-BE49-F238E27FC236}">
                <a16:creationId xmlns:a16="http://schemas.microsoft.com/office/drawing/2014/main" id="{CBE79F03-B575-964F-F8AE-D128F0D46455}"/>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smtClean="0">
                <a:latin typeface="+mn-lt"/>
              </a:defRPr>
            </a:lvl1pPr>
          </a:lstStyle>
          <a:p>
            <a:pPr>
              <a:defRPr/>
            </a:pPr>
            <a:fld id="{DA88F034-55D3-4C47-BCFD-98903CE426D1}"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spcBef>
                <a:spcPts val="0"/>
              </a:spcBef>
              <a:spcAft>
                <a:spcPts val="0"/>
              </a:spcAft>
            </a:pPr>
            <a:r>
              <a:rPr lang="en-US" sz="1800" b="0" i="0" u="none" strike="noStrike" dirty="0">
                <a:solidFill>
                  <a:srgbClr val="000000"/>
                </a:solidFill>
                <a:effectLst/>
                <a:latin typeface="Arial" panose="020B0604020202020204" pitchFamily="34" charset="0"/>
              </a:rPr>
              <a:t>(&lt;1 min)</a:t>
            </a:r>
            <a:endParaRPr lang="en-US" b="0" dirty="0">
              <a:effectLst/>
            </a:endParaRPr>
          </a:p>
          <a:p>
            <a:pPr rtl="0">
              <a:spcBef>
                <a:spcPts val="0"/>
              </a:spcBef>
              <a:spcAft>
                <a:spcPts val="0"/>
              </a:spcAft>
            </a:pPr>
            <a:br>
              <a:rPr lang="en-US" b="0" dirty="0">
                <a:effectLst/>
              </a:rPr>
            </a:br>
            <a:r>
              <a:rPr lang="en-US" sz="1800" b="0" i="0" u="none" strike="noStrike" dirty="0">
                <a:solidFill>
                  <a:srgbClr val="000000"/>
                </a:solidFill>
                <a:effectLst/>
                <a:latin typeface="Arial" panose="020B0604020202020204" pitchFamily="34" charset="0"/>
              </a:rPr>
              <a:t>We want to welcome you to our day together on Transformative Social and Emotional Learning. We’re so glad you’re joining us for what we hope will be a transformative experience for each of us.</a:t>
            </a:r>
            <a:endParaRPr lang="en-US" b="0" dirty="0">
              <a:effectLst/>
            </a:endParaRPr>
          </a:p>
          <a:p>
            <a:br>
              <a:rPr lang="en-US" dirty="0"/>
            </a:br>
            <a:endParaRPr lang="en-US" dirty="0"/>
          </a:p>
        </p:txBody>
      </p:sp>
      <p:sp>
        <p:nvSpPr>
          <p:cNvPr id="4" name="Slide Number Placeholder 3"/>
          <p:cNvSpPr>
            <a:spLocks noGrp="1"/>
          </p:cNvSpPr>
          <p:nvPr>
            <p:ph type="sldNum" sz="quarter" idx="5"/>
          </p:nvPr>
        </p:nvSpPr>
        <p:spPr/>
        <p:txBody>
          <a:bodyPr/>
          <a:lstStyle/>
          <a:p>
            <a:pPr>
              <a:defRPr/>
            </a:pPr>
            <a:fld id="{DA88F034-55D3-4C47-BCFD-98903CE426D1}" type="slidenum">
              <a:rPr lang="en-US" smtClean="0"/>
              <a:pPr>
                <a:defRPr/>
              </a:pPr>
              <a:t>1</a:t>
            </a:fld>
            <a:endParaRPr lang="en-US"/>
          </a:p>
        </p:txBody>
      </p:sp>
    </p:spTree>
    <p:extLst>
      <p:ext uri="{BB962C8B-B14F-4D97-AF65-F5344CB8AC3E}">
        <p14:creationId xmlns:p14="http://schemas.microsoft.com/office/powerpoint/2010/main" val="39753422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spcBef>
                <a:spcPts val="0"/>
              </a:spcBef>
              <a:spcAft>
                <a:spcPts val="0"/>
              </a:spcAft>
            </a:pPr>
            <a:r>
              <a:rPr lang="en-US" sz="1800" b="0" i="0" u="none" strike="noStrike" dirty="0">
                <a:solidFill>
                  <a:srgbClr val="000000"/>
                </a:solidFill>
                <a:effectLst/>
                <a:latin typeface="Arial" panose="020B0604020202020204" pitchFamily="34" charset="0"/>
              </a:rPr>
              <a:t>(8 mins) </a:t>
            </a:r>
            <a:endParaRPr lang="en-US" b="0" dirty="0">
              <a:effectLst/>
            </a:endParaRPr>
          </a:p>
          <a:p>
            <a:pPr rtl="0">
              <a:spcBef>
                <a:spcPts val="0"/>
              </a:spcBef>
              <a:spcAft>
                <a:spcPts val="0"/>
              </a:spcAft>
            </a:pPr>
            <a:br>
              <a:rPr lang="en-US" b="0" dirty="0">
                <a:effectLst/>
              </a:rPr>
            </a:br>
            <a:r>
              <a:rPr lang="en-US" sz="1800" b="0" i="0" u="none" strike="noStrike" dirty="0">
                <a:solidFill>
                  <a:srgbClr val="000000"/>
                </a:solidFill>
                <a:effectLst/>
                <a:latin typeface="Arial" panose="020B0604020202020204" pitchFamily="34" charset="0"/>
              </a:rPr>
              <a:t>We would love to hear from you. There are a few questions up in the top corner:</a:t>
            </a:r>
            <a:endParaRPr lang="en-US" b="0" dirty="0">
              <a:effectLst/>
            </a:endParaRPr>
          </a:p>
          <a:p>
            <a:pPr rtl="0">
              <a:spcBef>
                <a:spcPts val="0"/>
              </a:spcBef>
              <a:spcAft>
                <a:spcPts val="0"/>
              </a:spcAft>
            </a:pPr>
            <a:br>
              <a:rPr lang="en-US" b="0" dirty="0">
                <a:effectLst/>
              </a:rPr>
            </a:br>
            <a:r>
              <a:rPr lang="en-US" sz="1800" b="0" i="0" u="none" strike="noStrike" dirty="0">
                <a:solidFill>
                  <a:srgbClr val="000000"/>
                </a:solidFill>
                <a:effectLst/>
                <a:latin typeface="Arial" panose="020B0604020202020204" pitchFamily="34" charset="0"/>
              </a:rPr>
              <a:t>What do these bring up for you? </a:t>
            </a:r>
            <a:endParaRPr lang="en-US" b="0" dirty="0">
              <a:effectLst/>
            </a:endParaRPr>
          </a:p>
          <a:p>
            <a:pPr rtl="0">
              <a:spcBef>
                <a:spcPts val="0"/>
              </a:spcBef>
              <a:spcAft>
                <a:spcPts val="0"/>
              </a:spcAft>
            </a:pPr>
            <a:r>
              <a:rPr lang="en-US" sz="1800" b="0" i="0" u="none" strike="noStrike" dirty="0">
                <a:solidFill>
                  <a:srgbClr val="000000"/>
                </a:solidFill>
                <a:effectLst/>
                <a:latin typeface="Arial" panose="020B0604020202020204" pitchFamily="34" charset="0"/>
              </a:rPr>
              <a:t>Which of these resonates and why?</a:t>
            </a:r>
            <a:endParaRPr lang="en-US" b="0" dirty="0">
              <a:effectLst/>
            </a:endParaRPr>
          </a:p>
          <a:p>
            <a:pPr rtl="0">
              <a:spcBef>
                <a:spcPts val="0"/>
              </a:spcBef>
              <a:spcAft>
                <a:spcPts val="0"/>
              </a:spcAft>
            </a:pPr>
            <a:r>
              <a:rPr lang="en-US" sz="1800" b="0" i="0" u="none" strike="noStrike" dirty="0">
                <a:solidFill>
                  <a:srgbClr val="000000"/>
                </a:solidFill>
                <a:effectLst/>
                <a:latin typeface="Arial" panose="020B0604020202020204" pitchFamily="34" charset="0"/>
              </a:rPr>
              <a:t>What is your why? What are you hoping to get out of today? </a:t>
            </a:r>
            <a:endParaRPr lang="en-US" b="0" dirty="0">
              <a:effectLst/>
            </a:endParaRPr>
          </a:p>
          <a:p>
            <a:pPr rtl="0">
              <a:spcBef>
                <a:spcPts val="0"/>
              </a:spcBef>
              <a:spcAft>
                <a:spcPts val="0"/>
              </a:spcAft>
            </a:pPr>
            <a:r>
              <a:rPr lang="en-US" sz="1800" b="0" i="0" u="none" strike="noStrike" dirty="0">
                <a:solidFill>
                  <a:srgbClr val="000000"/>
                </a:solidFill>
                <a:effectLst/>
                <a:latin typeface="Arial" panose="020B0604020202020204" pitchFamily="34" charset="0"/>
              </a:rPr>
              <a:t>What questions or concerns do you have about today?</a:t>
            </a:r>
            <a:endParaRPr lang="en-US" b="0" dirty="0">
              <a:effectLst/>
            </a:endParaRPr>
          </a:p>
          <a:p>
            <a:pPr rtl="0">
              <a:spcBef>
                <a:spcPts val="0"/>
              </a:spcBef>
              <a:spcAft>
                <a:spcPts val="0"/>
              </a:spcAft>
            </a:pPr>
            <a:br>
              <a:rPr lang="en-US" b="0" dirty="0">
                <a:effectLst/>
              </a:rPr>
            </a:br>
            <a:r>
              <a:rPr lang="en-US" sz="1800" b="0" i="0" u="none" strike="noStrike" dirty="0">
                <a:solidFill>
                  <a:srgbClr val="000000"/>
                </a:solidFill>
                <a:effectLst/>
                <a:latin typeface="Arial" panose="020B0604020202020204" pitchFamily="34" charset="0"/>
              </a:rPr>
              <a:t>You can answer these questions or bring up your thoughts! </a:t>
            </a:r>
            <a:endParaRPr lang="en-US" b="0" dirty="0">
              <a:effectLst/>
            </a:endParaRPr>
          </a:p>
          <a:p>
            <a:pPr rtl="0">
              <a:spcBef>
                <a:spcPts val="0"/>
              </a:spcBef>
              <a:spcAft>
                <a:spcPts val="0"/>
              </a:spcAft>
            </a:pPr>
            <a:br>
              <a:rPr lang="en-US" b="0" dirty="0">
                <a:effectLst/>
              </a:rPr>
            </a:br>
            <a:r>
              <a:rPr lang="en-US" sz="1800" b="0" i="0" u="none" strike="noStrike" dirty="0">
                <a:solidFill>
                  <a:srgbClr val="000000"/>
                </a:solidFill>
                <a:effectLst/>
                <a:latin typeface="Arial" panose="020B0604020202020204" pitchFamily="34" charset="0"/>
              </a:rPr>
              <a:t>Excellent. Thank you all for sharing. We’ll now transition to our agenda and plan to accomplish these goals for the day!</a:t>
            </a:r>
            <a:endParaRPr lang="en-US" b="0" dirty="0">
              <a:effectLst/>
            </a:endParaRPr>
          </a:p>
          <a:p>
            <a:br>
              <a:rPr lang="en-US" dirty="0"/>
            </a:br>
            <a:endParaRPr lang="en-US" dirty="0"/>
          </a:p>
        </p:txBody>
      </p:sp>
      <p:sp>
        <p:nvSpPr>
          <p:cNvPr id="4" name="Slide Number Placeholder 3"/>
          <p:cNvSpPr>
            <a:spLocks noGrp="1"/>
          </p:cNvSpPr>
          <p:nvPr>
            <p:ph type="sldNum" sz="quarter" idx="5"/>
          </p:nvPr>
        </p:nvSpPr>
        <p:spPr/>
        <p:txBody>
          <a:bodyPr/>
          <a:lstStyle/>
          <a:p>
            <a:pPr>
              <a:defRPr/>
            </a:pPr>
            <a:fld id="{DA88F034-55D3-4C47-BCFD-98903CE426D1}" type="slidenum">
              <a:rPr lang="en-US" smtClean="0"/>
              <a:pPr>
                <a:defRPr/>
              </a:pPr>
              <a:t>10</a:t>
            </a:fld>
            <a:endParaRPr lang="en-US"/>
          </a:p>
        </p:txBody>
      </p:sp>
    </p:spTree>
    <p:extLst>
      <p:ext uri="{BB962C8B-B14F-4D97-AF65-F5344CB8AC3E}">
        <p14:creationId xmlns:p14="http://schemas.microsoft.com/office/powerpoint/2010/main" val="12804914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800" b="0" i="0" u="none" strike="noStrike" dirty="0">
                <a:solidFill>
                  <a:srgbClr val="000000"/>
                </a:solidFill>
                <a:effectLst/>
                <a:latin typeface="Arial"/>
                <a:cs typeface="Arial"/>
              </a:rPr>
              <a:t>(2 mins)</a:t>
            </a:r>
            <a:endParaRPr lang="en-US" b="0" dirty="0">
              <a:effectLst/>
              <a:latin typeface="Calibri"/>
              <a:ea typeface="Calibri" panose="020F0502020204030204"/>
              <a:cs typeface="Calibri"/>
            </a:endParaRPr>
          </a:p>
          <a:p>
            <a:pPr rtl="0">
              <a:spcBef>
                <a:spcPts val="0"/>
              </a:spcBef>
              <a:spcAft>
                <a:spcPts val="0"/>
              </a:spcAft>
            </a:pPr>
            <a:br>
              <a:rPr lang="en-US" b="0" dirty="0">
                <a:effectLst/>
                <a:cs typeface="+mn-lt"/>
              </a:rPr>
            </a:br>
            <a:r>
              <a:rPr lang="en-US" sz="1800" b="0" i="0" u="none" strike="noStrike" dirty="0">
                <a:solidFill>
                  <a:srgbClr val="000000"/>
                </a:solidFill>
                <a:effectLst/>
                <a:latin typeface="Arial"/>
                <a:cs typeface="Arial"/>
              </a:rPr>
              <a:t>We’ve split our learning into five sessions:</a:t>
            </a:r>
            <a:endParaRPr lang="en-US" b="0" dirty="0">
              <a:effectLst/>
              <a:latin typeface="Arial"/>
              <a:cs typeface="Arial"/>
            </a:endParaRPr>
          </a:p>
          <a:p>
            <a:pPr rtl="0">
              <a:spcBef>
                <a:spcPts val="0"/>
              </a:spcBef>
              <a:spcAft>
                <a:spcPts val="0"/>
              </a:spcAft>
            </a:pPr>
            <a:br>
              <a:rPr lang="en-US" b="0" dirty="0">
                <a:effectLst/>
                <a:cs typeface="+mn-lt"/>
              </a:rPr>
            </a:br>
            <a:r>
              <a:rPr lang="en-US" sz="1800" b="0" i="0" u="none" strike="noStrike" dirty="0">
                <a:solidFill>
                  <a:srgbClr val="000000"/>
                </a:solidFill>
                <a:effectLst/>
                <a:latin typeface="Arial"/>
                <a:cs typeface="Arial"/>
              </a:rPr>
              <a:t>Session 1: Oregon’s Transformative SEL Framework &amp; Standards</a:t>
            </a:r>
            <a:endParaRPr lang="en-US" b="0" dirty="0">
              <a:effectLst/>
              <a:latin typeface="Arial"/>
              <a:cs typeface="Arial"/>
            </a:endParaRPr>
          </a:p>
          <a:p>
            <a:pPr rtl="0">
              <a:spcBef>
                <a:spcPts val="0"/>
              </a:spcBef>
              <a:spcAft>
                <a:spcPts val="0"/>
              </a:spcAft>
            </a:pPr>
            <a:r>
              <a:rPr lang="en-US" sz="1800" b="0" i="0" u="none" strike="noStrike" dirty="0">
                <a:solidFill>
                  <a:srgbClr val="000000"/>
                </a:solidFill>
                <a:effectLst/>
                <a:latin typeface="Arial"/>
                <a:cs typeface="Arial"/>
              </a:rPr>
              <a:t>Session 2: Introspection &amp; Reflection</a:t>
            </a:r>
            <a:endParaRPr lang="en-US" b="0" dirty="0">
              <a:effectLst/>
              <a:latin typeface="Arial"/>
              <a:cs typeface="Arial"/>
            </a:endParaRPr>
          </a:p>
          <a:p>
            <a:pPr rtl="0">
              <a:spcBef>
                <a:spcPts val="0"/>
              </a:spcBef>
              <a:spcAft>
                <a:spcPts val="0"/>
              </a:spcAft>
            </a:pPr>
            <a:r>
              <a:rPr lang="en-US" sz="1800" b="0" i="0" u="none" strike="noStrike" dirty="0">
                <a:solidFill>
                  <a:srgbClr val="000000"/>
                </a:solidFill>
                <a:effectLst/>
                <a:latin typeface="Arial"/>
                <a:cs typeface="Arial"/>
              </a:rPr>
              <a:t>Session 3: Transformative SEL Integration</a:t>
            </a:r>
            <a:endParaRPr lang="en-US" b="0" dirty="0">
              <a:effectLst/>
              <a:latin typeface="Arial"/>
              <a:cs typeface="Arial"/>
            </a:endParaRPr>
          </a:p>
          <a:p>
            <a:pPr rtl="0">
              <a:spcBef>
                <a:spcPts val="0"/>
              </a:spcBef>
              <a:spcAft>
                <a:spcPts val="0"/>
              </a:spcAft>
            </a:pPr>
            <a:r>
              <a:rPr lang="en-US" sz="1800" b="0" i="0" u="none" strike="noStrike" dirty="0">
                <a:solidFill>
                  <a:srgbClr val="000000"/>
                </a:solidFill>
                <a:effectLst/>
                <a:latin typeface="Arial"/>
                <a:cs typeface="Arial"/>
              </a:rPr>
              <a:t>Session 4: Transformative SEL Scenarios</a:t>
            </a:r>
            <a:endParaRPr lang="en-US" b="0" dirty="0">
              <a:effectLst/>
              <a:latin typeface="Arial"/>
              <a:cs typeface="Arial"/>
            </a:endParaRPr>
          </a:p>
          <a:p>
            <a:pPr rtl="0">
              <a:spcBef>
                <a:spcPts val="0"/>
              </a:spcBef>
              <a:spcAft>
                <a:spcPts val="0"/>
              </a:spcAft>
            </a:pPr>
            <a:r>
              <a:rPr lang="en-US" sz="1800" b="0" i="0" u="none" strike="noStrike" dirty="0">
                <a:solidFill>
                  <a:srgbClr val="000000"/>
                </a:solidFill>
                <a:effectLst/>
                <a:latin typeface="Arial"/>
                <a:cs typeface="Arial"/>
              </a:rPr>
              <a:t>Session 5: Structures of Support &amp; Action Planning</a:t>
            </a:r>
            <a:endParaRPr lang="en-US" b="0" dirty="0">
              <a:effectLst/>
              <a:latin typeface="Arial"/>
              <a:cs typeface="Arial"/>
            </a:endParaRPr>
          </a:p>
          <a:p>
            <a:pPr rtl="0">
              <a:spcBef>
                <a:spcPts val="0"/>
              </a:spcBef>
              <a:spcAft>
                <a:spcPts val="0"/>
              </a:spcAft>
            </a:pPr>
            <a:br>
              <a:rPr lang="en-US" b="0" dirty="0">
                <a:effectLst/>
                <a:cs typeface="+mn-lt"/>
              </a:rPr>
            </a:br>
            <a:r>
              <a:rPr lang="en-US" sz="1800" b="0" i="0" u="none" strike="noStrike" dirty="0">
                <a:solidFill>
                  <a:srgbClr val="000000"/>
                </a:solidFill>
                <a:effectLst/>
                <a:latin typeface="Arial"/>
                <a:cs typeface="Arial"/>
              </a:rPr>
              <a:t>These sessions are designed to introduce you to Transformative SEL and help you turn inwards to reflect on your Transformative SEL before focusing on your work through practicing integration and some scenarios. To close out, we’ll plan for the future through session 5. The goal is to lay the foundation for creating a Transformative SEL ecosystem across the state. </a:t>
            </a:r>
            <a:endParaRPr lang="en-US" b="0" dirty="0">
              <a:effectLst/>
              <a:latin typeface="Arial"/>
              <a:cs typeface="Arial"/>
            </a:endParaRPr>
          </a:p>
          <a:p>
            <a:pPr rtl="0">
              <a:spcBef>
                <a:spcPts val="0"/>
              </a:spcBef>
              <a:spcAft>
                <a:spcPts val="0"/>
              </a:spcAft>
            </a:pPr>
            <a:br>
              <a:rPr lang="en-US" b="0" dirty="0">
                <a:effectLst/>
                <a:cs typeface="+mn-lt"/>
              </a:rPr>
            </a:br>
            <a:r>
              <a:rPr lang="en-US" sz="1800" b="0" i="0" u="none" strike="noStrike" dirty="0">
                <a:solidFill>
                  <a:srgbClr val="000000"/>
                </a:solidFill>
                <a:effectLst/>
                <a:latin typeface="Arial"/>
                <a:cs typeface="Arial"/>
              </a:rPr>
              <a:t>There will be multiple 15-minute breaks throughout the day and an hour-long lunch. You can use these breaks however you need - whether using the restroom, getting something to drink, or moving your body! We also encourage you to take care of yourself throughout the rest of the day. If you need a break and it’s not on the schedule, please take it; we’ll be happy to welcome you back when you return.</a:t>
            </a:r>
            <a:endParaRPr lang="en-US" b="0" dirty="0">
              <a:effectLst/>
              <a:latin typeface="Arial"/>
              <a:cs typeface="Arial"/>
            </a:endParaRPr>
          </a:p>
          <a:p>
            <a:endParaRPr lang="en-US" dirty="0">
              <a:cs typeface="+mn-lt"/>
            </a:endParaRPr>
          </a:p>
          <a:p>
            <a:r>
              <a:rPr lang="en-US" b="1" dirty="0"/>
              <a:t>--------</a:t>
            </a:r>
          </a:p>
          <a:p>
            <a:endParaRPr lang="en-US" b="1" dirty="0"/>
          </a:p>
          <a:p>
            <a:r>
              <a:rPr lang="en-US" b="1" dirty="0"/>
              <a:t>Photo: Courtesy Portland Public Schools</a:t>
            </a:r>
          </a:p>
          <a:p>
            <a:endParaRPr lang="en-US" b="1" dirty="0">
              <a:ea typeface="Calibri" panose="020F0502020204030204"/>
              <a:cs typeface="Calibri" panose="020F0502020204030204"/>
            </a:endParaRPr>
          </a:p>
          <a:p>
            <a:r>
              <a:rPr lang="en-US" b="1" i="0" dirty="0">
                <a:solidFill>
                  <a:srgbClr val="212124"/>
                </a:solidFill>
                <a:effectLst/>
                <a:highlight>
                  <a:srgbClr val="F3F5F6"/>
                </a:highlight>
                <a:latin typeface="Proxima Nova"/>
              </a:rPr>
              <a:t>https://</a:t>
            </a:r>
            <a:r>
              <a:rPr lang="en-US" b="1" i="0" dirty="0" err="1">
                <a:solidFill>
                  <a:srgbClr val="212124"/>
                </a:solidFill>
                <a:effectLst/>
                <a:highlight>
                  <a:srgbClr val="F3F5F6"/>
                </a:highlight>
                <a:latin typeface="Proxima Nova"/>
              </a:rPr>
              <a:t>www.flickr.com</a:t>
            </a:r>
            <a:r>
              <a:rPr lang="en-US" b="1" i="0" dirty="0">
                <a:solidFill>
                  <a:srgbClr val="212124"/>
                </a:solidFill>
                <a:effectLst/>
                <a:highlight>
                  <a:srgbClr val="F3F5F6"/>
                </a:highlight>
                <a:latin typeface="Proxima Nova"/>
              </a:rPr>
              <a:t>/photos/</a:t>
            </a:r>
            <a:r>
              <a:rPr lang="en-US" b="1" i="0" dirty="0" err="1">
                <a:solidFill>
                  <a:srgbClr val="212124"/>
                </a:solidFill>
                <a:effectLst/>
                <a:highlight>
                  <a:srgbClr val="F3F5F6"/>
                </a:highlight>
                <a:latin typeface="Proxima Nova"/>
              </a:rPr>
              <a:t>portlandpublicschools</a:t>
            </a:r>
            <a:r>
              <a:rPr lang="en-US" b="1" i="0" dirty="0">
                <a:solidFill>
                  <a:srgbClr val="212124"/>
                </a:solidFill>
                <a:effectLst/>
                <a:highlight>
                  <a:srgbClr val="F3F5F6"/>
                </a:highlight>
                <a:latin typeface="Proxima Nova"/>
              </a:rPr>
              <a:t>/54154496048/in/album-72177720322068451 </a:t>
            </a:r>
            <a:endParaRPr lang="en-US" b="1" dirty="0"/>
          </a:p>
        </p:txBody>
      </p:sp>
      <p:sp>
        <p:nvSpPr>
          <p:cNvPr id="4" name="Slide Number Placeholder 3"/>
          <p:cNvSpPr>
            <a:spLocks noGrp="1"/>
          </p:cNvSpPr>
          <p:nvPr>
            <p:ph type="sldNum" sz="quarter" idx="5"/>
          </p:nvPr>
        </p:nvSpPr>
        <p:spPr/>
        <p:txBody>
          <a:bodyPr/>
          <a:lstStyle/>
          <a:p>
            <a:pPr>
              <a:defRPr/>
            </a:pPr>
            <a:fld id="{DA88F034-55D3-4C47-BCFD-98903CE426D1}" type="slidenum">
              <a:rPr lang="en-US" smtClean="0"/>
              <a:pPr>
                <a:defRPr/>
              </a:pPr>
              <a:t>11</a:t>
            </a:fld>
            <a:endParaRPr lang="en-US"/>
          </a:p>
        </p:txBody>
      </p:sp>
    </p:spTree>
    <p:extLst>
      <p:ext uri="{BB962C8B-B14F-4D97-AF65-F5344CB8AC3E}">
        <p14:creationId xmlns:p14="http://schemas.microsoft.com/office/powerpoint/2010/main" val="13703149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spcBef>
                <a:spcPts val="0"/>
              </a:spcBef>
              <a:spcAft>
                <a:spcPts val="0"/>
              </a:spcAft>
            </a:pPr>
            <a:r>
              <a:rPr lang="en-US" sz="1800" b="0" i="0" u="none" strike="noStrike" dirty="0">
                <a:solidFill>
                  <a:srgbClr val="000000"/>
                </a:solidFill>
                <a:effectLst/>
                <a:latin typeface="Arial" panose="020B0604020202020204" pitchFamily="34" charset="0"/>
              </a:rPr>
              <a:t>(1 min)</a:t>
            </a:r>
            <a:endParaRPr lang="en-US" b="0" dirty="0">
              <a:effectLst/>
            </a:endParaRPr>
          </a:p>
          <a:p>
            <a:pPr rtl="0">
              <a:spcBef>
                <a:spcPts val="0"/>
              </a:spcBef>
              <a:spcAft>
                <a:spcPts val="0"/>
              </a:spcAft>
            </a:pPr>
            <a:br>
              <a:rPr lang="en-US" b="0" dirty="0">
                <a:effectLst/>
              </a:rPr>
            </a:br>
            <a:r>
              <a:rPr lang="en-US" sz="1800" b="0" i="0" u="none" strike="noStrike" dirty="0">
                <a:solidFill>
                  <a:srgbClr val="000000"/>
                </a:solidFill>
                <a:effectLst/>
                <a:latin typeface="Arial" panose="020B0604020202020204" pitchFamily="34" charset="0"/>
              </a:rPr>
              <a:t>At your table, you will find a binder. We wanted to be intentional about providing you with resources that you could take home with you. Throughout the day, you’ll find everything you need in here, including tools to adapt some of the practices we use to your context. There’s also a cool resource from CASEL that explores how SEL supports existing priorities in schools—it's worth checking that out and sharing it!</a:t>
            </a:r>
            <a:endParaRPr lang="en-US" b="0" dirty="0">
              <a:effectLst/>
            </a:endParaRPr>
          </a:p>
          <a:p>
            <a:pPr rtl="0">
              <a:spcBef>
                <a:spcPts val="0"/>
              </a:spcBef>
              <a:spcAft>
                <a:spcPts val="0"/>
              </a:spcAft>
            </a:pPr>
            <a:br>
              <a:rPr lang="en-US" b="0" dirty="0">
                <a:effectLst/>
              </a:rPr>
            </a:br>
            <a:r>
              <a:rPr lang="en-US" sz="1800" b="0" i="0" u="none" strike="noStrike" dirty="0">
                <a:solidFill>
                  <a:srgbClr val="000000"/>
                </a:solidFill>
                <a:effectLst/>
                <a:latin typeface="Arial" panose="020B0604020202020204" pitchFamily="34" charset="0"/>
              </a:rPr>
              <a:t>In addition, we’ll share a QR code with even more resources at the end of the day - stay tuned! </a:t>
            </a:r>
            <a:endParaRPr lang="en-US" b="0" dirty="0">
              <a:effectLst/>
            </a:endParaRPr>
          </a:p>
          <a:p>
            <a:br>
              <a:rPr lang="en-US" dirty="0"/>
            </a:br>
            <a:endParaRPr lang="en-US" dirty="0"/>
          </a:p>
        </p:txBody>
      </p:sp>
      <p:sp>
        <p:nvSpPr>
          <p:cNvPr id="4" name="Slide Number Placeholder 3"/>
          <p:cNvSpPr>
            <a:spLocks noGrp="1"/>
          </p:cNvSpPr>
          <p:nvPr>
            <p:ph type="sldNum" sz="quarter" idx="5"/>
          </p:nvPr>
        </p:nvSpPr>
        <p:spPr/>
        <p:txBody>
          <a:bodyPr/>
          <a:lstStyle/>
          <a:p>
            <a:pPr>
              <a:defRPr/>
            </a:pPr>
            <a:fld id="{DA88F034-55D3-4C47-BCFD-98903CE426D1}" type="slidenum">
              <a:rPr lang="en-US" smtClean="0"/>
              <a:pPr>
                <a:defRPr/>
              </a:pPr>
              <a:t>12</a:t>
            </a:fld>
            <a:endParaRPr lang="en-US"/>
          </a:p>
        </p:txBody>
      </p:sp>
    </p:spTree>
    <p:extLst>
      <p:ext uri="{BB962C8B-B14F-4D97-AF65-F5344CB8AC3E}">
        <p14:creationId xmlns:p14="http://schemas.microsoft.com/office/powerpoint/2010/main" val="2066265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7E6416-53AD-700C-83EC-A9BC2789238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B1CADB7-A481-CB78-2321-C0D131EF6A5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DC66BF4-9449-8F5C-E0FA-7ED79FCE4D6D}"/>
              </a:ext>
            </a:extLst>
          </p:cNvPr>
          <p:cNvSpPr>
            <a:spLocks noGrp="1"/>
          </p:cNvSpPr>
          <p:nvPr>
            <p:ph type="body" idx="1"/>
          </p:nvPr>
        </p:nvSpPr>
        <p:spPr/>
        <p:txBody>
          <a:bodyPr/>
          <a:lstStyle/>
          <a:p>
            <a:pPr rtl="0">
              <a:spcBef>
                <a:spcPts val="0"/>
              </a:spcBef>
              <a:spcAft>
                <a:spcPts val="0"/>
              </a:spcAft>
            </a:pPr>
            <a:r>
              <a:rPr lang="en-US" sz="1200" b="0" i="0" u="none" strike="noStrike" dirty="0">
                <a:solidFill>
                  <a:srgbClr val="000000"/>
                </a:solidFill>
                <a:effectLst/>
                <a:latin typeface="Arial" panose="020B0604020202020204" pitchFamily="34" charset="0"/>
              </a:rPr>
              <a:t>(5 mins)</a:t>
            </a:r>
            <a:endParaRPr lang="en-US" b="0" dirty="0">
              <a:effectLst/>
            </a:endParaRPr>
          </a:p>
          <a:p>
            <a:pPr marL="0" marR="0" lvl="0" indent="0" algn="l" defTabSz="914400" rtl="0" eaLnBrk="1" fontAlgn="base" latinLnBrk="0" hangingPunct="1">
              <a:lnSpc>
                <a:spcPct val="100000"/>
              </a:lnSpc>
              <a:spcBef>
                <a:spcPts val="0"/>
              </a:spcBef>
              <a:spcAft>
                <a:spcPts val="0"/>
              </a:spcAft>
              <a:buClrTx/>
              <a:buSzTx/>
              <a:buFontTx/>
              <a:buNone/>
              <a:tabLst/>
              <a:defRPr/>
            </a:pPr>
            <a:br>
              <a:rPr lang="en-US" b="0" dirty="0">
                <a:effectLst/>
              </a:rPr>
            </a:br>
            <a:r>
              <a:rPr lang="en-US" sz="1200" b="0" i="0" u="none" strike="noStrike" dirty="0">
                <a:solidFill>
                  <a:srgbClr val="000000"/>
                </a:solidFill>
                <a:effectLst/>
                <a:latin typeface="Arial" panose="020B0604020202020204" pitchFamily="34" charset="0"/>
              </a:rPr>
              <a:t>The final piece before we dive into session 1 is establishing our community norms. On the slide, you’ll see six norms we like to use. Establishing and reflecting on norms like these are excellent for all groups. They can be used with staff in meetings or professional development and with students - differentiated for their grade level. </a:t>
            </a:r>
            <a:r>
              <a:rPr lang="en-US" sz="1200" dirty="0">
                <a:effectLst/>
              </a:rPr>
              <a:t>This is one excellent way to establish conditions within the ecosystem.</a:t>
            </a:r>
          </a:p>
          <a:p>
            <a:pPr rtl="0">
              <a:spcBef>
                <a:spcPts val="0"/>
              </a:spcBef>
              <a:spcAft>
                <a:spcPts val="0"/>
              </a:spcAft>
            </a:pPr>
            <a:r>
              <a:rPr lang="en-US" sz="1200" b="0" i="0" u="none" strike="noStrike" dirty="0">
                <a:solidFill>
                  <a:srgbClr val="000000"/>
                </a:solidFill>
                <a:effectLst/>
                <a:latin typeface="Arial" panose="020B0604020202020204" pitchFamily="34" charset="0"/>
              </a:rPr>
              <a:t>I’ll read them out:</a:t>
            </a:r>
            <a:endParaRPr lang="en-US" b="0" dirty="0">
              <a:effectLst/>
            </a:endParaRPr>
          </a:p>
          <a:p>
            <a:pPr rtl="0">
              <a:spcBef>
                <a:spcPts val="0"/>
              </a:spcBef>
              <a:spcAft>
                <a:spcPts val="0"/>
              </a:spcAft>
            </a:pPr>
            <a:br>
              <a:rPr lang="en-US" b="0" dirty="0">
                <a:effectLst/>
              </a:rPr>
            </a:br>
            <a:r>
              <a:rPr lang="en-US" sz="1200" b="0" i="0" u="none" strike="noStrike" dirty="0">
                <a:solidFill>
                  <a:srgbClr val="000000"/>
                </a:solidFill>
                <a:effectLst/>
                <a:latin typeface="Arial" panose="020B0604020202020204" pitchFamily="34" charset="0"/>
              </a:rPr>
              <a:t>Be fully present and actively participate​.</a:t>
            </a:r>
            <a:endParaRPr lang="en-US" b="0" dirty="0">
              <a:effectLst/>
            </a:endParaRPr>
          </a:p>
          <a:p>
            <a:pPr rtl="0">
              <a:spcBef>
                <a:spcPts val="0"/>
              </a:spcBef>
              <a:spcAft>
                <a:spcPts val="0"/>
              </a:spcAft>
            </a:pPr>
            <a:r>
              <a:rPr lang="en-US" sz="1200" b="0" i="0" u="none" strike="noStrike" dirty="0">
                <a:solidFill>
                  <a:srgbClr val="000000"/>
                </a:solidFill>
                <a:effectLst/>
                <a:latin typeface="Arial" panose="020B0604020202020204" pitchFamily="34" charset="0"/>
              </a:rPr>
              <a:t>Take risks and be vulnerable​.</a:t>
            </a:r>
            <a:endParaRPr lang="en-US" b="0" dirty="0">
              <a:effectLst/>
            </a:endParaRPr>
          </a:p>
          <a:p>
            <a:pPr rtl="0">
              <a:spcBef>
                <a:spcPts val="0"/>
              </a:spcBef>
              <a:spcAft>
                <a:spcPts val="0"/>
              </a:spcAft>
            </a:pPr>
            <a:r>
              <a:rPr lang="en-US" sz="1200" b="0" i="0" u="none" strike="noStrike" dirty="0">
                <a:solidFill>
                  <a:srgbClr val="000000"/>
                </a:solidFill>
                <a:effectLst/>
                <a:latin typeface="Arial" panose="020B0604020202020204" pitchFamily="34" charset="0"/>
              </a:rPr>
              <a:t>Be open to possibilities​.</a:t>
            </a:r>
            <a:endParaRPr lang="en-US" b="0" dirty="0">
              <a:effectLst/>
            </a:endParaRPr>
          </a:p>
          <a:p>
            <a:pPr rtl="0">
              <a:spcBef>
                <a:spcPts val="0"/>
              </a:spcBef>
              <a:spcAft>
                <a:spcPts val="0"/>
              </a:spcAft>
            </a:pPr>
            <a:r>
              <a:rPr lang="en-US" sz="1200" b="0" i="0" u="none" strike="noStrike" dirty="0">
                <a:solidFill>
                  <a:srgbClr val="000000"/>
                </a:solidFill>
                <a:effectLst/>
                <a:latin typeface="Arial" panose="020B0604020202020204" pitchFamily="34" charset="0"/>
              </a:rPr>
              <a:t>Acknowledge the ideas and contributions of every member​.</a:t>
            </a:r>
            <a:endParaRPr lang="en-US" b="0" dirty="0">
              <a:effectLst/>
            </a:endParaRPr>
          </a:p>
          <a:p>
            <a:pPr rtl="0">
              <a:spcBef>
                <a:spcPts val="0"/>
              </a:spcBef>
              <a:spcAft>
                <a:spcPts val="0"/>
              </a:spcAft>
            </a:pPr>
            <a:r>
              <a:rPr lang="en-US" sz="1200" b="0" i="0" u="none" strike="noStrike" dirty="0">
                <a:solidFill>
                  <a:srgbClr val="000000"/>
                </a:solidFill>
                <a:effectLst/>
                <a:latin typeface="Arial" panose="020B0604020202020204" pitchFamily="34" charset="0"/>
              </a:rPr>
              <a:t>Look at every issue from multiple perspectives​.</a:t>
            </a:r>
            <a:endParaRPr lang="en-US" b="0" dirty="0">
              <a:effectLst/>
            </a:endParaRPr>
          </a:p>
          <a:p>
            <a:pPr rtl="0">
              <a:spcBef>
                <a:spcPts val="0"/>
              </a:spcBef>
              <a:spcAft>
                <a:spcPts val="0"/>
              </a:spcAft>
            </a:pPr>
            <a:r>
              <a:rPr lang="en-US" sz="1200" b="0" i="0" u="none" strike="noStrike" dirty="0">
                <a:solidFill>
                  <a:srgbClr val="000000"/>
                </a:solidFill>
                <a:effectLst/>
                <a:latin typeface="Arial" panose="020B0604020202020204" pitchFamily="34" charset="0"/>
              </a:rPr>
              <a:t>Listen to each other, listen to understand​.</a:t>
            </a:r>
            <a:endParaRPr lang="en-US" b="0" dirty="0">
              <a:effectLst/>
            </a:endParaRPr>
          </a:p>
          <a:p>
            <a:pPr rtl="0">
              <a:spcBef>
                <a:spcPts val="0"/>
              </a:spcBef>
              <a:spcAft>
                <a:spcPts val="0"/>
              </a:spcAft>
            </a:pPr>
            <a:br>
              <a:rPr lang="en-US" b="0" dirty="0">
                <a:effectLst/>
              </a:rPr>
            </a:br>
            <a:r>
              <a:rPr lang="en-US" sz="1200" b="0" i="0" u="none" strike="noStrike" dirty="0">
                <a:solidFill>
                  <a:srgbClr val="000000"/>
                </a:solidFill>
                <a:effectLst/>
                <a:latin typeface="Arial" panose="020B0604020202020204" pitchFamily="34" charset="0"/>
              </a:rPr>
              <a:t>Now, we want to ask if you believe anything is missing. What would you like to add to our time together today?</a:t>
            </a:r>
            <a:endParaRPr lang="en-US" b="0" dirty="0">
              <a:effectLst/>
            </a:endParaRPr>
          </a:p>
          <a:p>
            <a:pPr rtl="0">
              <a:spcBef>
                <a:spcPts val="0"/>
              </a:spcBef>
              <a:spcAft>
                <a:spcPts val="0"/>
              </a:spcAft>
            </a:pPr>
            <a:br>
              <a:rPr lang="en-US" b="0" dirty="0">
                <a:effectLst/>
              </a:rPr>
            </a:br>
            <a:r>
              <a:rPr lang="en-US" sz="1200" b="0" i="0" u="none" strike="noStrike" dirty="0">
                <a:solidFill>
                  <a:srgbClr val="000000"/>
                </a:solidFill>
                <a:effectLst/>
                <a:latin typeface="Arial" panose="020B0604020202020204" pitchFamily="34" charset="0"/>
              </a:rPr>
              <a:t>Finally, we’d like you to choose one practice to follow for the day. What norm resonates with you? </a:t>
            </a:r>
            <a:endParaRPr lang="en-US" b="0" dirty="0">
              <a:effectLst/>
            </a:endParaRPr>
          </a:p>
          <a:p>
            <a:br>
              <a:rPr lang="en-US" dirty="0"/>
            </a:br>
            <a:endParaRPr lang="en-US" dirty="0"/>
          </a:p>
        </p:txBody>
      </p:sp>
      <p:sp>
        <p:nvSpPr>
          <p:cNvPr id="4" name="Slide Number Placeholder 3">
            <a:extLst>
              <a:ext uri="{FF2B5EF4-FFF2-40B4-BE49-F238E27FC236}">
                <a16:creationId xmlns:a16="http://schemas.microsoft.com/office/drawing/2014/main" id="{486FA9AF-7921-5B3C-32CC-0796F7FEC56A}"/>
              </a:ext>
            </a:extLst>
          </p:cNvPr>
          <p:cNvSpPr>
            <a:spLocks noGrp="1"/>
          </p:cNvSpPr>
          <p:nvPr>
            <p:ph type="sldNum" sz="quarter" idx="5"/>
          </p:nvPr>
        </p:nvSpPr>
        <p:spPr/>
        <p:txBody>
          <a:bodyPr/>
          <a:lstStyle/>
          <a:p>
            <a:pPr>
              <a:defRPr/>
            </a:pPr>
            <a:fld id="{DA88F034-55D3-4C47-BCFD-98903CE426D1}" type="slidenum">
              <a:rPr lang="en-US" smtClean="0"/>
              <a:pPr>
                <a:defRPr/>
              </a:pPr>
              <a:t>13</a:t>
            </a:fld>
            <a:endParaRPr lang="en-US"/>
          </a:p>
        </p:txBody>
      </p:sp>
    </p:spTree>
    <p:extLst>
      <p:ext uri="{BB962C8B-B14F-4D97-AF65-F5344CB8AC3E}">
        <p14:creationId xmlns:p14="http://schemas.microsoft.com/office/powerpoint/2010/main" val="42143202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spcBef>
                <a:spcPts val="0"/>
              </a:spcBef>
              <a:spcAft>
                <a:spcPts val="0"/>
              </a:spcAft>
            </a:pPr>
            <a:r>
              <a:rPr lang="en-US" sz="1800" b="0" i="0" u="none" strike="noStrike" dirty="0">
                <a:solidFill>
                  <a:srgbClr val="000000"/>
                </a:solidFill>
                <a:effectLst/>
                <a:latin typeface="Arial" panose="020B0604020202020204" pitchFamily="34" charset="0"/>
              </a:rPr>
              <a:t>(&lt;1 min)</a:t>
            </a:r>
            <a:endParaRPr lang="en-US" b="0" dirty="0">
              <a:effectLst/>
            </a:endParaRPr>
          </a:p>
          <a:p>
            <a:pPr rtl="0">
              <a:spcBef>
                <a:spcPts val="0"/>
              </a:spcBef>
              <a:spcAft>
                <a:spcPts val="0"/>
              </a:spcAft>
            </a:pPr>
            <a:br>
              <a:rPr lang="en-US" b="0" dirty="0">
                <a:effectLst/>
              </a:rPr>
            </a:br>
            <a:r>
              <a:rPr lang="en-US" sz="1800" b="0" i="0" u="none" strike="noStrike" dirty="0">
                <a:solidFill>
                  <a:srgbClr val="000000"/>
                </a:solidFill>
                <a:effectLst/>
                <a:latin typeface="Arial" panose="020B0604020202020204" pitchFamily="34" charset="0"/>
              </a:rPr>
              <a:t>This brings us to Session 1, where we’ll spend time deeply engaging with Oregon’s Transformative SEL Framework and Standards through a jigsaw activity.</a:t>
            </a:r>
            <a:endParaRPr lang="en-US" b="0" dirty="0">
              <a:effectLst/>
            </a:endParaRPr>
          </a:p>
          <a:p>
            <a:br>
              <a:rPr lang="en-US" dirty="0"/>
            </a:br>
            <a:endParaRPr lang="en-US" dirty="0"/>
          </a:p>
        </p:txBody>
      </p:sp>
      <p:sp>
        <p:nvSpPr>
          <p:cNvPr id="4" name="Slide Number Placeholder 3"/>
          <p:cNvSpPr>
            <a:spLocks noGrp="1"/>
          </p:cNvSpPr>
          <p:nvPr>
            <p:ph type="sldNum" sz="quarter" idx="5"/>
          </p:nvPr>
        </p:nvSpPr>
        <p:spPr/>
        <p:txBody>
          <a:bodyPr/>
          <a:lstStyle/>
          <a:p>
            <a:pPr>
              <a:defRPr/>
            </a:pPr>
            <a:fld id="{DA88F034-55D3-4C47-BCFD-98903CE426D1}" type="slidenum">
              <a:rPr lang="en-US" smtClean="0"/>
              <a:pPr>
                <a:defRPr/>
              </a:pPr>
              <a:t>14</a:t>
            </a:fld>
            <a:endParaRPr lang="en-US"/>
          </a:p>
        </p:txBody>
      </p:sp>
    </p:spTree>
    <p:extLst>
      <p:ext uri="{BB962C8B-B14F-4D97-AF65-F5344CB8AC3E}">
        <p14:creationId xmlns:p14="http://schemas.microsoft.com/office/powerpoint/2010/main" val="26350888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spcBef>
                <a:spcPts val="0"/>
              </a:spcBef>
              <a:spcAft>
                <a:spcPts val="0"/>
              </a:spcAft>
            </a:pPr>
            <a:r>
              <a:rPr lang="en-US" dirty="0"/>
              <a:t>(</a:t>
            </a:r>
            <a:r>
              <a:rPr lang="en-US" sz="1200" b="0" i="0" u="none" strike="noStrike" dirty="0">
                <a:solidFill>
                  <a:srgbClr val="000000"/>
                </a:solidFill>
                <a:effectLst/>
                <a:latin typeface="Arial" panose="020B0604020202020204" pitchFamily="34" charset="0"/>
              </a:rPr>
              <a:t>&lt;1 min)</a:t>
            </a:r>
            <a:endParaRPr lang="en-US" b="0" dirty="0">
              <a:effectLst/>
            </a:endParaRPr>
          </a:p>
          <a:p>
            <a:endParaRPr lang="en-US" dirty="0"/>
          </a:p>
          <a:p>
            <a:r>
              <a:rPr lang="en-US" dirty="0"/>
              <a:t>Before we dive into exploring the Transformative SEL Framework, we wanted to put the ecosystem image in front of you. The metaphor of an ecosystem is central to the Transformative SEL Framework, where all these elements are interconnected with one another to support the well-being and thriving of students, adults, and communities. </a:t>
            </a:r>
          </a:p>
          <a:p>
            <a:endParaRPr lang="en-US" dirty="0">
              <a:ea typeface="Calibri"/>
              <a:cs typeface="Calibri"/>
            </a:endParaRPr>
          </a:p>
        </p:txBody>
      </p:sp>
      <p:sp>
        <p:nvSpPr>
          <p:cNvPr id="4" name="Slide Number Placeholder 3"/>
          <p:cNvSpPr>
            <a:spLocks noGrp="1"/>
          </p:cNvSpPr>
          <p:nvPr>
            <p:ph type="sldNum" sz="quarter" idx="5"/>
          </p:nvPr>
        </p:nvSpPr>
        <p:spPr/>
        <p:txBody>
          <a:bodyPr/>
          <a:lstStyle/>
          <a:p>
            <a:pPr>
              <a:defRPr/>
            </a:pPr>
            <a:fld id="{DA88F034-55D3-4C47-BCFD-98903CE426D1}" type="slidenum">
              <a:rPr lang="en-US"/>
              <a:pPr>
                <a:defRPr/>
              </a:pPr>
              <a:t>15</a:t>
            </a:fld>
            <a:endParaRPr lang="en-US"/>
          </a:p>
        </p:txBody>
      </p:sp>
    </p:spTree>
    <p:extLst>
      <p:ext uri="{BB962C8B-B14F-4D97-AF65-F5344CB8AC3E}">
        <p14:creationId xmlns:p14="http://schemas.microsoft.com/office/powerpoint/2010/main" val="18615394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spcBef>
                <a:spcPts val="0"/>
              </a:spcBef>
              <a:spcAft>
                <a:spcPts val="0"/>
              </a:spcAft>
            </a:pPr>
            <a:r>
              <a:rPr lang="en-US" sz="1800" b="0" i="0" u="none" strike="noStrike" dirty="0">
                <a:solidFill>
                  <a:srgbClr val="000000"/>
                </a:solidFill>
                <a:effectLst/>
                <a:latin typeface="Arial" panose="020B0604020202020204" pitchFamily="34" charset="0"/>
              </a:rPr>
              <a:t>(5 mins + 20 mins) </a:t>
            </a:r>
            <a:endParaRPr lang="en-US" b="0" dirty="0">
              <a:effectLst/>
            </a:endParaRPr>
          </a:p>
          <a:p>
            <a:pPr rtl="0">
              <a:spcBef>
                <a:spcPts val="0"/>
              </a:spcBef>
              <a:spcAft>
                <a:spcPts val="0"/>
              </a:spcAft>
            </a:pPr>
            <a:br>
              <a:rPr lang="en-US" b="0" dirty="0">
                <a:effectLst/>
              </a:rPr>
            </a:br>
            <a:r>
              <a:rPr lang="en-US" sz="1800" b="0" i="0" u="none" strike="noStrike" dirty="0">
                <a:solidFill>
                  <a:srgbClr val="000000"/>
                </a:solidFill>
                <a:effectLst/>
                <a:latin typeface="Arial" panose="020B0604020202020204" pitchFamily="34" charset="0"/>
              </a:rPr>
              <a:t>To explore this document, we’re going to do a jigsaw. This is an example of an engaging strategy from the SEL 3 signature practices - and we have the instructions in your binder. It’ll work like this: we’ve split the document into six sections: </a:t>
            </a:r>
            <a:endParaRPr lang="en-US" b="0" dirty="0">
              <a:effectLst/>
            </a:endParaRPr>
          </a:p>
          <a:p>
            <a:pPr rtl="0">
              <a:spcBef>
                <a:spcPts val="0"/>
              </a:spcBef>
              <a:spcAft>
                <a:spcPts val="0"/>
              </a:spcAft>
            </a:pPr>
            <a:br>
              <a:rPr lang="en-US" b="0" dirty="0">
                <a:effectLst/>
              </a:rPr>
            </a:br>
            <a:r>
              <a:rPr lang="en-US" sz="1800" b="0" i="0" u="none" strike="noStrike" dirty="0">
                <a:solidFill>
                  <a:srgbClr val="000000"/>
                </a:solidFill>
                <a:effectLst/>
                <a:latin typeface="Arial" panose="020B0604020202020204" pitchFamily="34" charset="0"/>
              </a:rPr>
              <a:t>Introduction &amp; Shift to Transformative SEL (pages 4-9)</a:t>
            </a:r>
            <a:endParaRPr lang="en-US" b="0" dirty="0">
              <a:effectLst/>
            </a:endParaRPr>
          </a:p>
          <a:p>
            <a:pPr rtl="0">
              <a:spcBef>
                <a:spcPts val="0"/>
              </a:spcBef>
              <a:spcAft>
                <a:spcPts val="0"/>
              </a:spcAft>
            </a:pPr>
            <a:r>
              <a:rPr lang="en-US" sz="1800" b="0" i="0" u="none" strike="noStrike" dirty="0">
                <a:solidFill>
                  <a:srgbClr val="000000"/>
                </a:solidFill>
                <a:effectLst/>
                <a:latin typeface="Arial" panose="020B0604020202020204" pitchFamily="34" charset="0"/>
              </a:rPr>
              <a:t>Component 1 (pages 11-13)</a:t>
            </a:r>
            <a:endParaRPr lang="en-US" b="0" dirty="0">
              <a:effectLst/>
            </a:endParaRPr>
          </a:p>
          <a:p>
            <a:pPr rtl="0">
              <a:spcBef>
                <a:spcPts val="0"/>
              </a:spcBef>
              <a:spcAft>
                <a:spcPts val="0"/>
              </a:spcAft>
            </a:pPr>
            <a:r>
              <a:rPr lang="en-US" sz="1800" b="0" i="0" u="none" strike="noStrike" dirty="0">
                <a:solidFill>
                  <a:srgbClr val="000000"/>
                </a:solidFill>
                <a:effectLst/>
                <a:latin typeface="Arial" panose="020B0604020202020204" pitchFamily="34" charset="0"/>
              </a:rPr>
              <a:t>Component 2 (pages 14-16)</a:t>
            </a:r>
            <a:endParaRPr lang="en-US" b="0" dirty="0">
              <a:effectLst/>
            </a:endParaRPr>
          </a:p>
          <a:p>
            <a:pPr rtl="0">
              <a:spcBef>
                <a:spcPts val="0"/>
              </a:spcBef>
              <a:spcAft>
                <a:spcPts val="0"/>
              </a:spcAft>
            </a:pPr>
            <a:r>
              <a:rPr lang="en-US" sz="1800" b="0" i="0" u="none" strike="noStrike" dirty="0">
                <a:solidFill>
                  <a:srgbClr val="000000"/>
                </a:solidFill>
                <a:effectLst/>
                <a:latin typeface="Arial" panose="020B0604020202020204" pitchFamily="34" charset="0"/>
              </a:rPr>
              <a:t>Component 3 (pages 17-18)</a:t>
            </a:r>
            <a:endParaRPr lang="en-US" b="0" dirty="0">
              <a:effectLst/>
            </a:endParaRPr>
          </a:p>
          <a:p>
            <a:pPr rtl="0">
              <a:spcBef>
                <a:spcPts val="0"/>
              </a:spcBef>
              <a:spcAft>
                <a:spcPts val="0"/>
              </a:spcAft>
            </a:pPr>
            <a:r>
              <a:rPr lang="en-US" sz="1800" b="0" i="0" u="none" strike="noStrike" dirty="0">
                <a:solidFill>
                  <a:srgbClr val="000000"/>
                </a:solidFill>
                <a:effectLst/>
                <a:latin typeface="Arial" panose="020B0604020202020204" pitchFamily="34" charset="0"/>
              </a:rPr>
              <a:t>Component 4 (pages 19-22)</a:t>
            </a:r>
            <a:endParaRPr lang="en-US" b="0" dirty="0">
              <a:effectLst/>
            </a:endParaRPr>
          </a:p>
          <a:p>
            <a:pPr rtl="0">
              <a:spcBef>
                <a:spcPts val="0"/>
              </a:spcBef>
              <a:spcAft>
                <a:spcPts val="0"/>
              </a:spcAft>
            </a:pPr>
            <a:r>
              <a:rPr lang="en-US" sz="1800" b="0" i="0" u="none" strike="noStrike" dirty="0">
                <a:solidFill>
                  <a:srgbClr val="000000"/>
                </a:solidFill>
                <a:effectLst/>
                <a:latin typeface="Arial" panose="020B0604020202020204" pitchFamily="34" charset="0"/>
              </a:rPr>
              <a:t>Standards, Practices, and Growth Indicators (pages 24-29)</a:t>
            </a:r>
            <a:endParaRPr lang="en-US" b="0" dirty="0">
              <a:effectLst/>
            </a:endParaRPr>
          </a:p>
          <a:p>
            <a:pPr rtl="0">
              <a:spcBef>
                <a:spcPts val="0"/>
              </a:spcBef>
              <a:spcAft>
                <a:spcPts val="0"/>
              </a:spcAft>
            </a:pPr>
            <a:br>
              <a:rPr lang="en-US" b="0" dirty="0">
                <a:effectLst/>
              </a:rPr>
            </a:br>
            <a:r>
              <a:rPr lang="en-US" sz="1800" b="0" i="0" u="none" strike="noStrike" dirty="0">
                <a:solidFill>
                  <a:srgbClr val="000000"/>
                </a:solidFill>
                <a:effectLst/>
                <a:latin typeface="Arial" panose="020B0604020202020204" pitchFamily="34" charset="0"/>
              </a:rPr>
              <a:t>We will have a team per section whose job is to become an expert in that section and develop a poster to summarize what they have learned from their section. We’ll have 20 minutes to work with your groups to develop your presentation. Our recommended steps are up on the screen with suggested times:</a:t>
            </a:r>
            <a:endParaRPr lang="en-US" b="0" dirty="0">
              <a:effectLst/>
            </a:endParaRPr>
          </a:p>
          <a:p>
            <a:pPr rtl="0">
              <a:spcBef>
                <a:spcPts val="0"/>
              </a:spcBef>
              <a:spcAft>
                <a:spcPts val="0"/>
              </a:spcAft>
            </a:pPr>
            <a:br>
              <a:rPr lang="en-US" b="0" dirty="0">
                <a:effectLst/>
              </a:rPr>
            </a:br>
            <a:r>
              <a:rPr lang="en-US" sz="1800" b="0" i="0" u="none" strike="noStrike" dirty="0">
                <a:solidFill>
                  <a:srgbClr val="000000"/>
                </a:solidFill>
                <a:effectLst/>
                <a:latin typeface="Arial" panose="020B0604020202020204" pitchFamily="34" charset="0"/>
              </a:rPr>
              <a:t>Introduce yourselves (3 mins)</a:t>
            </a:r>
            <a:endParaRPr lang="en-US" b="0" dirty="0">
              <a:effectLst/>
            </a:endParaRPr>
          </a:p>
          <a:p>
            <a:pPr rtl="0">
              <a:spcBef>
                <a:spcPts val="0"/>
              </a:spcBef>
              <a:spcAft>
                <a:spcPts val="0"/>
              </a:spcAft>
            </a:pPr>
            <a:r>
              <a:rPr lang="en-US" sz="1800" b="0" i="0" u="none" strike="noStrike" dirty="0">
                <a:solidFill>
                  <a:srgbClr val="000000"/>
                </a:solidFill>
                <a:effectLst/>
                <a:latin typeface="Arial" panose="020B0604020202020204" pitchFamily="34" charset="0"/>
              </a:rPr>
              <a:t>Read your section independently (5 mins)</a:t>
            </a:r>
            <a:endParaRPr lang="en-US" b="0" dirty="0">
              <a:effectLst/>
            </a:endParaRPr>
          </a:p>
          <a:p>
            <a:pPr rtl="0">
              <a:spcBef>
                <a:spcPts val="0"/>
              </a:spcBef>
              <a:spcAft>
                <a:spcPts val="0"/>
              </a:spcAft>
            </a:pPr>
            <a:r>
              <a:rPr lang="en-US" sz="1800" b="0" i="0" u="none" strike="noStrike" dirty="0">
                <a:solidFill>
                  <a:srgbClr val="000000"/>
                </a:solidFill>
                <a:effectLst/>
                <a:latin typeface="Arial" panose="020B0604020202020204" pitchFamily="34" charset="0"/>
              </a:rPr>
              <a:t>Discuss main points / key learnings as a group (6 mins)</a:t>
            </a:r>
            <a:endParaRPr lang="en-US" b="0" dirty="0">
              <a:effectLst/>
            </a:endParaRPr>
          </a:p>
          <a:p>
            <a:pPr rtl="0">
              <a:spcBef>
                <a:spcPts val="0"/>
              </a:spcBef>
              <a:spcAft>
                <a:spcPts val="0"/>
              </a:spcAft>
            </a:pPr>
            <a:r>
              <a:rPr lang="en-US" sz="1800" b="0" i="0" u="none" strike="noStrike" dirty="0">
                <a:solidFill>
                  <a:srgbClr val="000000"/>
                </a:solidFill>
                <a:effectLst/>
                <a:latin typeface="Arial" panose="020B0604020202020204" pitchFamily="34" charset="0"/>
              </a:rPr>
              <a:t>Create a presentation on chart paper (6 mins)</a:t>
            </a:r>
            <a:endParaRPr lang="en-US" b="0" dirty="0">
              <a:effectLst/>
            </a:endParaRPr>
          </a:p>
          <a:p>
            <a:pPr rtl="0">
              <a:spcBef>
                <a:spcPts val="0"/>
              </a:spcBef>
              <a:spcAft>
                <a:spcPts val="0"/>
              </a:spcAft>
            </a:pPr>
            <a:br>
              <a:rPr lang="en-US" b="0" dirty="0">
                <a:effectLst/>
              </a:rPr>
            </a:br>
            <a:r>
              <a:rPr lang="en-US" sz="1800" b="0" i="0" u="none" strike="noStrike" dirty="0">
                <a:solidFill>
                  <a:srgbClr val="000000"/>
                </a:solidFill>
                <a:effectLst/>
                <a:latin typeface="Arial" panose="020B0604020202020204" pitchFamily="34" charset="0"/>
              </a:rPr>
              <a:t>Do you have any questions? Great! We’ll count down to 6 to form our groups and then find a place to work together. We’ll give you 10- and 5-minute warnings before we come back together to present! Let’s do this!</a:t>
            </a:r>
            <a:endParaRPr lang="en-US" b="0" dirty="0">
              <a:effectLst/>
            </a:endParaRPr>
          </a:p>
          <a:p>
            <a:br>
              <a:rPr lang="en-US" dirty="0"/>
            </a:br>
            <a:endParaRPr lang="en-US" dirty="0"/>
          </a:p>
        </p:txBody>
      </p:sp>
      <p:sp>
        <p:nvSpPr>
          <p:cNvPr id="4" name="Slide Number Placeholder 3"/>
          <p:cNvSpPr>
            <a:spLocks noGrp="1"/>
          </p:cNvSpPr>
          <p:nvPr>
            <p:ph type="sldNum" sz="quarter" idx="5"/>
          </p:nvPr>
        </p:nvSpPr>
        <p:spPr/>
        <p:txBody>
          <a:bodyPr/>
          <a:lstStyle/>
          <a:p>
            <a:pPr>
              <a:defRPr/>
            </a:pPr>
            <a:fld id="{DA88F034-55D3-4C47-BCFD-98903CE426D1}" type="slidenum">
              <a:rPr lang="en-US" smtClean="0"/>
              <a:pPr>
                <a:defRPr/>
              </a:pPr>
              <a:t>16</a:t>
            </a:fld>
            <a:endParaRPr lang="en-US"/>
          </a:p>
        </p:txBody>
      </p:sp>
    </p:spTree>
    <p:extLst>
      <p:ext uri="{BB962C8B-B14F-4D97-AF65-F5344CB8AC3E}">
        <p14:creationId xmlns:p14="http://schemas.microsoft.com/office/powerpoint/2010/main" val="40239267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spcBef>
                <a:spcPts val="0"/>
              </a:spcBef>
              <a:spcAft>
                <a:spcPts val="0"/>
              </a:spcAft>
            </a:pPr>
            <a:r>
              <a:rPr lang="en-US" sz="1800" b="0" i="0" u="none" strike="noStrike" dirty="0">
                <a:solidFill>
                  <a:srgbClr val="000000"/>
                </a:solidFill>
                <a:effectLst/>
                <a:latin typeface="Arial" panose="020B0604020202020204" pitchFamily="34" charset="0"/>
              </a:rPr>
              <a:t>(10 mins)</a:t>
            </a:r>
            <a:endParaRPr lang="en-US" b="0" dirty="0">
              <a:effectLst/>
            </a:endParaRPr>
          </a:p>
          <a:p>
            <a:pPr rtl="0">
              <a:spcBef>
                <a:spcPts val="0"/>
              </a:spcBef>
              <a:spcAft>
                <a:spcPts val="0"/>
              </a:spcAft>
            </a:pPr>
            <a:br>
              <a:rPr lang="en-US" b="0" dirty="0">
                <a:effectLst/>
              </a:rPr>
            </a:br>
            <a:r>
              <a:rPr lang="en-US" sz="1800" b="0" i="0" u="none" strike="noStrike" dirty="0">
                <a:solidFill>
                  <a:srgbClr val="000000"/>
                </a:solidFill>
                <a:effectLst/>
                <a:latin typeface="Arial" panose="020B0604020202020204" pitchFamily="34" charset="0"/>
              </a:rPr>
              <a:t>Welcome back! Now is the time for a gallery walk - another engaging strategy we have shared in your resource binder if you decide to take it back to your context! We will have about 10 minutes to review all the posters your peers created. We invite you to grab a handful of </a:t>
            </a:r>
            <a:r>
              <a:rPr lang="en-US" sz="1800" b="0" i="0" u="none" strike="noStrike" dirty="0" err="1">
                <a:solidFill>
                  <a:srgbClr val="000000"/>
                </a:solidFill>
                <a:effectLst/>
                <a:latin typeface="Arial" panose="020B0604020202020204" pitchFamily="34" charset="0"/>
              </a:rPr>
              <a:t>post-its</a:t>
            </a:r>
            <a:r>
              <a:rPr lang="en-US" sz="1800" b="0" i="0" u="none" strike="noStrike" dirty="0">
                <a:solidFill>
                  <a:srgbClr val="000000"/>
                </a:solidFill>
                <a:effectLst/>
                <a:latin typeface="Arial" panose="020B0604020202020204" pitchFamily="34" charset="0"/>
              </a:rPr>
              <a:t> to share your reactions! We invite you to add stars, hearts, or other indicators of your agreement with others’ responses. When you’ve reviewed each poster, feel free to return to your seat.</a:t>
            </a:r>
            <a:endParaRPr lang="en-US" b="0" dirty="0">
              <a:effectLst/>
            </a:endParaRPr>
          </a:p>
          <a:p>
            <a:br>
              <a:rPr lang="en-US" dirty="0"/>
            </a:br>
            <a:endParaRPr lang="en-US" dirty="0"/>
          </a:p>
        </p:txBody>
      </p:sp>
      <p:sp>
        <p:nvSpPr>
          <p:cNvPr id="4" name="Slide Number Placeholder 3"/>
          <p:cNvSpPr>
            <a:spLocks noGrp="1"/>
          </p:cNvSpPr>
          <p:nvPr>
            <p:ph type="sldNum" sz="quarter" idx="5"/>
          </p:nvPr>
        </p:nvSpPr>
        <p:spPr/>
        <p:txBody>
          <a:bodyPr/>
          <a:lstStyle/>
          <a:p>
            <a:pPr>
              <a:defRPr/>
            </a:pPr>
            <a:fld id="{DA88F034-55D3-4C47-BCFD-98903CE426D1}" type="slidenum">
              <a:rPr lang="en-US" smtClean="0"/>
              <a:pPr>
                <a:defRPr/>
              </a:pPr>
              <a:t>17</a:t>
            </a:fld>
            <a:endParaRPr lang="en-US"/>
          </a:p>
        </p:txBody>
      </p:sp>
    </p:spTree>
    <p:extLst>
      <p:ext uri="{BB962C8B-B14F-4D97-AF65-F5344CB8AC3E}">
        <p14:creationId xmlns:p14="http://schemas.microsoft.com/office/powerpoint/2010/main" val="42551285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spcBef>
                <a:spcPts val="0"/>
              </a:spcBef>
              <a:spcAft>
                <a:spcPts val="0"/>
              </a:spcAft>
            </a:pPr>
            <a:r>
              <a:rPr lang="en-US" sz="1200" b="0" i="0" u="none" strike="noStrike" dirty="0">
                <a:solidFill>
                  <a:srgbClr val="000000"/>
                </a:solidFill>
                <a:effectLst/>
                <a:latin typeface="Arial" panose="020B0604020202020204" pitchFamily="34" charset="0"/>
              </a:rPr>
              <a:t>(15 mins)</a:t>
            </a:r>
            <a:endParaRPr lang="en-US" b="0" dirty="0">
              <a:effectLst/>
            </a:endParaRPr>
          </a:p>
          <a:p>
            <a:pPr rtl="0">
              <a:spcBef>
                <a:spcPts val="0"/>
              </a:spcBef>
              <a:spcAft>
                <a:spcPts val="0"/>
              </a:spcAft>
            </a:pPr>
            <a:br>
              <a:rPr lang="en-US" b="0" dirty="0">
                <a:effectLst/>
              </a:rPr>
            </a:br>
            <a:r>
              <a:rPr lang="en-US" sz="1200" b="0" i="0" u="none" strike="noStrike" dirty="0">
                <a:solidFill>
                  <a:srgbClr val="000000"/>
                </a:solidFill>
                <a:effectLst/>
                <a:latin typeface="Arial" panose="020B0604020202020204" pitchFamily="34" charset="0"/>
              </a:rPr>
              <a:t>We'd love to debrief with you now that we’re all back together. First, what did you notice? What stood out to you? [Facilitators facilitate conversation around the following questions:]</a:t>
            </a:r>
            <a:endParaRPr lang="en-US" b="0" dirty="0">
              <a:effectLst/>
            </a:endParaRPr>
          </a:p>
          <a:p>
            <a:pPr rtl="0" fontAlgn="base">
              <a:spcBef>
                <a:spcPts val="0"/>
              </a:spcBef>
              <a:spcAft>
                <a:spcPts val="0"/>
              </a:spcAft>
              <a:buFont typeface="Arial" panose="020B0604020202020204" pitchFamily="34" charset="0"/>
              <a:buChar char="•"/>
            </a:pPr>
            <a:r>
              <a:rPr lang="en-US" sz="1200" b="0" i="0" u="none" strike="noStrike" dirty="0">
                <a:solidFill>
                  <a:srgbClr val="000000"/>
                </a:solidFill>
                <a:effectLst/>
                <a:latin typeface="Arial" panose="020B0604020202020204" pitchFamily="34" charset="0"/>
              </a:rPr>
              <a:t>What did you notice? What stood out to you? </a:t>
            </a:r>
          </a:p>
          <a:p>
            <a:pPr rtl="0" fontAlgn="base">
              <a:spcBef>
                <a:spcPts val="0"/>
              </a:spcBef>
              <a:spcAft>
                <a:spcPts val="0"/>
              </a:spcAft>
              <a:buFont typeface="Arial" panose="020B0604020202020204" pitchFamily="34" charset="0"/>
              <a:buChar char="•"/>
            </a:pPr>
            <a:r>
              <a:rPr lang="en-US" sz="1200" b="0" i="0" u="none" strike="noStrike" dirty="0">
                <a:solidFill>
                  <a:srgbClr val="000000"/>
                </a:solidFill>
                <a:effectLst/>
                <a:latin typeface="Arial" panose="020B0604020202020204" pitchFamily="34" charset="0"/>
              </a:rPr>
              <a:t>What does it sound, feel, and look like to be a “To create, develop, and sustain an inclusive, affirming, and equitable learning environment where every student and adult can show up as their best, authentic self”?</a:t>
            </a:r>
          </a:p>
          <a:p>
            <a:pPr rtl="0" fontAlgn="base">
              <a:spcBef>
                <a:spcPts val="0"/>
              </a:spcBef>
              <a:spcAft>
                <a:spcPts val="0"/>
              </a:spcAft>
              <a:buFont typeface="Arial" panose="020B0604020202020204" pitchFamily="34" charset="0"/>
              <a:buChar char="•"/>
            </a:pPr>
            <a:r>
              <a:rPr lang="en-US" sz="1200" b="0" i="0" u="none" strike="noStrike" dirty="0">
                <a:solidFill>
                  <a:srgbClr val="000000"/>
                </a:solidFill>
                <a:effectLst/>
                <a:latin typeface="Arial" panose="020B0604020202020204" pitchFamily="34" charset="0"/>
              </a:rPr>
              <a:t>What does being a “reciprocal learner alongside students and families” sound, feel, and look like?</a:t>
            </a:r>
          </a:p>
          <a:p>
            <a:pPr rtl="0" fontAlgn="base">
              <a:spcBef>
                <a:spcPts val="0"/>
              </a:spcBef>
              <a:spcAft>
                <a:spcPts val="0"/>
              </a:spcAft>
              <a:buFont typeface="Arial" panose="020B0604020202020204" pitchFamily="34" charset="0"/>
              <a:buChar char="•"/>
            </a:pPr>
            <a:r>
              <a:rPr lang="en-US" sz="1200" b="0" i="0" u="none" strike="noStrike" dirty="0">
                <a:solidFill>
                  <a:srgbClr val="000000"/>
                </a:solidFill>
                <a:effectLst/>
                <a:latin typeface="Arial" panose="020B0604020202020204" pitchFamily="34" charset="0"/>
              </a:rPr>
              <a:t>What does it sound, feel, and look like to have “equity-focused school cultures that support student and adult well-being”?</a:t>
            </a:r>
          </a:p>
          <a:p>
            <a:pPr rtl="0" fontAlgn="base">
              <a:spcBef>
                <a:spcPts val="0"/>
              </a:spcBef>
              <a:spcAft>
                <a:spcPts val="0"/>
              </a:spcAft>
              <a:buFont typeface="Arial" panose="020B0604020202020204" pitchFamily="34" charset="0"/>
              <a:buChar char="•"/>
            </a:pPr>
            <a:r>
              <a:rPr lang="en-US" sz="1200" b="0" i="0" u="none" strike="noStrike" dirty="0">
                <a:solidFill>
                  <a:srgbClr val="000000"/>
                </a:solidFill>
                <a:effectLst/>
                <a:latin typeface="Arial" panose="020B0604020202020204" pitchFamily="34" charset="0"/>
              </a:rPr>
              <a:t>“When adults support students to develop agency, follow their curiosity, and affirm their developing identities, students are empowered to develop important life skills that lead to meaningful lives after graduation.”  What does it look, feel, and sound like to do this? What are the conditions we need to make this happen?</a:t>
            </a:r>
          </a:p>
          <a:p>
            <a:pPr rtl="0" fontAlgn="base">
              <a:spcBef>
                <a:spcPts val="0"/>
              </a:spcBef>
              <a:spcAft>
                <a:spcPts val="0"/>
              </a:spcAft>
              <a:buFont typeface="Arial" panose="020B0604020202020204" pitchFamily="34" charset="0"/>
              <a:buChar char="•"/>
            </a:pPr>
            <a:r>
              <a:rPr lang="en-US" sz="1200" b="0" i="0" u="none" strike="noStrike" dirty="0">
                <a:solidFill>
                  <a:srgbClr val="000000"/>
                </a:solidFill>
                <a:effectLst/>
                <a:latin typeface="Arial" panose="020B0604020202020204" pitchFamily="34" charset="0"/>
              </a:rPr>
              <a:t>What is the why of Transformative SEL? </a:t>
            </a:r>
          </a:p>
          <a:p>
            <a:pPr rtl="0">
              <a:spcBef>
                <a:spcPts val="0"/>
              </a:spcBef>
              <a:spcAft>
                <a:spcPts val="0"/>
              </a:spcAft>
            </a:pPr>
            <a:br>
              <a:rPr lang="en-US" b="0" dirty="0">
                <a:effectLst/>
              </a:rPr>
            </a:br>
            <a:r>
              <a:rPr lang="en-US" sz="1200" b="0" i="0" u="none" strike="noStrike" dirty="0">
                <a:solidFill>
                  <a:srgbClr val="000000"/>
                </a:solidFill>
                <a:effectLst/>
                <a:latin typeface="Arial" panose="020B0604020202020204" pitchFamily="34" charset="0"/>
              </a:rPr>
              <a:t>This allowed us to dive deep into Oregon’s Transformative SEL Standards and Framework - we’ll bring these learnings and insights with us throughout the day!</a:t>
            </a:r>
            <a:endParaRPr lang="en-US" b="0" dirty="0">
              <a:effectLst/>
            </a:endParaRPr>
          </a:p>
          <a:p>
            <a:br>
              <a:rPr lang="en-US" dirty="0"/>
            </a:br>
            <a:endParaRPr lang="en-US" dirty="0"/>
          </a:p>
          <a:p>
            <a:endParaRPr lang="en-US" dirty="0"/>
          </a:p>
        </p:txBody>
      </p:sp>
      <p:sp>
        <p:nvSpPr>
          <p:cNvPr id="4" name="Slide Number Placeholder 3"/>
          <p:cNvSpPr>
            <a:spLocks noGrp="1"/>
          </p:cNvSpPr>
          <p:nvPr>
            <p:ph type="sldNum" sz="quarter" idx="5"/>
          </p:nvPr>
        </p:nvSpPr>
        <p:spPr/>
        <p:txBody>
          <a:bodyPr/>
          <a:lstStyle/>
          <a:p>
            <a:pPr>
              <a:defRPr/>
            </a:pPr>
            <a:fld id="{DA88F034-55D3-4C47-BCFD-98903CE426D1}" type="slidenum">
              <a:rPr lang="en-US" smtClean="0"/>
              <a:pPr>
                <a:defRPr/>
              </a:pPr>
              <a:t>18</a:t>
            </a:fld>
            <a:endParaRPr lang="en-US"/>
          </a:p>
        </p:txBody>
      </p:sp>
    </p:spTree>
    <p:extLst>
      <p:ext uri="{BB962C8B-B14F-4D97-AF65-F5344CB8AC3E}">
        <p14:creationId xmlns:p14="http://schemas.microsoft.com/office/powerpoint/2010/main" val="28702039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spcBef>
                <a:spcPts val="0"/>
              </a:spcBef>
              <a:spcAft>
                <a:spcPts val="0"/>
              </a:spcAft>
            </a:pPr>
            <a:r>
              <a:rPr lang="en-US" sz="1800" b="0" i="0" u="none" strike="noStrike" dirty="0">
                <a:solidFill>
                  <a:srgbClr val="000000"/>
                </a:solidFill>
                <a:effectLst/>
                <a:latin typeface="Arial" panose="020B0604020202020204" pitchFamily="34" charset="0"/>
              </a:rPr>
              <a:t>(15 mins)</a:t>
            </a:r>
            <a:endParaRPr lang="en-US" b="0" dirty="0">
              <a:effectLst/>
            </a:endParaRPr>
          </a:p>
          <a:p>
            <a:pPr rtl="0">
              <a:spcBef>
                <a:spcPts val="0"/>
              </a:spcBef>
              <a:spcAft>
                <a:spcPts val="0"/>
              </a:spcAft>
            </a:pPr>
            <a:br>
              <a:rPr lang="en-US" b="0" dirty="0">
                <a:effectLst/>
              </a:rPr>
            </a:br>
            <a:r>
              <a:rPr lang="en-US" sz="1800" b="0" i="0" u="none" strike="noStrike" dirty="0">
                <a:solidFill>
                  <a:srgbClr val="000000"/>
                </a:solidFill>
                <a:effectLst/>
                <a:latin typeface="Arial" panose="020B0604020202020204" pitchFamily="34" charset="0"/>
              </a:rPr>
              <a:t>As you’ll see in our jigsaw activity, one of the biggest shifts to Transformative SEL is the braided components. We will spend the next 15 minutes trying out an activity (or engaging strategy - this is in your binder as well!) to explore Self-Awareness and Identity and Social Awareness and Belonging more deeply. This is an example of an activity you could adapt to work with staff and students in large or small groups. </a:t>
            </a:r>
            <a:endParaRPr lang="en-US" b="0" dirty="0">
              <a:effectLst/>
            </a:endParaRPr>
          </a:p>
          <a:p>
            <a:pPr rtl="0">
              <a:spcBef>
                <a:spcPts val="0"/>
              </a:spcBef>
              <a:spcAft>
                <a:spcPts val="0"/>
              </a:spcAft>
            </a:pPr>
            <a:br>
              <a:rPr lang="en-US" b="0" dirty="0">
                <a:effectLst/>
              </a:rPr>
            </a:br>
            <a:r>
              <a:rPr lang="en-US" sz="1800" b="0" i="0" u="none" strike="noStrike" dirty="0">
                <a:solidFill>
                  <a:srgbClr val="000000"/>
                </a:solidFill>
                <a:effectLst/>
                <a:latin typeface="Arial" panose="020B0604020202020204" pitchFamily="34" charset="0"/>
              </a:rPr>
              <a:t>[Facilitators pass out one piece of cardstock to each person]</a:t>
            </a:r>
            <a:endParaRPr lang="en-US" b="0" dirty="0">
              <a:effectLst/>
            </a:endParaRPr>
          </a:p>
          <a:p>
            <a:pPr rtl="0">
              <a:spcBef>
                <a:spcPts val="0"/>
              </a:spcBef>
              <a:spcAft>
                <a:spcPts val="0"/>
              </a:spcAft>
            </a:pPr>
            <a:br>
              <a:rPr lang="en-US" b="0" dirty="0">
                <a:effectLst/>
              </a:rPr>
            </a:br>
            <a:r>
              <a:rPr lang="en-US" sz="1800" b="0" i="0" u="none" strike="noStrike" dirty="0">
                <a:solidFill>
                  <a:srgbClr val="000000"/>
                </a:solidFill>
                <a:effectLst/>
                <a:latin typeface="Arial" panose="020B0604020202020204" pitchFamily="34" charset="0"/>
              </a:rPr>
              <a:t>The Inner/Outer Mask activity is designed to help us reflect on how we present ourselves to the world and what we keep hidden inside. You’ll be reflecting on both masks that represent two parts of you. This activity helps us explore the balance between what we reveal and conceal, creating space for understanding and empathy toward ourselves and others. There’s no right or wrong way to answer—this is your reflection. You can use drawings, colors, symbols, or words to express your inner and outer selves. </a:t>
            </a:r>
          </a:p>
          <a:p>
            <a:pPr rtl="0">
              <a:spcBef>
                <a:spcPts val="0"/>
              </a:spcBef>
              <a:spcAft>
                <a:spcPts val="0"/>
              </a:spcAft>
            </a:pPr>
            <a:endParaRPr lang="en-US" sz="1800" b="0" i="0" u="none" strike="noStrike" dirty="0">
              <a:solidFill>
                <a:srgbClr val="000000"/>
              </a:solidFill>
              <a:effectLst/>
              <a:latin typeface="Arial" panose="020B0604020202020204" pitchFamily="34" charset="0"/>
            </a:endParaRPr>
          </a:p>
          <a:p>
            <a:pPr rtl="0">
              <a:spcBef>
                <a:spcPts val="0"/>
              </a:spcBef>
              <a:spcAft>
                <a:spcPts val="0"/>
              </a:spcAft>
            </a:pPr>
            <a:r>
              <a:rPr lang="en-US" sz="1800" b="0" i="0" u="none" strike="noStrike" dirty="0">
                <a:solidFill>
                  <a:srgbClr val="000000"/>
                </a:solidFill>
                <a:effectLst/>
                <a:latin typeface="Arial" panose="020B0604020202020204" pitchFamily="34" charset="0"/>
              </a:rPr>
              <a:t>Draw an oval on each side of your cardstock paper. Label the front “Outer Mask” and the back “Inner Mask”. </a:t>
            </a:r>
          </a:p>
          <a:p>
            <a:pPr rtl="0">
              <a:spcBef>
                <a:spcPts val="0"/>
              </a:spcBef>
              <a:spcAft>
                <a:spcPts val="0"/>
              </a:spcAft>
            </a:pPr>
            <a:endParaRPr lang="en-US" sz="1800" b="0" i="0" u="none" strike="noStrike" dirty="0">
              <a:solidFill>
                <a:srgbClr val="000000"/>
              </a:solidFill>
              <a:effectLst/>
              <a:latin typeface="Arial" panose="020B0604020202020204" pitchFamily="34" charset="0"/>
            </a:endParaRPr>
          </a:p>
          <a:p>
            <a:pPr rtl="0">
              <a:spcBef>
                <a:spcPts val="0"/>
              </a:spcBef>
              <a:spcAft>
                <a:spcPts val="0"/>
              </a:spcAft>
            </a:pPr>
            <a:r>
              <a:rPr lang="en-US" sz="1800" b="0" i="0" u="none" strike="noStrike" dirty="0">
                <a:solidFill>
                  <a:srgbClr val="000000"/>
                </a:solidFill>
                <a:effectLst/>
                <a:latin typeface="Arial" panose="020B0604020202020204" pitchFamily="34" charset="0"/>
              </a:rPr>
              <a:t>First, we will start with the outer mask. Think about what others can see about your identity. Think about what you choose to show others. Using words, pictures, and colors, create your outer mask that shows your qualities, emotions, and traits that you show to others. If you take out the Inner and Outer Mask trifold, there are additional questions to help you reflect. [Facilitator will give five minutes for participants to complete the outer mask.] </a:t>
            </a:r>
          </a:p>
          <a:p>
            <a:pPr rtl="0">
              <a:spcBef>
                <a:spcPts val="0"/>
              </a:spcBef>
              <a:spcAft>
                <a:spcPts val="0"/>
              </a:spcAft>
            </a:pPr>
            <a:endParaRPr lang="en-US" sz="1800" b="0" i="0" u="none" strike="noStrike" dirty="0">
              <a:solidFill>
                <a:srgbClr val="000000"/>
              </a:solidFill>
              <a:effectLst/>
              <a:latin typeface="Arial" panose="020B0604020202020204" pitchFamily="34" charset="0"/>
            </a:endParaRPr>
          </a:p>
          <a:p>
            <a:pPr rtl="0">
              <a:spcBef>
                <a:spcPts val="0"/>
              </a:spcBef>
              <a:spcAft>
                <a:spcPts val="0"/>
              </a:spcAft>
            </a:pPr>
            <a:r>
              <a:rPr lang="en-US" sz="1800" b="0" i="0" u="none" strike="noStrike" dirty="0">
                <a:solidFill>
                  <a:srgbClr val="000000"/>
                </a:solidFill>
                <a:effectLst/>
                <a:latin typeface="Arial" panose="020B0604020202020204" pitchFamily="34" charset="0"/>
              </a:rPr>
              <a:t>Now, think about your inner mask. Think about aspects of your identity that others don’t see and what you choose not to show. Take some time to use words, pictures, and colors to create your inner mask. Again, if you take out the Inner and Outer Mask trifold, there are additional questions to help you reflect. [Facilitator provides 5 minutes for participants to complete their inner masks.] </a:t>
            </a:r>
          </a:p>
          <a:p>
            <a:pPr rtl="0">
              <a:spcBef>
                <a:spcPts val="0"/>
              </a:spcBef>
              <a:spcAft>
                <a:spcPts val="0"/>
              </a:spcAft>
            </a:pPr>
            <a:endParaRPr lang="en-US" sz="1800" b="0" i="0" u="none" strike="noStrike" dirty="0">
              <a:solidFill>
                <a:srgbClr val="000000"/>
              </a:solidFill>
              <a:effectLst/>
              <a:latin typeface="Arial" panose="020B0604020202020204" pitchFamily="34" charset="0"/>
            </a:endParaRPr>
          </a:p>
          <a:p>
            <a:pPr rtl="0">
              <a:spcBef>
                <a:spcPts val="0"/>
              </a:spcBef>
              <a:spcAft>
                <a:spcPts val="0"/>
              </a:spcAft>
            </a:pPr>
            <a:r>
              <a:rPr lang="en-US" sz="1800" b="0" i="0" u="none" strike="noStrike" dirty="0">
                <a:solidFill>
                  <a:srgbClr val="000000"/>
                </a:solidFill>
                <a:effectLst/>
                <a:latin typeface="Arial" panose="020B0604020202020204" pitchFamily="34" charset="0"/>
              </a:rPr>
              <a:t>Now, we’ll have an opportunity to discuss or reflect on what this process taught us. On the same Inner and Outer Mask trifold, additional questions are in the third column to help you discuss. [Give each group five minutes to discuss the questions.]</a:t>
            </a:r>
            <a:endParaRPr lang="en-US" dirty="0"/>
          </a:p>
        </p:txBody>
      </p:sp>
      <p:sp>
        <p:nvSpPr>
          <p:cNvPr id="4" name="Slide Number Placeholder 3"/>
          <p:cNvSpPr>
            <a:spLocks noGrp="1"/>
          </p:cNvSpPr>
          <p:nvPr>
            <p:ph type="sldNum" sz="quarter" idx="5"/>
          </p:nvPr>
        </p:nvSpPr>
        <p:spPr/>
        <p:txBody>
          <a:bodyPr/>
          <a:lstStyle/>
          <a:p>
            <a:pPr>
              <a:defRPr/>
            </a:pPr>
            <a:fld id="{DA88F034-55D3-4C47-BCFD-98903CE426D1}" type="slidenum">
              <a:rPr lang="en-US" smtClean="0"/>
              <a:pPr>
                <a:defRPr/>
              </a:pPr>
              <a:t>19</a:t>
            </a:fld>
            <a:endParaRPr lang="en-US"/>
          </a:p>
        </p:txBody>
      </p:sp>
    </p:spTree>
    <p:extLst>
      <p:ext uri="{BB962C8B-B14F-4D97-AF65-F5344CB8AC3E}">
        <p14:creationId xmlns:p14="http://schemas.microsoft.com/office/powerpoint/2010/main" val="18247404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spcBef>
                <a:spcPts val="0"/>
              </a:spcBef>
              <a:spcAft>
                <a:spcPts val="0"/>
              </a:spcAft>
            </a:pPr>
            <a:r>
              <a:rPr lang="en-US" sz="1800" b="0" i="0" u="none" strike="noStrike" dirty="0">
                <a:solidFill>
                  <a:srgbClr val="000000"/>
                </a:solidFill>
                <a:effectLst/>
                <a:latin typeface="Arial" panose="020B0604020202020204" pitchFamily="34" charset="0"/>
              </a:rPr>
              <a:t>(1-2 mins per facilitator; keep to 5 minutes)</a:t>
            </a:r>
            <a:endParaRPr lang="en-US" b="0" dirty="0">
              <a:effectLst/>
            </a:endParaRPr>
          </a:p>
          <a:p>
            <a:pPr rtl="0">
              <a:spcBef>
                <a:spcPts val="0"/>
              </a:spcBef>
              <a:spcAft>
                <a:spcPts val="0"/>
              </a:spcAft>
            </a:pPr>
            <a:br>
              <a:rPr lang="en-US" b="0" dirty="0">
                <a:effectLst/>
              </a:rPr>
            </a:br>
            <a:r>
              <a:rPr lang="en-US" sz="1800" b="0" i="0" u="none" strike="noStrike" dirty="0">
                <a:solidFill>
                  <a:srgbClr val="000000"/>
                </a:solidFill>
                <a:effectLst/>
                <a:latin typeface="Arial" panose="020B0604020202020204" pitchFamily="34" charset="0"/>
              </a:rPr>
              <a:t>We’ll start by introducing ourselves. My name is Abby, and my pronouns are she/her. I am a mother, a daughter, and a loved one. I received my degrees from the University of Maryland. In my previous roles, I was a special educator, a mental health therapist, and a district and state climate specialist. Now, I work at WestEd in the Resilient and Healthy Schools and Communities content area, providing technical assistance. </a:t>
            </a:r>
            <a:endParaRPr lang="en-US" b="0" dirty="0">
              <a:effectLst/>
            </a:endParaRPr>
          </a:p>
          <a:p>
            <a:pPr rtl="0">
              <a:spcBef>
                <a:spcPts val="0"/>
              </a:spcBef>
              <a:spcAft>
                <a:spcPts val="0"/>
              </a:spcAft>
            </a:pPr>
            <a:br>
              <a:rPr lang="en-US" b="0" dirty="0">
                <a:effectLst/>
              </a:rPr>
            </a:br>
            <a:r>
              <a:rPr lang="en-US" sz="1800" b="0" i="0" u="none" strike="noStrike" dirty="0">
                <a:solidFill>
                  <a:srgbClr val="000000"/>
                </a:solidFill>
                <a:effectLst/>
                <a:latin typeface="Arial" panose="020B0604020202020204" pitchFamily="34" charset="0"/>
              </a:rPr>
              <a:t>[Note: make separate slides for each facilitator.]</a:t>
            </a:r>
            <a:endParaRPr lang="en-US" b="0" dirty="0">
              <a:effectLst/>
            </a:endParaRPr>
          </a:p>
          <a:p>
            <a:br>
              <a:rPr lang="en-US" dirty="0"/>
            </a:br>
            <a:endParaRPr lang="en-US" dirty="0"/>
          </a:p>
        </p:txBody>
      </p:sp>
      <p:sp>
        <p:nvSpPr>
          <p:cNvPr id="4" name="Slide Number Placeholder 3"/>
          <p:cNvSpPr>
            <a:spLocks noGrp="1"/>
          </p:cNvSpPr>
          <p:nvPr>
            <p:ph type="sldNum" sz="quarter" idx="5"/>
          </p:nvPr>
        </p:nvSpPr>
        <p:spPr/>
        <p:txBody>
          <a:bodyPr/>
          <a:lstStyle/>
          <a:p>
            <a:pPr>
              <a:defRPr/>
            </a:pPr>
            <a:fld id="{DA88F034-55D3-4C47-BCFD-98903CE426D1}" type="slidenum">
              <a:rPr lang="en-US" smtClean="0"/>
              <a:pPr>
                <a:defRPr/>
              </a:pPr>
              <a:t>2</a:t>
            </a:fld>
            <a:endParaRPr lang="en-US"/>
          </a:p>
        </p:txBody>
      </p:sp>
    </p:spTree>
    <p:extLst>
      <p:ext uri="{BB962C8B-B14F-4D97-AF65-F5344CB8AC3E}">
        <p14:creationId xmlns:p14="http://schemas.microsoft.com/office/powerpoint/2010/main" val="3199375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spcBef>
                <a:spcPts val="0"/>
              </a:spcBef>
              <a:spcAft>
                <a:spcPts val="0"/>
              </a:spcAft>
            </a:pPr>
            <a:r>
              <a:rPr lang="en-US" sz="1800" b="0" i="0" u="none" strike="noStrike" dirty="0">
                <a:solidFill>
                  <a:srgbClr val="000000"/>
                </a:solidFill>
                <a:effectLst/>
                <a:latin typeface="Arial" panose="020B0604020202020204" pitchFamily="34" charset="0"/>
              </a:rPr>
              <a:t>(5 mins)</a:t>
            </a:r>
            <a:endParaRPr lang="en-US" b="0" dirty="0">
              <a:effectLst/>
            </a:endParaRPr>
          </a:p>
          <a:p>
            <a:pPr rtl="0">
              <a:spcBef>
                <a:spcPts val="0"/>
              </a:spcBef>
              <a:spcAft>
                <a:spcPts val="0"/>
              </a:spcAft>
            </a:pPr>
            <a:br>
              <a:rPr lang="en-US" b="0" dirty="0">
                <a:effectLst/>
              </a:rPr>
            </a:br>
            <a:r>
              <a:rPr lang="en-US" sz="1800" b="0" i="0" u="none" strike="noStrike" dirty="0">
                <a:solidFill>
                  <a:srgbClr val="000000"/>
                </a:solidFill>
                <a:effectLst/>
                <a:latin typeface="Arial" panose="020B0604020202020204" pitchFamily="34" charset="0"/>
              </a:rPr>
              <a:t>We want to open up the floor for a discussion. As always, this is an invitation to share at a level that feels comfortable for you. </a:t>
            </a:r>
            <a:endParaRPr lang="en-US" b="0" dirty="0">
              <a:effectLst/>
            </a:endParaRPr>
          </a:p>
          <a:p>
            <a:pPr rtl="0">
              <a:spcBef>
                <a:spcPts val="0"/>
              </a:spcBef>
              <a:spcAft>
                <a:spcPts val="0"/>
              </a:spcAft>
            </a:pPr>
            <a:br>
              <a:rPr lang="en-US" b="0" dirty="0">
                <a:effectLst/>
              </a:rPr>
            </a:br>
            <a:r>
              <a:rPr lang="en-US" sz="1800" b="0" i="0" u="none" strike="noStrike" dirty="0">
                <a:solidFill>
                  <a:srgbClr val="000000"/>
                </a:solidFill>
                <a:effectLst/>
                <a:latin typeface="Arial" panose="020B0604020202020204" pitchFamily="34" charset="0"/>
              </a:rPr>
              <a:t>Discussion Questions:</a:t>
            </a:r>
            <a:endParaRPr lang="en-US" b="0" dirty="0">
              <a:effectLst/>
            </a:endParaRPr>
          </a:p>
          <a:p>
            <a:pPr rtl="0">
              <a:spcBef>
                <a:spcPts val="0"/>
              </a:spcBef>
              <a:spcAft>
                <a:spcPts val="0"/>
              </a:spcAft>
            </a:pPr>
            <a:r>
              <a:rPr lang="en-US" sz="1800" b="0" i="0" u="none" strike="noStrike" dirty="0">
                <a:solidFill>
                  <a:srgbClr val="000000"/>
                </a:solidFill>
                <a:effectLst/>
                <a:latin typeface="Arial" panose="020B0604020202020204" pitchFamily="34" charset="0"/>
              </a:rPr>
              <a:t>What resonated with you?</a:t>
            </a:r>
            <a:endParaRPr lang="en-US" b="0" dirty="0">
              <a:effectLst/>
            </a:endParaRPr>
          </a:p>
          <a:p>
            <a:pPr rtl="0">
              <a:spcBef>
                <a:spcPts val="0"/>
              </a:spcBef>
              <a:spcAft>
                <a:spcPts val="0"/>
              </a:spcAft>
            </a:pPr>
            <a:r>
              <a:rPr lang="en-US" sz="1800" b="0" i="0" u="none" strike="noStrike" dirty="0">
                <a:solidFill>
                  <a:srgbClr val="000000"/>
                </a:solidFill>
                <a:effectLst/>
                <a:latin typeface="Arial" panose="020B0604020202020204" pitchFamily="34" charset="0"/>
              </a:rPr>
              <a:t>What do you think about this activity?</a:t>
            </a:r>
            <a:endParaRPr lang="en-US" b="0" dirty="0">
              <a:effectLst/>
            </a:endParaRPr>
          </a:p>
          <a:p>
            <a:pPr rtl="0">
              <a:spcBef>
                <a:spcPts val="0"/>
              </a:spcBef>
              <a:spcAft>
                <a:spcPts val="0"/>
              </a:spcAft>
            </a:pPr>
            <a:r>
              <a:rPr lang="en-US" sz="1800" b="0" i="0" u="none" strike="noStrike" dirty="0">
                <a:solidFill>
                  <a:srgbClr val="000000"/>
                </a:solidFill>
                <a:effectLst/>
                <a:latin typeface="Arial" panose="020B0604020202020204" pitchFamily="34" charset="0"/>
              </a:rPr>
              <a:t>How does exercise connect to our sense of identity and belonging?</a:t>
            </a:r>
            <a:endParaRPr lang="en-US" b="0" dirty="0">
              <a:effectLst/>
            </a:endParaRPr>
          </a:p>
          <a:p>
            <a:pPr rtl="0">
              <a:spcBef>
                <a:spcPts val="0"/>
              </a:spcBef>
              <a:spcAft>
                <a:spcPts val="0"/>
              </a:spcAft>
            </a:pPr>
            <a:r>
              <a:rPr lang="en-US" sz="1800" b="0" i="0" u="none" strike="noStrike" dirty="0">
                <a:solidFill>
                  <a:srgbClr val="000000"/>
                </a:solidFill>
                <a:effectLst/>
                <a:latin typeface="Arial" panose="020B0604020202020204" pitchFamily="34" charset="0"/>
              </a:rPr>
              <a:t>How does this activity connect to your practice?</a:t>
            </a:r>
            <a:endParaRPr lang="en-US" b="0" dirty="0">
              <a:effectLst/>
            </a:endParaRPr>
          </a:p>
          <a:p>
            <a:pPr rtl="0">
              <a:spcBef>
                <a:spcPts val="0"/>
              </a:spcBef>
              <a:spcAft>
                <a:spcPts val="0"/>
              </a:spcAft>
            </a:pPr>
            <a:br>
              <a:rPr lang="en-US" b="0" dirty="0">
                <a:effectLst/>
              </a:rPr>
            </a:br>
            <a:r>
              <a:rPr lang="en-US" sz="1800" b="0" i="0" u="none" strike="noStrike" dirty="0">
                <a:solidFill>
                  <a:srgbClr val="000000"/>
                </a:solidFill>
                <a:effectLst/>
                <a:latin typeface="Arial" panose="020B0604020202020204" pitchFamily="34" charset="0"/>
              </a:rPr>
              <a:t>Thank you for your courage and participation in this activity. You can use this activity yourself and adapt it to your context!</a:t>
            </a:r>
            <a:endParaRPr lang="en-US" b="0" dirty="0">
              <a:effectLst/>
            </a:endParaRPr>
          </a:p>
          <a:p>
            <a:br>
              <a:rPr lang="en-US" b="0" dirty="0">
                <a:effectLst/>
              </a:rPr>
            </a:br>
            <a:endParaRPr lang="en-US" dirty="0"/>
          </a:p>
        </p:txBody>
      </p:sp>
      <p:sp>
        <p:nvSpPr>
          <p:cNvPr id="4" name="Slide Number Placeholder 3"/>
          <p:cNvSpPr>
            <a:spLocks noGrp="1"/>
          </p:cNvSpPr>
          <p:nvPr>
            <p:ph type="sldNum" sz="quarter" idx="5"/>
          </p:nvPr>
        </p:nvSpPr>
        <p:spPr/>
        <p:txBody>
          <a:bodyPr/>
          <a:lstStyle/>
          <a:p>
            <a:pPr>
              <a:defRPr/>
            </a:pPr>
            <a:fld id="{DA88F034-55D3-4C47-BCFD-98903CE426D1}" type="slidenum">
              <a:rPr lang="en-US" smtClean="0"/>
              <a:pPr>
                <a:defRPr/>
              </a:pPr>
              <a:t>20</a:t>
            </a:fld>
            <a:endParaRPr lang="en-US"/>
          </a:p>
        </p:txBody>
      </p:sp>
    </p:spTree>
    <p:extLst>
      <p:ext uri="{BB962C8B-B14F-4D97-AF65-F5344CB8AC3E}">
        <p14:creationId xmlns:p14="http://schemas.microsoft.com/office/powerpoint/2010/main" val="7976516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spcBef>
                <a:spcPts val="0"/>
              </a:spcBef>
              <a:spcAft>
                <a:spcPts val="0"/>
              </a:spcAft>
            </a:pPr>
            <a:r>
              <a:rPr lang="en-US" sz="1800" b="0" i="0" u="none" strike="noStrike">
                <a:solidFill>
                  <a:srgbClr val="000000"/>
                </a:solidFill>
                <a:effectLst/>
                <a:latin typeface="Arial" panose="020B0604020202020204" pitchFamily="34" charset="0"/>
              </a:rPr>
              <a:t>(&lt;1 min)</a:t>
            </a:r>
            <a:endParaRPr lang="en-US" b="0">
              <a:effectLst/>
            </a:endParaRPr>
          </a:p>
          <a:p>
            <a:pPr rtl="0">
              <a:spcBef>
                <a:spcPts val="0"/>
              </a:spcBef>
              <a:spcAft>
                <a:spcPts val="0"/>
              </a:spcAft>
            </a:pPr>
            <a:br>
              <a:rPr lang="en-US" b="0">
                <a:effectLst/>
              </a:rPr>
            </a:br>
            <a:r>
              <a:rPr lang="en-US" sz="1800" b="0" i="0" u="none" strike="noStrike">
                <a:solidFill>
                  <a:srgbClr val="000000"/>
                </a:solidFill>
                <a:effectLst/>
                <a:latin typeface="Arial" panose="020B0604020202020204" pitchFamily="34" charset="0"/>
              </a:rPr>
              <a:t>That brings us to our first break. We’ll see you back at X:XX.</a:t>
            </a:r>
            <a:endParaRPr lang="en-US" b="0">
              <a:effectLst/>
            </a:endParaRPr>
          </a:p>
          <a:p>
            <a:br>
              <a:rPr lang="en-US"/>
            </a:br>
            <a:endParaRPr lang="en-US"/>
          </a:p>
        </p:txBody>
      </p:sp>
      <p:sp>
        <p:nvSpPr>
          <p:cNvPr id="4" name="Slide Number Placeholder 3"/>
          <p:cNvSpPr>
            <a:spLocks noGrp="1"/>
          </p:cNvSpPr>
          <p:nvPr>
            <p:ph type="sldNum" sz="quarter" idx="5"/>
          </p:nvPr>
        </p:nvSpPr>
        <p:spPr/>
        <p:txBody>
          <a:bodyPr/>
          <a:lstStyle/>
          <a:p>
            <a:pPr>
              <a:defRPr/>
            </a:pPr>
            <a:fld id="{DA88F034-55D3-4C47-BCFD-98903CE426D1}" type="slidenum">
              <a:rPr lang="en-US" smtClean="0"/>
              <a:pPr>
                <a:defRPr/>
              </a:pPr>
              <a:t>21</a:t>
            </a:fld>
            <a:endParaRPr lang="en-US"/>
          </a:p>
        </p:txBody>
      </p:sp>
    </p:spTree>
    <p:extLst>
      <p:ext uri="{BB962C8B-B14F-4D97-AF65-F5344CB8AC3E}">
        <p14:creationId xmlns:p14="http://schemas.microsoft.com/office/powerpoint/2010/main" val="21098772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spcBef>
                <a:spcPts val="0"/>
              </a:spcBef>
              <a:spcAft>
                <a:spcPts val="0"/>
              </a:spcAft>
            </a:pPr>
            <a:r>
              <a:rPr lang="en-US" sz="1800" b="0" i="0" u="none" strike="noStrike" dirty="0">
                <a:solidFill>
                  <a:srgbClr val="000000"/>
                </a:solidFill>
                <a:effectLst/>
                <a:latin typeface="Arial" panose="020B0604020202020204" pitchFamily="34" charset="0"/>
              </a:rPr>
              <a:t>(&lt;1 min)</a:t>
            </a:r>
            <a:endParaRPr lang="en-US" b="0" dirty="0">
              <a:effectLst/>
            </a:endParaRPr>
          </a:p>
          <a:p>
            <a:pPr rtl="0">
              <a:spcBef>
                <a:spcPts val="0"/>
              </a:spcBef>
              <a:spcAft>
                <a:spcPts val="0"/>
              </a:spcAft>
            </a:pPr>
            <a:br>
              <a:rPr lang="en-US" b="0" dirty="0">
                <a:effectLst/>
              </a:rPr>
            </a:br>
            <a:r>
              <a:rPr lang="en-US" sz="1800" b="0" i="0" u="none" strike="noStrike" dirty="0">
                <a:solidFill>
                  <a:srgbClr val="000000"/>
                </a:solidFill>
                <a:effectLst/>
                <a:latin typeface="Arial" panose="020B0604020202020204" pitchFamily="34" charset="0"/>
              </a:rPr>
              <a:t>In this session, we’ll reflect more and examine ourselves and our Transformative SEL competencies to help us assess where we are and where we are headed. T</a:t>
            </a:r>
            <a:br>
              <a:rPr lang="en-US" dirty="0"/>
            </a:br>
            <a:endParaRPr lang="en-US" dirty="0"/>
          </a:p>
        </p:txBody>
      </p:sp>
      <p:sp>
        <p:nvSpPr>
          <p:cNvPr id="4" name="Slide Number Placeholder 3"/>
          <p:cNvSpPr>
            <a:spLocks noGrp="1"/>
          </p:cNvSpPr>
          <p:nvPr>
            <p:ph type="sldNum" sz="quarter" idx="5"/>
          </p:nvPr>
        </p:nvSpPr>
        <p:spPr/>
        <p:txBody>
          <a:bodyPr/>
          <a:lstStyle/>
          <a:p>
            <a:pPr>
              <a:defRPr/>
            </a:pPr>
            <a:fld id="{DA88F034-55D3-4C47-BCFD-98903CE426D1}" type="slidenum">
              <a:rPr lang="en-US" smtClean="0"/>
              <a:pPr>
                <a:defRPr/>
              </a:pPr>
              <a:t>22</a:t>
            </a:fld>
            <a:endParaRPr lang="en-US"/>
          </a:p>
        </p:txBody>
      </p:sp>
    </p:spTree>
    <p:extLst>
      <p:ext uri="{BB962C8B-B14F-4D97-AF65-F5344CB8AC3E}">
        <p14:creationId xmlns:p14="http://schemas.microsoft.com/office/powerpoint/2010/main" val="22891865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spcBef>
                <a:spcPts val="0"/>
              </a:spcBef>
              <a:spcAft>
                <a:spcPts val="0"/>
              </a:spcAft>
            </a:pPr>
            <a:r>
              <a:rPr lang="en-US" sz="1800" b="0" i="0" u="none" strike="noStrike" dirty="0">
                <a:solidFill>
                  <a:srgbClr val="000000"/>
                </a:solidFill>
                <a:effectLst/>
                <a:latin typeface="Arial" panose="020B0604020202020204" pitchFamily="34" charset="0"/>
              </a:rPr>
              <a:t>(5 + 20 mins)</a:t>
            </a:r>
            <a:endParaRPr lang="en-US" b="0" dirty="0">
              <a:effectLst/>
            </a:endParaRPr>
          </a:p>
          <a:p>
            <a:pPr rtl="0">
              <a:spcBef>
                <a:spcPts val="0"/>
              </a:spcBef>
              <a:spcAft>
                <a:spcPts val="0"/>
              </a:spcAft>
            </a:pPr>
            <a:br>
              <a:rPr lang="en-US" b="0" dirty="0">
                <a:effectLst/>
              </a:rPr>
            </a:br>
            <a:r>
              <a:rPr lang="en-US" sz="1800" b="0" i="0" u="none" strike="noStrike" dirty="0">
                <a:solidFill>
                  <a:srgbClr val="000000"/>
                </a:solidFill>
                <a:effectLst/>
                <a:latin typeface="Arial" panose="020B0604020202020204" pitchFamily="34" charset="0"/>
              </a:rPr>
              <a:t>We will reflect on ourselves and our practice to ground ourselves in the standards. Research shows that educators with strong social and emotional competence are more prepared to teach and integrate SEL (Palomera et al., 2008; </a:t>
            </a:r>
            <a:r>
              <a:rPr lang="en-US" sz="1800" b="0" i="0" u="none" strike="noStrike" dirty="0" err="1">
                <a:solidFill>
                  <a:srgbClr val="000000"/>
                </a:solidFill>
                <a:effectLst/>
                <a:latin typeface="Arial" panose="020B0604020202020204" pitchFamily="34" charset="0"/>
              </a:rPr>
              <a:t>Schonert</a:t>
            </a:r>
            <a:r>
              <a:rPr lang="en-US" sz="1800" b="0" i="0" u="none" strike="noStrike" dirty="0">
                <a:solidFill>
                  <a:srgbClr val="000000"/>
                </a:solidFill>
                <a:effectLst/>
                <a:latin typeface="Arial" panose="020B0604020202020204" pitchFamily="34" charset="0"/>
              </a:rPr>
              <a:t>-Reichl, 2017). This reflective practice strengthens our self-awareness and helps us take the first step toward growth in all other SEL skills. </a:t>
            </a:r>
            <a:endParaRPr lang="en-US" b="0" dirty="0">
              <a:effectLst/>
            </a:endParaRPr>
          </a:p>
          <a:p>
            <a:pPr rtl="0">
              <a:spcBef>
                <a:spcPts val="0"/>
              </a:spcBef>
              <a:spcAft>
                <a:spcPts val="0"/>
              </a:spcAft>
            </a:pPr>
            <a:br>
              <a:rPr lang="en-US" b="0" dirty="0">
                <a:effectLst/>
              </a:rPr>
            </a:br>
            <a:r>
              <a:rPr lang="en-US" sz="1800" b="0" i="0" u="none" strike="noStrike" dirty="0">
                <a:solidFill>
                  <a:srgbClr val="000000"/>
                </a:solidFill>
                <a:effectLst/>
                <a:latin typeface="Arial" panose="020B0604020202020204" pitchFamily="34" charset="0"/>
              </a:rPr>
              <a:t>Today's tool, developed by the American Institutes for Research (AIR), aims to support educators in reflecting on their social-emotional competencies (SECs) and SEL practices.</a:t>
            </a:r>
            <a:endParaRPr lang="en-US" b="0" dirty="0">
              <a:effectLst/>
            </a:endParaRPr>
          </a:p>
          <a:p>
            <a:pPr rtl="0">
              <a:spcBef>
                <a:spcPts val="0"/>
              </a:spcBef>
              <a:spcAft>
                <a:spcPts val="0"/>
              </a:spcAft>
            </a:pPr>
            <a:br>
              <a:rPr lang="en-US" b="0" dirty="0">
                <a:effectLst/>
              </a:rPr>
            </a:br>
            <a:r>
              <a:rPr lang="en-US" sz="1800" b="0" i="0" u="none" strike="noStrike" dirty="0">
                <a:solidFill>
                  <a:srgbClr val="000000"/>
                </a:solidFill>
                <a:effectLst/>
                <a:latin typeface="Arial" panose="020B0604020202020204" pitchFamily="34" charset="0"/>
              </a:rPr>
              <a:t>The tool is divided into three sections: </a:t>
            </a:r>
            <a:endParaRPr lang="en-US" b="0" dirty="0">
              <a:effectLst/>
            </a:endParaRPr>
          </a:p>
          <a:p>
            <a:pPr rtl="0">
              <a:spcBef>
                <a:spcPts val="0"/>
              </a:spcBef>
              <a:spcAft>
                <a:spcPts val="0"/>
              </a:spcAft>
            </a:pPr>
            <a:r>
              <a:rPr lang="en-US" sz="1800" b="0" i="0" u="none" strike="noStrike" dirty="0">
                <a:solidFill>
                  <a:srgbClr val="000000"/>
                </a:solidFill>
                <a:effectLst/>
                <a:latin typeface="Arial" panose="020B0604020202020204" pitchFamily="34" charset="0"/>
              </a:rPr>
              <a:t>• Section 1: Self-Assess Educator’s Own Social and Emotional Competencies  </a:t>
            </a:r>
            <a:endParaRPr lang="en-US" b="0" dirty="0">
              <a:effectLst/>
            </a:endParaRPr>
          </a:p>
          <a:p>
            <a:pPr rtl="0">
              <a:spcBef>
                <a:spcPts val="0"/>
              </a:spcBef>
              <a:spcAft>
                <a:spcPts val="0"/>
              </a:spcAft>
            </a:pPr>
            <a:r>
              <a:rPr lang="en-US" sz="1800" b="0" i="0" u="none" strike="noStrike" dirty="0">
                <a:solidFill>
                  <a:srgbClr val="000000"/>
                </a:solidFill>
                <a:effectLst/>
                <a:latin typeface="Arial" panose="020B0604020202020204" pitchFamily="34" charset="0"/>
              </a:rPr>
              <a:t>• Section 2: Educator Practice Assessment</a:t>
            </a:r>
            <a:endParaRPr lang="en-US" b="0" dirty="0">
              <a:effectLst/>
            </a:endParaRPr>
          </a:p>
          <a:p>
            <a:pPr rtl="0">
              <a:spcBef>
                <a:spcPts val="0"/>
              </a:spcBef>
              <a:spcAft>
                <a:spcPts val="0"/>
              </a:spcAft>
            </a:pPr>
            <a:r>
              <a:rPr lang="en-US" sz="1800" b="0" i="0" u="none" strike="noStrike" dirty="0">
                <a:solidFill>
                  <a:srgbClr val="000000"/>
                </a:solidFill>
                <a:effectLst/>
                <a:latin typeface="Arial" panose="020B0604020202020204" pitchFamily="34" charset="0"/>
              </a:rPr>
              <a:t>• Section 3: Culminating Activities and Action Planning</a:t>
            </a:r>
            <a:endParaRPr lang="en-US" b="0" dirty="0">
              <a:effectLst/>
            </a:endParaRPr>
          </a:p>
          <a:p>
            <a:pPr rtl="0">
              <a:spcBef>
                <a:spcPts val="0"/>
              </a:spcBef>
              <a:spcAft>
                <a:spcPts val="0"/>
              </a:spcAft>
            </a:pPr>
            <a:br>
              <a:rPr lang="en-US" b="0" dirty="0">
                <a:effectLst/>
              </a:rPr>
            </a:br>
            <a:r>
              <a:rPr lang="en-US" sz="1800" b="0" i="0" u="none" strike="noStrike" dirty="0">
                <a:solidFill>
                  <a:srgbClr val="000000"/>
                </a:solidFill>
                <a:effectLst/>
                <a:latin typeface="Arial" panose="020B0604020202020204" pitchFamily="34" charset="0"/>
              </a:rPr>
              <a:t>Section 1 invites you to reflect on your SECs, Section 2 asks you to reflect on your practices, and Section 3 guides you to tally and reflect on your scores.</a:t>
            </a:r>
            <a:endParaRPr lang="en-US" b="0" dirty="0">
              <a:effectLst/>
            </a:endParaRPr>
          </a:p>
          <a:p>
            <a:pPr rtl="0">
              <a:spcBef>
                <a:spcPts val="0"/>
              </a:spcBef>
              <a:spcAft>
                <a:spcPts val="0"/>
              </a:spcAft>
            </a:pPr>
            <a:br>
              <a:rPr lang="en-US" b="0" dirty="0">
                <a:effectLst/>
              </a:rPr>
            </a:br>
            <a:r>
              <a:rPr lang="en-US" sz="1800" b="0" i="0" u="none" strike="noStrike" dirty="0">
                <a:solidFill>
                  <a:srgbClr val="000000"/>
                </a:solidFill>
                <a:effectLst/>
                <a:latin typeface="Arial" panose="020B0604020202020204" pitchFamily="34" charset="0"/>
              </a:rPr>
              <a:t>It is important to remember that there are no right or wrong answers. This reflective tool will help you better understand your superpowers and opportunities to continue growing alongside your community. We invite you to practice curiosity and self-compassion through this process.</a:t>
            </a:r>
            <a:endParaRPr lang="en-US" b="0" dirty="0">
              <a:effectLst/>
            </a:endParaRPr>
          </a:p>
          <a:p>
            <a:pPr rtl="0">
              <a:spcBef>
                <a:spcPts val="0"/>
              </a:spcBef>
              <a:spcAft>
                <a:spcPts val="0"/>
              </a:spcAft>
            </a:pPr>
            <a:br>
              <a:rPr lang="en-US" b="0" dirty="0">
                <a:effectLst/>
              </a:rPr>
            </a:br>
            <a:r>
              <a:rPr lang="en-US" sz="1800" b="0" i="0" u="none" strike="noStrike" dirty="0">
                <a:solidFill>
                  <a:srgbClr val="000000"/>
                </a:solidFill>
                <a:effectLst/>
                <a:latin typeface="Arial" panose="020B0604020202020204" pitchFamily="34" charset="0"/>
              </a:rPr>
              <a:t>Please note: Some of the language used in this survey may not perfectly match your context. We invite you to adapt it yourself. For example, depending on your role, you can replace “my students” or “youth” with “my staff” or “my team.”</a:t>
            </a:r>
            <a:endParaRPr lang="en-US" b="0" dirty="0">
              <a:effectLst/>
            </a:endParaRPr>
          </a:p>
          <a:p>
            <a:pPr rtl="0">
              <a:spcBef>
                <a:spcPts val="0"/>
              </a:spcBef>
              <a:spcAft>
                <a:spcPts val="0"/>
              </a:spcAft>
            </a:pPr>
            <a:br>
              <a:rPr lang="en-US" b="0" dirty="0">
                <a:effectLst/>
              </a:rPr>
            </a:br>
            <a:r>
              <a:rPr lang="en-US" sz="1800" b="0" i="0" u="none" strike="noStrike" dirty="0">
                <a:solidFill>
                  <a:srgbClr val="000000"/>
                </a:solidFill>
                <a:effectLst/>
                <a:latin typeface="Arial" panose="020B0604020202020204" pitchFamily="34" charset="0"/>
              </a:rPr>
              <a:t>Any questions before we get started? You’ll find the document in your binder.</a:t>
            </a:r>
            <a:endParaRPr lang="en-US" b="0" dirty="0">
              <a:effectLst/>
            </a:endParaRPr>
          </a:p>
          <a:p>
            <a:pPr rtl="0">
              <a:spcBef>
                <a:spcPts val="0"/>
              </a:spcBef>
              <a:spcAft>
                <a:spcPts val="0"/>
              </a:spcAft>
            </a:pPr>
            <a:br>
              <a:rPr lang="en-US" b="0" dirty="0">
                <a:effectLst/>
              </a:rPr>
            </a:br>
            <a:r>
              <a:rPr lang="en-US" sz="1800" b="0" i="0" u="none" strike="noStrike" dirty="0">
                <a:solidFill>
                  <a:srgbClr val="000000"/>
                </a:solidFill>
                <a:effectLst/>
                <a:latin typeface="Arial" panose="020B0604020202020204" pitchFamily="34" charset="0"/>
              </a:rPr>
              <a:t>Excellent. We invite you to make yourself comfortable. If you’d like to put on headphones to work or move to the floor or another room, please do so. We’ll give you about 20 minutes with a 5-minute warning at the end. If you’re done early, we invite you to take a short break before we all come back together to debrief. If you don’t finish, don’t worry—you can take this with you!</a:t>
            </a:r>
            <a:endParaRPr lang="en-US" b="0" dirty="0">
              <a:effectLst/>
            </a:endParaRPr>
          </a:p>
          <a:p>
            <a:br>
              <a:rPr lang="en-US" dirty="0"/>
            </a:br>
            <a:r>
              <a:rPr lang="en-US" dirty="0"/>
              <a:t>[Facilitators note: If you are worried about timing, we recommend having participants complete Section 1 and then skip to the Section 3 reflection on competencies. If they have enough time, they can go back to Section 2 and Section 3 again to reflect on their practices! You can also invite them to finish what they didn’t have time for in the future!]</a:t>
            </a:r>
          </a:p>
        </p:txBody>
      </p:sp>
      <p:sp>
        <p:nvSpPr>
          <p:cNvPr id="4" name="Slide Number Placeholder 3"/>
          <p:cNvSpPr>
            <a:spLocks noGrp="1"/>
          </p:cNvSpPr>
          <p:nvPr>
            <p:ph type="sldNum" sz="quarter" idx="5"/>
          </p:nvPr>
        </p:nvSpPr>
        <p:spPr/>
        <p:txBody>
          <a:bodyPr/>
          <a:lstStyle/>
          <a:p>
            <a:pPr>
              <a:defRPr/>
            </a:pPr>
            <a:fld id="{DA88F034-55D3-4C47-BCFD-98903CE426D1}" type="slidenum">
              <a:rPr lang="en-US" smtClean="0"/>
              <a:pPr>
                <a:defRPr/>
              </a:pPr>
              <a:t>23</a:t>
            </a:fld>
            <a:endParaRPr lang="en-US"/>
          </a:p>
        </p:txBody>
      </p:sp>
    </p:spTree>
    <p:extLst>
      <p:ext uri="{BB962C8B-B14F-4D97-AF65-F5344CB8AC3E}">
        <p14:creationId xmlns:p14="http://schemas.microsoft.com/office/powerpoint/2010/main" val="18483306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spcBef>
                <a:spcPts val="0"/>
              </a:spcBef>
              <a:spcAft>
                <a:spcPts val="0"/>
              </a:spcAft>
            </a:pPr>
            <a:r>
              <a:rPr lang="en-US" sz="1800" b="0" i="0" u="none" strike="noStrike" dirty="0">
                <a:solidFill>
                  <a:srgbClr val="000000"/>
                </a:solidFill>
                <a:effectLst/>
                <a:latin typeface="Arial" panose="020B0604020202020204" pitchFamily="34" charset="0"/>
              </a:rPr>
              <a:t>(13 mins)</a:t>
            </a:r>
            <a:endParaRPr lang="en-US" sz="2800" b="0" dirty="0">
              <a:effectLst/>
            </a:endParaRPr>
          </a:p>
          <a:p>
            <a:pPr rtl="0">
              <a:spcBef>
                <a:spcPts val="0"/>
              </a:spcBef>
              <a:spcAft>
                <a:spcPts val="0"/>
              </a:spcAft>
            </a:pPr>
            <a:br>
              <a:rPr lang="en-US" sz="2800" b="0" dirty="0">
                <a:effectLst/>
              </a:rPr>
            </a:br>
            <a:r>
              <a:rPr lang="en-US" sz="1800" b="0" i="0" u="none" strike="noStrike" dirty="0">
                <a:solidFill>
                  <a:srgbClr val="000000"/>
                </a:solidFill>
                <a:effectLst/>
                <a:latin typeface="Arial" panose="020B0604020202020204" pitchFamily="34" charset="0"/>
              </a:rPr>
              <a:t>Welcome back, everyone. We’d love to debrief as a whole group. There are three questions up on the screen:</a:t>
            </a:r>
            <a:endParaRPr lang="en-US" sz="2800" b="0" dirty="0">
              <a:effectLst/>
            </a:endParaRPr>
          </a:p>
          <a:p>
            <a:pPr rtl="0" fontAlgn="base">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What was this experience like? What came up for you?</a:t>
            </a:r>
          </a:p>
          <a:p>
            <a:pPr rtl="0" fontAlgn="base">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What did you learn about yourself and your practice? What did you already know?</a:t>
            </a:r>
          </a:p>
          <a:p>
            <a:pPr rtl="0" fontAlgn="base">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What questions do you still have?</a:t>
            </a:r>
          </a:p>
          <a:p>
            <a:pPr rtl="0" fontAlgn="base">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How can you bring this learning back to your context?</a:t>
            </a:r>
          </a:p>
          <a:p>
            <a:pPr rtl="0">
              <a:spcBef>
                <a:spcPts val="0"/>
              </a:spcBef>
              <a:spcAft>
                <a:spcPts val="0"/>
              </a:spcAft>
            </a:pPr>
            <a:br>
              <a:rPr lang="en-US" sz="2800" b="0" dirty="0">
                <a:effectLst/>
              </a:rPr>
            </a:br>
            <a:r>
              <a:rPr lang="en-US" sz="1800" b="0" i="0" u="none" strike="noStrike" dirty="0">
                <a:solidFill>
                  <a:srgbClr val="000000"/>
                </a:solidFill>
                <a:effectLst/>
                <a:latin typeface="Arial" panose="020B0604020202020204" pitchFamily="34" charset="0"/>
              </a:rPr>
              <a:t>These questions guide us, and we are open to your thoughts, reactions, and questions.</a:t>
            </a:r>
            <a:endParaRPr lang="en-US" sz="2800" b="0" dirty="0">
              <a:effectLst/>
            </a:endParaRPr>
          </a:p>
          <a:p>
            <a:pPr rtl="0">
              <a:spcBef>
                <a:spcPts val="0"/>
              </a:spcBef>
              <a:spcAft>
                <a:spcPts val="0"/>
              </a:spcAft>
            </a:pPr>
            <a:br>
              <a:rPr lang="en-US" sz="2800" b="0" dirty="0">
                <a:effectLst/>
              </a:rPr>
            </a:br>
            <a:r>
              <a:rPr lang="en-US" sz="1800" b="0" i="0" u="none" strike="noStrike" dirty="0">
                <a:solidFill>
                  <a:srgbClr val="000000"/>
                </a:solidFill>
                <a:effectLst/>
                <a:latin typeface="Arial" panose="020B0604020202020204" pitchFamily="34" charset="0"/>
              </a:rPr>
              <a:t>Thank you for engaging in this reflective activity and discussion. You just strengthened your self-awareness skills!</a:t>
            </a:r>
            <a:br>
              <a:rPr lang="en-US" b="0" dirty="0">
                <a:effectLst/>
              </a:rPr>
            </a:br>
            <a:br>
              <a:rPr lang="en-US" dirty="0"/>
            </a:br>
            <a:endParaRPr lang="en-US" dirty="0"/>
          </a:p>
        </p:txBody>
      </p:sp>
      <p:sp>
        <p:nvSpPr>
          <p:cNvPr id="4" name="Slide Number Placeholder 3"/>
          <p:cNvSpPr>
            <a:spLocks noGrp="1"/>
          </p:cNvSpPr>
          <p:nvPr>
            <p:ph type="sldNum" sz="quarter" idx="5"/>
          </p:nvPr>
        </p:nvSpPr>
        <p:spPr/>
        <p:txBody>
          <a:bodyPr/>
          <a:lstStyle/>
          <a:p>
            <a:pPr>
              <a:defRPr/>
            </a:pPr>
            <a:fld id="{DA88F034-55D3-4C47-BCFD-98903CE426D1}" type="slidenum">
              <a:rPr lang="en-US" smtClean="0"/>
              <a:pPr>
                <a:defRPr/>
              </a:pPr>
              <a:t>24</a:t>
            </a:fld>
            <a:endParaRPr lang="en-US"/>
          </a:p>
        </p:txBody>
      </p:sp>
    </p:spTree>
    <p:extLst>
      <p:ext uri="{BB962C8B-B14F-4D97-AF65-F5344CB8AC3E}">
        <p14:creationId xmlns:p14="http://schemas.microsoft.com/office/powerpoint/2010/main" val="5238224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spcBef>
                <a:spcPts val="0"/>
              </a:spcBef>
              <a:spcAft>
                <a:spcPts val="0"/>
              </a:spcAft>
            </a:pPr>
            <a:r>
              <a:rPr lang="en-US" sz="1800" b="0" i="0" u="none" strike="noStrike" dirty="0">
                <a:solidFill>
                  <a:srgbClr val="000000"/>
                </a:solidFill>
                <a:effectLst/>
                <a:latin typeface="Arial" panose="020B0604020202020204" pitchFamily="34" charset="0"/>
              </a:rPr>
              <a:t>(2 mins)</a:t>
            </a:r>
            <a:endParaRPr lang="en-US" b="0" dirty="0">
              <a:effectLst/>
            </a:endParaRPr>
          </a:p>
          <a:p>
            <a:pPr rtl="0">
              <a:spcBef>
                <a:spcPts val="0"/>
              </a:spcBef>
              <a:spcAft>
                <a:spcPts val="0"/>
              </a:spcAft>
            </a:pPr>
            <a:br>
              <a:rPr lang="en-US" b="0" dirty="0">
                <a:effectLst/>
              </a:rPr>
            </a:br>
            <a:r>
              <a:rPr lang="en-US" sz="1800" b="0" i="0" u="none" strike="noStrike" dirty="0">
                <a:solidFill>
                  <a:srgbClr val="000000"/>
                </a:solidFill>
                <a:effectLst/>
                <a:latin typeface="Arial" panose="020B0604020202020204" pitchFamily="34" charset="0"/>
              </a:rPr>
              <a:t>Before we transition to our lunch break, we invite you to think about the day so far, the folks you’ve worked with, and those who aren’t here but you are grateful for. Maybe it’s a coworker, maybe it’s a student. Take a moment to think of that person or those people. Why are you grateful?</a:t>
            </a:r>
            <a:endParaRPr lang="en-US" b="0" dirty="0">
              <a:effectLst/>
            </a:endParaRPr>
          </a:p>
          <a:p>
            <a:pPr rtl="0">
              <a:spcBef>
                <a:spcPts val="0"/>
              </a:spcBef>
              <a:spcAft>
                <a:spcPts val="0"/>
              </a:spcAft>
            </a:pPr>
            <a:br>
              <a:rPr lang="en-US" b="0" dirty="0">
                <a:effectLst/>
              </a:rPr>
            </a:br>
            <a:r>
              <a:rPr lang="en-US" sz="1800" b="0" i="0" u="none" strike="noStrike" dirty="0">
                <a:solidFill>
                  <a:srgbClr val="000000"/>
                </a:solidFill>
                <a:effectLst/>
                <a:latin typeface="Arial" panose="020B0604020202020204" pitchFamily="34" charset="0"/>
              </a:rPr>
              <a:t>Okay, we’re going to share out together at the same time. We’ll say, “I’m grateful for,” and you'll fill in the blank. Then we’ll say, “Because,” and you'll fill in the blank again. It will be cacophonous and lovely. Let’s give it a try!</a:t>
            </a:r>
            <a:endParaRPr lang="en-US" b="0" dirty="0">
              <a:effectLst/>
            </a:endParaRPr>
          </a:p>
          <a:p>
            <a:pPr rtl="0">
              <a:spcBef>
                <a:spcPts val="0"/>
              </a:spcBef>
              <a:spcAft>
                <a:spcPts val="0"/>
              </a:spcAft>
            </a:pPr>
            <a:br>
              <a:rPr lang="en-US" b="0" dirty="0">
                <a:effectLst/>
              </a:rPr>
            </a:br>
            <a:r>
              <a:rPr lang="en-US" sz="1800" b="0" i="0" u="none" strike="noStrike" dirty="0">
                <a:solidFill>
                  <a:srgbClr val="000000"/>
                </a:solidFill>
                <a:effectLst/>
                <a:latin typeface="Arial" panose="020B0604020202020204" pitchFamily="34" charset="0"/>
              </a:rPr>
              <a:t>Amazing! Thank you! We’ll have an hour for lunch.</a:t>
            </a:r>
          </a:p>
          <a:p>
            <a:pPr rtl="0">
              <a:spcBef>
                <a:spcPts val="0"/>
              </a:spcBef>
              <a:spcAft>
                <a:spcPts val="0"/>
              </a:spcAft>
            </a:pPr>
            <a:endParaRPr lang="en-US" sz="1800" b="0" i="0" u="none" strike="noStrike" dirty="0">
              <a:solidFill>
                <a:srgbClr val="000000"/>
              </a:solidFill>
              <a:effectLst/>
              <a:latin typeface="Arial" panose="020B0604020202020204" pitchFamily="34" charset="0"/>
            </a:endParaRPr>
          </a:p>
          <a:p>
            <a:pPr rtl="0">
              <a:spcBef>
                <a:spcPts val="0"/>
              </a:spcBef>
              <a:spcAft>
                <a:spcPts val="0"/>
              </a:spcAft>
            </a:pPr>
            <a:r>
              <a:rPr lang="en-US" sz="1800" b="0" i="0" u="none" strike="noStrike" dirty="0">
                <a:solidFill>
                  <a:srgbClr val="000000"/>
                </a:solidFill>
                <a:effectLst/>
                <a:latin typeface="Arial" panose="020B0604020202020204" pitchFamily="34" charset="0"/>
              </a:rPr>
              <a:t>We look forward to seeing you back for the second half of the day at X:XX.</a:t>
            </a:r>
            <a:endParaRPr lang="en-US" b="0" dirty="0">
              <a:effectLst/>
            </a:endParaRPr>
          </a:p>
          <a:p>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b="1" dirty="0"/>
              <a:t>------</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b="1" dirty="0"/>
          </a:p>
          <a:p>
            <a:r>
              <a:rPr lang="en-US" b="1" dirty="0"/>
              <a:t>Photo: Beth Conyers, Courtesy Portland Public Schools</a:t>
            </a:r>
          </a:p>
          <a:p>
            <a:endParaRPr lang="en-US" b="1" dirty="0">
              <a:ea typeface="Calibri" panose="020F0502020204030204"/>
              <a:cs typeface="Calibri" panose="020F0502020204030204"/>
            </a:endParaRPr>
          </a:p>
          <a:p>
            <a:r>
              <a:rPr lang="en-US" b="1" i="0" dirty="0">
                <a:solidFill>
                  <a:srgbClr val="212124"/>
                </a:solidFill>
                <a:effectLst/>
                <a:highlight>
                  <a:srgbClr val="F3F5F6"/>
                </a:highlight>
                <a:latin typeface="Proxima Nova"/>
              </a:rPr>
              <a:t>https://</a:t>
            </a:r>
            <a:r>
              <a:rPr lang="en-US" b="1" i="0" dirty="0" err="1">
                <a:solidFill>
                  <a:srgbClr val="212124"/>
                </a:solidFill>
                <a:effectLst/>
                <a:highlight>
                  <a:srgbClr val="F3F5F6"/>
                </a:highlight>
                <a:latin typeface="Proxima Nova"/>
              </a:rPr>
              <a:t>www.flickr.com</a:t>
            </a:r>
            <a:r>
              <a:rPr lang="en-US" b="1" i="0" dirty="0">
                <a:solidFill>
                  <a:srgbClr val="212124"/>
                </a:solidFill>
                <a:effectLst/>
                <a:highlight>
                  <a:srgbClr val="F3F5F6"/>
                </a:highlight>
                <a:latin typeface="Proxima Nova"/>
              </a:rPr>
              <a:t>/photos/</a:t>
            </a:r>
            <a:r>
              <a:rPr lang="en-US" b="1" i="0" dirty="0" err="1">
                <a:solidFill>
                  <a:srgbClr val="212124"/>
                </a:solidFill>
                <a:effectLst/>
                <a:highlight>
                  <a:srgbClr val="F3F5F6"/>
                </a:highlight>
                <a:latin typeface="Proxima Nova"/>
              </a:rPr>
              <a:t>portlandpublicschools</a:t>
            </a:r>
            <a:r>
              <a:rPr lang="en-US" b="1" i="0" dirty="0">
                <a:solidFill>
                  <a:srgbClr val="212124"/>
                </a:solidFill>
                <a:effectLst/>
                <a:highlight>
                  <a:srgbClr val="F3F5F6"/>
                </a:highlight>
                <a:latin typeface="Proxima Nova"/>
              </a:rPr>
              <a:t>/54271916769/in/album-72177720323247393 </a:t>
            </a:r>
            <a:endParaRPr lang="en-US" b="1" dirty="0"/>
          </a:p>
          <a:p>
            <a:br>
              <a:rPr lang="en-US" dirty="0"/>
            </a:br>
            <a:endParaRPr lang="en-US" b="1" dirty="0"/>
          </a:p>
          <a:p>
            <a:endParaRPr lang="en-US" dirty="0"/>
          </a:p>
        </p:txBody>
      </p:sp>
      <p:sp>
        <p:nvSpPr>
          <p:cNvPr id="4" name="Slide Number Placeholder 3"/>
          <p:cNvSpPr>
            <a:spLocks noGrp="1"/>
          </p:cNvSpPr>
          <p:nvPr>
            <p:ph type="sldNum" sz="quarter" idx="5"/>
          </p:nvPr>
        </p:nvSpPr>
        <p:spPr/>
        <p:txBody>
          <a:bodyPr/>
          <a:lstStyle/>
          <a:p>
            <a:pPr>
              <a:defRPr/>
            </a:pPr>
            <a:fld id="{DA88F034-55D3-4C47-BCFD-98903CE426D1}" type="slidenum">
              <a:rPr lang="en-US" smtClean="0"/>
              <a:pPr>
                <a:defRPr/>
              </a:pPr>
              <a:t>25</a:t>
            </a:fld>
            <a:endParaRPr lang="en-US"/>
          </a:p>
        </p:txBody>
      </p:sp>
    </p:spTree>
    <p:extLst>
      <p:ext uri="{BB962C8B-B14F-4D97-AF65-F5344CB8AC3E}">
        <p14:creationId xmlns:p14="http://schemas.microsoft.com/office/powerpoint/2010/main" val="39230363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DA88F034-55D3-4C47-BCFD-98903CE426D1}" type="slidenum">
              <a:rPr lang="en-US" smtClean="0"/>
              <a:pPr>
                <a:defRPr/>
              </a:pPr>
              <a:t>26</a:t>
            </a:fld>
            <a:endParaRPr lang="en-US"/>
          </a:p>
        </p:txBody>
      </p:sp>
    </p:spTree>
    <p:extLst>
      <p:ext uri="{BB962C8B-B14F-4D97-AF65-F5344CB8AC3E}">
        <p14:creationId xmlns:p14="http://schemas.microsoft.com/office/powerpoint/2010/main" val="269843725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spcBef>
                <a:spcPts val="0"/>
              </a:spcBef>
              <a:spcAft>
                <a:spcPts val="0"/>
              </a:spcAft>
            </a:pPr>
            <a:r>
              <a:rPr lang="en-US" sz="1800" b="0" i="0" u="none" strike="noStrike" dirty="0">
                <a:solidFill>
                  <a:srgbClr val="000000"/>
                </a:solidFill>
                <a:effectLst/>
                <a:latin typeface="Arial" panose="020B0604020202020204" pitchFamily="34" charset="0"/>
              </a:rPr>
              <a:t>(&lt;1 min)</a:t>
            </a:r>
            <a:endParaRPr lang="en-US" b="0" dirty="0">
              <a:effectLst/>
            </a:endParaRPr>
          </a:p>
          <a:p>
            <a:pPr rtl="0">
              <a:spcBef>
                <a:spcPts val="0"/>
              </a:spcBef>
              <a:spcAft>
                <a:spcPts val="0"/>
              </a:spcAft>
            </a:pPr>
            <a:br>
              <a:rPr lang="en-US" b="0" dirty="0">
                <a:effectLst/>
              </a:rPr>
            </a:br>
            <a:r>
              <a:rPr lang="en-US" sz="1800" b="0" i="0" u="none" strike="noStrike" dirty="0">
                <a:solidFill>
                  <a:srgbClr val="000000"/>
                </a:solidFill>
                <a:effectLst/>
                <a:latin typeface="Arial" panose="020B0604020202020204" pitchFamily="34" charset="0"/>
              </a:rPr>
              <a:t>For the next hour, we will explore how to integrate Transformative SEL into our daily lives. We will begin by reviewing a group of resources called Teacher Guides. Then, we will have a chance to discuss our work and practice integrating Transformative SEL. Our goal is to practice integrating Transformative SEL into everything you do, no matter your role.</a:t>
            </a:r>
            <a:endParaRPr lang="en-US" b="0" dirty="0">
              <a:effectLst/>
            </a:endParaRPr>
          </a:p>
          <a:p>
            <a:br>
              <a:rPr lang="en-US" dirty="0"/>
            </a:br>
            <a:endParaRPr lang="en-US" dirty="0"/>
          </a:p>
        </p:txBody>
      </p:sp>
      <p:sp>
        <p:nvSpPr>
          <p:cNvPr id="4" name="Slide Number Placeholder 3"/>
          <p:cNvSpPr>
            <a:spLocks noGrp="1"/>
          </p:cNvSpPr>
          <p:nvPr>
            <p:ph type="sldNum" sz="quarter" idx="5"/>
          </p:nvPr>
        </p:nvSpPr>
        <p:spPr/>
        <p:txBody>
          <a:bodyPr/>
          <a:lstStyle/>
          <a:p>
            <a:pPr>
              <a:defRPr/>
            </a:pPr>
            <a:fld id="{DA88F034-55D3-4C47-BCFD-98903CE426D1}" type="slidenum">
              <a:rPr lang="en-US" smtClean="0"/>
              <a:pPr>
                <a:defRPr/>
              </a:pPr>
              <a:t>27</a:t>
            </a:fld>
            <a:endParaRPr lang="en-US"/>
          </a:p>
        </p:txBody>
      </p:sp>
    </p:spTree>
    <p:extLst>
      <p:ext uri="{BB962C8B-B14F-4D97-AF65-F5344CB8AC3E}">
        <p14:creationId xmlns:p14="http://schemas.microsoft.com/office/powerpoint/2010/main" val="16133722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spcBef>
                <a:spcPts val="0"/>
              </a:spcBef>
              <a:spcAft>
                <a:spcPts val="0"/>
              </a:spcAft>
            </a:pPr>
            <a:r>
              <a:rPr lang="en-US" sz="900" b="0" i="0" u="none" strike="noStrike" dirty="0">
                <a:solidFill>
                  <a:srgbClr val="000000"/>
                </a:solidFill>
                <a:effectLst/>
                <a:latin typeface="Arial" panose="020B0604020202020204" pitchFamily="34" charset="0"/>
              </a:rPr>
              <a:t>(5 mins)</a:t>
            </a:r>
            <a:endParaRPr lang="en-US" sz="1800" b="0" dirty="0">
              <a:effectLst/>
            </a:endParaRPr>
          </a:p>
          <a:p>
            <a:pPr>
              <a:spcBef>
                <a:spcPts val="0"/>
              </a:spcBef>
              <a:spcAft>
                <a:spcPts val="0"/>
              </a:spcAft>
            </a:pPr>
            <a:br>
              <a:rPr lang="en-US" sz="1800" b="0" dirty="0">
                <a:effectLst/>
                <a:cs typeface="+mn-lt"/>
              </a:rPr>
            </a:br>
            <a:r>
              <a:rPr lang="en-US" sz="1800" dirty="0"/>
              <a:t>Integrating Transformative SEL into academic content areas is especially important for secondary students who may otherwise not have the opportunities to engage in explicit SEL instruction. As secondary teachers, you all may also feel like it's difficult to find time to layer in any new initiatives on top of the content you are already meant to teach. </a:t>
            </a:r>
          </a:p>
          <a:p>
            <a:pPr>
              <a:spcBef>
                <a:spcPts val="0"/>
              </a:spcBef>
              <a:spcAft>
                <a:spcPts val="0"/>
              </a:spcAft>
            </a:pPr>
            <a:endParaRPr lang="en-US" sz="1800" dirty="0"/>
          </a:p>
          <a:p>
            <a:pPr>
              <a:spcBef>
                <a:spcPts val="0"/>
              </a:spcBef>
              <a:spcAft>
                <a:spcPts val="0"/>
              </a:spcAft>
            </a:pPr>
            <a:r>
              <a:rPr lang="en-US" sz="1800" dirty="0"/>
              <a:t>The Teacher’s Guides </a:t>
            </a:r>
            <a:r>
              <a:rPr lang="en-US" sz="900" b="0" i="0" u="none" strike="noStrike" dirty="0">
                <a:solidFill>
                  <a:srgbClr val="000000"/>
                </a:solidFill>
                <a:effectLst/>
                <a:latin typeface="Arial"/>
                <a:cs typeface="Arial"/>
              </a:rPr>
              <a:t>are guides ODE developed to support the integration of Transformative SEL into different content areas, including: </a:t>
            </a:r>
            <a:endParaRPr lang="en-US" sz="900" b="0" dirty="0">
              <a:effectLst/>
              <a:latin typeface="Arial"/>
              <a:cs typeface="Arial"/>
            </a:endParaRPr>
          </a:p>
          <a:p>
            <a:pPr rtl="0" fontAlgn="base">
              <a:spcBef>
                <a:spcPts val="0"/>
              </a:spcBef>
              <a:spcAft>
                <a:spcPts val="0"/>
              </a:spcAft>
              <a:buFont typeface="Arial" panose="020B0604020202020204" pitchFamily="34" charset="0"/>
              <a:buChar char="•"/>
            </a:pPr>
            <a:r>
              <a:rPr lang="en-US" sz="900" b="0" i="0" u="none" strike="noStrike" dirty="0">
                <a:solidFill>
                  <a:srgbClr val="000000"/>
                </a:solidFill>
                <a:effectLst/>
                <a:latin typeface="Arial" panose="020B0604020202020204" pitchFamily="34" charset="0"/>
              </a:rPr>
              <a:t>English Language Arts</a:t>
            </a:r>
          </a:p>
          <a:p>
            <a:pPr rtl="0" fontAlgn="base">
              <a:spcBef>
                <a:spcPts val="0"/>
              </a:spcBef>
              <a:spcAft>
                <a:spcPts val="0"/>
              </a:spcAft>
              <a:buFont typeface="Arial" panose="020B0604020202020204" pitchFamily="34" charset="0"/>
              <a:buChar char="•"/>
            </a:pPr>
            <a:r>
              <a:rPr lang="en-US" sz="900" b="0" i="0" u="none" strike="noStrike" dirty="0">
                <a:solidFill>
                  <a:srgbClr val="000000"/>
                </a:solidFill>
                <a:effectLst/>
                <a:latin typeface="Arial" panose="020B0604020202020204" pitchFamily="34" charset="0"/>
              </a:rPr>
              <a:t>Arts</a:t>
            </a:r>
          </a:p>
          <a:p>
            <a:pPr rtl="0" fontAlgn="base">
              <a:spcBef>
                <a:spcPts val="0"/>
              </a:spcBef>
              <a:spcAft>
                <a:spcPts val="0"/>
              </a:spcAft>
              <a:buFont typeface="Arial" panose="020B0604020202020204" pitchFamily="34" charset="0"/>
              <a:buChar char="•"/>
            </a:pPr>
            <a:r>
              <a:rPr lang="en-US" sz="900" b="0" i="0" u="none" strike="noStrike" dirty="0">
                <a:solidFill>
                  <a:srgbClr val="000000"/>
                </a:solidFill>
                <a:effectLst/>
                <a:latin typeface="Arial" panose="020B0604020202020204" pitchFamily="34" charset="0"/>
              </a:rPr>
              <a:t>Health</a:t>
            </a:r>
          </a:p>
          <a:p>
            <a:pPr rtl="0" fontAlgn="base">
              <a:spcBef>
                <a:spcPts val="0"/>
              </a:spcBef>
              <a:spcAft>
                <a:spcPts val="0"/>
              </a:spcAft>
              <a:buFont typeface="Arial" panose="020B0604020202020204" pitchFamily="34" charset="0"/>
              <a:buChar char="•"/>
            </a:pPr>
            <a:r>
              <a:rPr lang="en-US" sz="900" b="0" i="0" u="none" strike="noStrike" dirty="0">
                <a:solidFill>
                  <a:srgbClr val="000000"/>
                </a:solidFill>
                <a:effectLst/>
                <a:latin typeface="Arial" panose="020B0604020202020204" pitchFamily="34" charset="0"/>
              </a:rPr>
              <a:t>Math</a:t>
            </a:r>
          </a:p>
          <a:p>
            <a:pPr rtl="0" fontAlgn="base">
              <a:spcBef>
                <a:spcPts val="0"/>
              </a:spcBef>
              <a:spcAft>
                <a:spcPts val="0"/>
              </a:spcAft>
              <a:buFont typeface="Arial" panose="020B0604020202020204" pitchFamily="34" charset="0"/>
              <a:buChar char="•"/>
            </a:pPr>
            <a:r>
              <a:rPr lang="en-US" sz="900" b="0" i="0" u="none" strike="noStrike" dirty="0">
                <a:solidFill>
                  <a:srgbClr val="000000"/>
                </a:solidFill>
                <a:effectLst/>
                <a:latin typeface="Arial" panose="020B0604020202020204" pitchFamily="34" charset="0"/>
              </a:rPr>
              <a:t>Science </a:t>
            </a:r>
          </a:p>
          <a:p>
            <a:pPr rtl="0" fontAlgn="base">
              <a:spcBef>
                <a:spcPts val="0"/>
              </a:spcBef>
              <a:spcAft>
                <a:spcPts val="0"/>
              </a:spcAft>
              <a:buFont typeface="Arial" panose="020B0604020202020204" pitchFamily="34" charset="0"/>
              <a:buChar char="•"/>
            </a:pPr>
            <a:r>
              <a:rPr lang="en-US" sz="900" b="0" i="0" u="none" strike="noStrike" dirty="0">
                <a:solidFill>
                  <a:srgbClr val="000000"/>
                </a:solidFill>
                <a:effectLst/>
                <a:latin typeface="Arial" panose="020B0604020202020204" pitchFamily="34" charset="0"/>
              </a:rPr>
              <a:t>Social Sciences</a:t>
            </a:r>
          </a:p>
          <a:p>
            <a:pPr>
              <a:spcBef>
                <a:spcPts val="0"/>
              </a:spcBef>
              <a:spcAft>
                <a:spcPts val="0"/>
              </a:spcAft>
            </a:pPr>
            <a:br>
              <a:rPr lang="en-US" sz="900" b="0" dirty="0">
                <a:effectLst/>
                <a:cs typeface="+mn-lt"/>
              </a:rPr>
            </a:br>
            <a:r>
              <a:rPr lang="en-US" sz="900" b="0" i="0" u="none" strike="noStrike" dirty="0">
                <a:solidFill>
                  <a:srgbClr val="000000"/>
                </a:solidFill>
                <a:effectLst/>
                <a:latin typeface="Arial"/>
                <a:cs typeface="Arial"/>
              </a:rPr>
              <a:t>Depending on your role, you can choose a Teacher’s Guide for the content area that aligns best with your work.</a:t>
            </a:r>
            <a:r>
              <a:rPr lang="en-US" sz="900" dirty="0">
                <a:solidFill>
                  <a:srgbClr val="000000"/>
                </a:solidFill>
                <a:latin typeface="Arial"/>
                <a:cs typeface="Arial"/>
              </a:rPr>
              <a:t> </a:t>
            </a:r>
            <a:endParaRPr lang="en-US" sz="900" b="0" dirty="0">
              <a:effectLst/>
            </a:endParaRPr>
          </a:p>
          <a:p>
            <a:pPr rtl="0">
              <a:spcBef>
                <a:spcPts val="0"/>
              </a:spcBef>
              <a:spcAft>
                <a:spcPts val="0"/>
              </a:spcAft>
            </a:pPr>
            <a:endParaRPr lang="en-US" sz="900" b="0" i="0" u="none" strike="noStrike" dirty="0">
              <a:solidFill>
                <a:srgbClr val="000000"/>
              </a:solidFill>
              <a:effectLst/>
              <a:latin typeface="Arial" panose="020B0604020202020204" pitchFamily="34" charset="0"/>
            </a:endParaRPr>
          </a:p>
          <a:p>
            <a:br>
              <a:rPr lang="en-US" sz="1800" b="0" dirty="0">
                <a:effectLst/>
              </a:rPr>
            </a:br>
            <a:br>
              <a:rPr lang="en-US" sz="1800" b="0" dirty="0">
                <a:effectLst/>
              </a:rPr>
            </a:br>
            <a:endParaRPr lang="en-US" sz="1800" dirty="0"/>
          </a:p>
        </p:txBody>
      </p:sp>
      <p:sp>
        <p:nvSpPr>
          <p:cNvPr id="4" name="Slide Number Placeholder 3"/>
          <p:cNvSpPr>
            <a:spLocks noGrp="1"/>
          </p:cNvSpPr>
          <p:nvPr>
            <p:ph type="sldNum" sz="quarter" idx="5"/>
          </p:nvPr>
        </p:nvSpPr>
        <p:spPr/>
        <p:txBody>
          <a:bodyPr/>
          <a:lstStyle/>
          <a:p>
            <a:pPr>
              <a:defRPr/>
            </a:pPr>
            <a:fld id="{DA88F034-55D3-4C47-BCFD-98903CE426D1}" type="slidenum">
              <a:rPr lang="en-US" smtClean="0"/>
              <a:pPr>
                <a:defRPr/>
              </a:pPr>
              <a:t>28</a:t>
            </a:fld>
            <a:endParaRPr lang="en-US"/>
          </a:p>
        </p:txBody>
      </p:sp>
    </p:spTree>
    <p:extLst>
      <p:ext uri="{BB962C8B-B14F-4D97-AF65-F5344CB8AC3E}">
        <p14:creationId xmlns:p14="http://schemas.microsoft.com/office/powerpoint/2010/main" val="165475420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spcBef>
                <a:spcPts val="0"/>
              </a:spcBef>
              <a:spcAft>
                <a:spcPts val="0"/>
              </a:spcAft>
            </a:pPr>
            <a:r>
              <a:rPr lang="en-US" sz="1800" b="0" i="0" u="none" strike="noStrike" dirty="0">
                <a:solidFill>
                  <a:srgbClr val="000000"/>
                </a:solidFill>
                <a:effectLst/>
                <a:latin typeface="Arial" panose="020B0604020202020204" pitchFamily="34" charset="0"/>
              </a:rPr>
              <a:t>(10 mins) </a:t>
            </a:r>
          </a:p>
          <a:p>
            <a:pPr rtl="0">
              <a:spcBef>
                <a:spcPts val="0"/>
              </a:spcBef>
              <a:spcAft>
                <a:spcPts val="0"/>
              </a:spcAft>
            </a:pPr>
            <a:endParaRPr lang="en-US" sz="1800" b="0" i="0" u="none" strike="noStrike" dirty="0">
              <a:solidFill>
                <a:srgbClr val="000000"/>
              </a:solidFill>
              <a:effectLst/>
              <a:latin typeface="Arial" panose="020B0604020202020204" pitchFamily="34" charset="0"/>
            </a:endParaRPr>
          </a:p>
          <a:p>
            <a:pPr rtl="0">
              <a:spcBef>
                <a:spcPts val="0"/>
              </a:spcBef>
              <a:spcAft>
                <a:spcPts val="0"/>
              </a:spcAft>
            </a:pPr>
            <a:r>
              <a:rPr lang="en-US" sz="1800" b="0" i="0" u="none" strike="noStrike" dirty="0">
                <a:solidFill>
                  <a:srgbClr val="000000"/>
                </a:solidFill>
                <a:effectLst/>
                <a:latin typeface="Arial" panose="020B0604020202020204" pitchFamily="34" charset="0"/>
              </a:rPr>
              <a:t>We’ll have about 10 minutes to review these </a:t>
            </a:r>
            <a:r>
              <a:rPr lang="en-US" sz="4400" dirty="0"/>
              <a:t>Teacher’s Guides </a:t>
            </a:r>
            <a:r>
              <a:rPr lang="en-US" sz="1800" b="0" i="0" u="none" strike="noStrike" dirty="0">
                <a:solidFill>
                  <a:srgbClr val="000000"/>
                </a:solidFill>
                <a:effectLst/>
                <a:latin typeface="Arial" panose="020B0604020202020204" pitchFamily="34" charset="0"/>
              </a:rPr>
              <a:t>independently before moving to discuss within groups. Please use the following questions to guide your review: </a:t>
            </a:r>
            <a:endParaRPr lang="en-US" sz="1800" b="0" dirty="0">
              <a:effectLst/>
            </a:endParaRPr>
          </a:p>
          <a:p>
            <a:pPr rtl="0" fontAlgn="base">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What are your initial reactions to the </a:t>
            </a:r>
            <a:r>
              <a:rPr lang="en-US" sz="1800" dirty="0"/>
              <a:t>Teacher’s Guides</a:t>
            </a:r>
            <a:r>
              <a:rPr lang="en-US" sz="1800" b="0" i="0" u="none" strike="noStrike" dirty="0">
                <a:solidFill>
                  <a:srgbClr val="000000"/>
                </a:solidFill>
                <a:effectLst/>
                <a:latin typeface="Arial" panose="020B0604020202020204" pitchFamily="34" charset="0"/>
              </a:rPr>
              <a:t>? What resonated with you? Surprised you?</a:t>
            </a:r>
          </a:p>
          <a:p>
            <a:pPr rtl="0" fontAlgn="base">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What examples and resources could you implement in your practice? </a:t>
            </a:r>
          </a:p>
          <a:p>
            <a:pPr rtl="0" fontAlgn="base">
              <a:spcBef>
                <a:spcPts val="0"/>
              </a:spcBef>
              <a:spcAft>
                <a:spcPts val="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What questions do you still have?</a:t>
            </a:r>
          </a:p>
          <a:p>
            <a:pPr rtl="0">
              <a:spcBef>
                <a:spcPts val="0"/>
              </a:spcBef>
              <a:spcAft>
                <a:spcPts val="0"/>
              </a:spcAft>
            </a:pPr>
            <a:endParaRPr lang="en-US" sz="1800" b="0" i="0" u="none" strike="noStrike" dirty="0">
              <a:solidFill>
                <a:srgbClr val="000000"/>
              </a:solidFill>
              <a:effectLst/>
              <a:latin typeface="Arial" panose="020B0604020202020204" pitchFamily="34" charset="0"/>
            </a:endParaRPr>
          </a:p>
          <a:p>
            <a:pPr rtl="0">
              <a:spcBef>
                <a:spcPts val="0"/>
              </a:spcBef>
              <a:spcAft>
                <a:spcPts val="0"/>
              </a:spcAft>
            </a:pPr>
            <a:endParaRPr lang="en-US" sz="1800" b="0" i="0" u="none" strike="noStrike" dirty="0">
              <a:solidFill>
                <a:srgbClr val="000000"/>
              </a:solidFill>
              <a:effectLst/>
              <a:latin typeface="Arial" panose="020B0604020202020204" pitchFamily="34" charset="0"/>
            </a:endParaRPr>
          </a:p>
          <a:p>
            <a:br>
              <a:rPr lang="en-US" b="0" dirty="0">
                <a:effectLst/>
              </a:rPr>
            </a:br>
            <a:br>
              <a:rPr lang="en-US" b="0" dirty="0">
                <a:effectLst/>
              </a:rPr>
            </a:br>
            <a:endParaRPr lang="en-US" dirty="0"/>
          </a:p>
        </p:txBody>
      </p:sp>
      <p:sp>
        <p:nvSpPr>
          <p:cNvPr id="4" name="Slide Number Placeholder 3"/>
          <p:cNvSpPr>
            <a:spLocks noGrp="1"/>
          </p:cNvSpPr>
          <p:nvPr>
            <p:ph type="sldNum" sz="quarter" idx="5"/>
          </p:nvPr>
        </p:nvSpPr>
        <p:spPr/>
        <p:txBody>
          <a:bodyPr/>
          <a:lstStyle/>
          <a:p>
            <a:pPr>
              <a:defRPr/>
            </a:pPr>
            <a:fld id="{DA88F034-55D3-4C47-BCFD-98903CE426D1}" type="slidenum">
              <a:rPr lang="en-US" smtClean="0"/>
              <a:pPr>
                <a:defRPr/>
              </a:pPr>
              <a:t>29</a:t>
            </a:fld>
            <a:endParaRPr lang="en-US"/>
          </a:p>
        </p:txBody>
      </p:sp>
    </p:spTree>
    <p:extLst>
      <p:ext uri="{BB962C8B-B14F-4D97-AF65-F5344CB8AC3E}">
        <p14:creationId xmlns:p14="http://schemas.microsoft.com/office/powerpoint/2010/main" val="20708453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spcBef>
                <a:spcPts val="0"/>
              </a:spcBef>
              <a:spcAft>
                <a:spcPts val="0"/>
              </a:spcAft>
            </a:pPr>
            <a:r>
              <a:rPr lang="en-US" sz="1200" b="0" i="0" u="none" strike="noStrike" dirty="0">
                <a:solidFill>
                  <a:srgbClr val="000000"/>
                </a:solidFill>
                <a:effectLst/>
                <a:latin typeface="Arial" panose="020B0604020202020204" pitchFamily="34" charset="0"/>
              </a:rPr>
              <a:t>(15 mins)</a:t>
            </a:r>
            <a:endParaRPr lang="en-US" b="0" dirty="0">
              <a:effectLst/>
            </a:endParaRPr>
          </a:p>
          <a:p>
            <a:pPr rtl="0">
              <a:spcBef>
                <a:spcPts val="0"/>
              </a:spcBef>
              <a:spcAft>
                <a:spcPts val="0"/>
              </a:spcAft>
            </a:pPr>
            <a:endParaRPr lang="en-US" b="0" dirty="0">
              <a:effectLst/>
            </a:endParaRPr>
          </a:p>
          <a:p>
            <a:pPr marL="0" marR="0" lvl="0" indent="0" algn="l" defTabSz="914400" rtl="0" eaLnBrk="1" fontAlgn="base" latinLnBrk="0" hangingPunct="1">
              <a:lnSpc>
                <a:spcPct val="100000"/>
              </a:lnSpc>
              <a:spcBef>
                <a:spcPts val="0"/>
              </a:spcBef>
              <a:spcAft>
                <a:spcPts val="0"/>
              </a:spcAft>
              <a:buClrTx/>
              <a:buSzTx/>
              <a:buFontTx/>
              <a:buNone/>
              <a:tabLst/>
              <a:defRPr/>
            </a:pPr>
            <a:r>
              <a:rPr lang="en-US" sz="1200" dirty="0">
                <a:effectLst/>
              </a:rPr>
              <a:t>It’s time for our Getting to Know Each Other Activity, which is one example of an Inclusive Welcome!</a:t>
            </a:r>
          </a:p>
          <a:p>
            <a:pPr rtl="0">
              <a:spcBef>
                <a:spcPts val="0"/>
              </a:spcBef>
              <a:spcAft>
                <a:spcPts val="0"/>
              </a:spcAft>
            </a:pPr>
            <a:br>
              <a:rPr lang="en-US" b="0" dirty="0">
                <a:effectLst/>
              </a:rPr>
            </a:br>
            <a:r>
              <a:rPr lang="en-US" sz="1200" b="0" i="0" u="none" strike="noStrike" dirty="0">
                <a:solidFill>
                  <a:srgbClr val="000000"/>
                </a:solidFill>
                <a:effectLst/>
                <a:latin typeface="Arial" panose="020B0604020202020204" pitchFamily="34" charset="0"/>
              </a:rPr>
              <a:t>Now that you know a bit about us and our backgrounds, we want you to have the chance to get to know each other. At the front, you’ll see all these beautiful cards. Step 1 is to pick one that resonates with you. Once we’ve all done that, we’ll go to step 2. [Give everyone time to choose a card / ~4 mins.]</a:t>
            </a:r>
            <a:endParaRPr lang="en-US" b="0" dirty="0">
              <a:effectLst/>
            </a:endParaRPr>
          </a:p>
          <a:p>
            <a:pPr>
              <a:spcBef>
                <a:spcPts val="0"/>
              </a:spcBef>
              <a:spcAft>
                <a:spcPts val="0"/>
              </a:spcAft>
            </a:pPr>
            <a:br>
              <a:rPr lang="en-US" b="0" dirty="0">
                <a:effectLst/>
                <a:cs typeface="+mn-lt"/>
              </a:rPr>
            </a:br>
            <a:r>
              <a:rPr lang="en-US" sz="1200" b="0" i="0" u="none" strike="noStrike" dirty="0">
                <a:solidFill>
                  <a:srgbClr val="000000"/>
                </a:solidFill>
                <a:effectLst/>
                <a:latin typeface="Arial"/>
                <a:cs typeface="Arial"/>
              </a:rPr>
              <a:t>Okay, now we’re on step 2. Your next job is to find a partner. With that partner, you will each introduce yourself, your pronouns</a:t>
            </a:r>
            <a:r>
              <a:rPr lang="en-US" sz="1200" dirty="0">
                <a:solidFill>
                  <a:srgbClr val="000000"/>
                </a:solidFill>
                <a:latin typeface="Arial"/>
                <a:cs typeface="Arial"/>
              </a:rPr>
              <a:t> (if desired),</a:t>
            </a:r>
            <a:r>
              <a:rPr lang="en-US" sz="1200" b="0" i="0" u="none" strike="noStrike" dirty="0">
                <a:solidFill>
                  <a:srgbClr val="000000"/>
                </a:solidFill>
                <a:effectLst/>
                <a:latin typeface="Arial"/>
                <a:cs typeface="Arial"/>
              </a:rPr>
              <a:t> and your role. Then you’ll tell them why you chose the card you did. We’ll give everyone a couple of minutes to do this. [Give everyone about ~4 mins]</a:t>
            </a:r>
            <a:endParaRPr lang="en-US" b="0" dirty="0">
              <a:effectLst/>
              <a:latin typeface="Arial"/>
              <a:cs typeface="Arial"/>
            </a:endParaRPr>
          </a:p>
          <a:p>
            <a:pPr rtl="0">
              <a:spcBef>
                <a:spcPts val="0"/>
              </a:spcBef>
              <a:spcAft>
                <a:spcPts val="0"/>
              </a:spcAft>
            </a:pPr>
            <a:br>
              <a:rPr lang="en-US" b="0" dirty="0">
                <a:effectLst/>
              </a:rPr>
            </a:br>
            <a:r>
              <a:rPr lang="en-US" sz="1200" b="0" i="0" u="none" strike="noStrike" dirty="0">
                <a:solidFill>
                  <a:srgbClr val="000000"/>
                </a:solidFill>
                <a:effectLst/>
                <a:latin typeface="Arial" panose="020B0604020202020204" pitchFamily="34" charset="0"/>
              </a:rPr>
              <a:t>Now, it’s time to find a new partner. Once you’ve found them, you’ll introduce yourself again: name, pronouns, and role. Then, you’ll each answer the questions on your cards. [Give everyone about ~3 mins]</a:t>
            </a:r>
            <a:endParaRPr lang="en-US" b="0" dirty="0">
              <a:effectLst/>
            </a:endParaRPr>
          </a:p>
          <a:p>
            <a:pPr rtl="0">
              <a:spcBef>
                <a:spcPts val="0"/>
              </a:spcBef>
              <a:spcAft>
                <a:spcPts val="0"/>
              </a:spcAft>
            </a:pPr>
            <a:br>
              <a:rPr lang="en-US" b="0" dirty="0">
                <a:effectLst/>
              </a:rPr>
            </a:br>
            <a:r>
              <a:rPr lang="en-US" sz="1200" b="0" i="0" u="none" strike="noStrike" dirty="0">
                <a:solidFill>
                  <a:srgbClr val="000000"/>
                </a:solidFill>
                <a:effectLst/>
                <a:latin typeface="Arial" panose="020B0604020202020204" pitchFamily="34" charset="0"/>
              </a:rPr>
              <a:t>Amazing! Last round - find a new partner! Same deal: introduce yourselves and share how your image relates to your role. [Give everyone about ~4 mins]</a:t>
            </a:r>
            <a:endParaRPr lang="en-US" b="0" dirty="0">
              <a:effectLst/>
            </a:endParaRPr>
          </a:p>
          <a:p>
            <a:pPr rtl="0">
              <a:spcBef>
                <a:spcPts val="0"/>
              </a:spcBef>
              <a:spcAft>
                <a:spcPts val="0"/>
              </a:spcAft>
            </a:pPr>
            <a:br>
              <a:rPr lang="en-US" b="0" dirty="0">
                <a:effectLst/>
              </a:rPr>
            </a:br>
            <a:r>
              <a:rPr lang="en-US" sz="1200" b="0" i="0" u="none" strike="noStrike" dirty="0">
                <a:solidFill>
                  <a:srgbClr val="000000"/>
                </a:solidFill>
                <a:effectLst/>
                <a:latin typeface="Arial" panose="020B0604020202020204" pitchFamily="34" charset="0"/>
              </a:rPr>
              <a:t>Thank you, everyone! We hope this activity left you feeling a little more connected to one another. This was just one example of an inclusive welcome, one of the 3 SEL Signature practices. You can use an activity like this to introduce a new group of people - adults or students, and the questions can be adapted to your role and work with secondary students.</a:t>
            </a:r>
            <a:endParaRPr lang="en-US" b="0" dirty="0">
              <a:effectLst/>
            </a:endParaRPr>
          </a:p>
          <a:p>
            <a:br>
              <a:rPr lang="en-US" dirty="0"/>
            </a:br>
            <a:endParaRPr lang="en-US" dirty="0"/>
          </a:p>
        </p:txBody>
      </p:sp>
      <p:sp>
        <p:nvSpPr>
          <p:cNvPr id="4" name="Slide Number Placeholder 3"/>
          <p:cNvSpPr>
            <a:spLocks noGrp="1"/>
          </p:cNvSpPr>
          <p:nvPr>
            <p:ph type="sldNum" sz="quarter" idx="5"/>
          </p:nvPr>
        </p:nvSpPr>
        <p:spPr/>
        <p:txBody>
          <a:bodyPr/>
          <a:lstStyle/>
          <a:p>
            <a:pPr>
              <a:defRPr/>
            </a:pPr>
            <a:fld id="{DA88F034-55D3-4C47-BCFD-98903CE426D1}" type="slidenum">
              <a:rPr lang="en-US" smtClean="0"/>
              <a:pPr>
                <a:defRPr/>
              </a:pPr>
              <a:t>3</a:t>
            </a:fld>
            <a:endParaRPr lang="en-US"/>
          </a:p>
        </p:txBody>
      </p:sp>
    </p:spTree>
    <p:extLst>
      <p:ext uri="{BB962C8B-B14F-4D97-AF65-F5344CB8AC3E}">
        <p14:creationId xmlns:p14="http://schemas.microsoft.com/office/powerpoint/2010/main" val="256928315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spcBef>
                <a:spcPts val="0"/>
              </a:spcBef>
              <a:spcAft>
                <a:spcPts val="0"/>
              </a:spcAft>
            </a:pPr>
            <a:r>
              <a:rPr lang="en-US" sz="1800" b="0" i="0" u="none" strike="noStrike" dirty="0">
                <a:solidFill>
                  <a:srgbClr val="000000"/>
                </a:solidFill>
                <a:effectLst/>
                <a:latin typeface="Arial" panose="020B0604020202020204" pitchFamily="34" charset="0"/>
              </a:rPr>
              <a:t>(15 mins)</a:t>
            </a:r>
            <a:endParaRPr lang="en-US" sz="1800" b="0" dirty="0">
              <a:effectLst/>
            </a:endParaRPr>
          </a:p>
          <a:p>
            <a:pPr rtl="0">
              <a:spcBef>
                <a:spcPts val="0"/>
              </a:spcBef>
              <a:spcAft>
                <a:spcPts val="0"/>
              </a:spcAft>
            </a:pPr>
            <a:br>
              <a:rPr lang="en-US" sz="1800" b="0" dirty="0">
                <a:effectLst/>
              </a:rPr>
            </a:br>
            <a:r>
              <a:rPr lang="en-US" sz="1800" b="0" i="0" u="none" strike="noStrike" dirty="0">
                <a:solidFill>
                  <a:srgbClr val="000000"/>
                </a:solidFill>
                <a:effectLst/>
                <a:latin typeface="Arial" panose="020B0604020202020204" pitchFamily="34" charset="0"/>
              </a:rPr>
              <a:t>Now that you’ve had a chance to start exploring your </a:t>
            </a:r>
            <a:r>
              <a:rPr lang="en-US" sz="4400" dirty="0"/>
              <a:t>Teachers Guide</a:t>
            </a:r>
            <a:r>
              <a:rPr lang="en-US" sz="1800" b="0" i="0" u="none" strike="noStrike" dirty="0">
                <a:solidFill>
                  <a:srgbClr val="000000"/>
                </a:solidFill>
                <a:effectLst/>
                <a:latin typeface="Arial" panose="020B0604020202020204" pitchFamily="34" charset="0"/>
              </a:rPr>
              <a:t>, we will ask you to find 1-3 other people to discuss your same </a:t>
            </a:r>
            <a:r>
              <a:rPr lang="en-US" sz="1800" dirty="0"/>
              <a:t>Teachers Guide </a:t>
            </a:r>
            <a:r>
              <a:rPr lang="en-US" sz="1800" b="0" i="0" u="none" strike="noStrike" dirty="0">
                <a:solidFill>
                  <a:srgbClr val="000000"/>
                </a:solidFill>
                <a:effectLst/>
                <a:latin typeface="Arial" panose="020B0604020202020204" pitchFamily="34" charset="0"/>
              </a:rPr>
              <a:t>(e.g., who reviewed the same content you did!) using these guiding questions. You’ll have 15 minutes.</a:t>
            </a:r>
            <a:endParaRPr lang="en-US" sz="1800" b="0" dirty="0">
              <a:effectLst/>
            </a:endParaRPr>
          </a:p>
          <a:p>
            <a:pPr rtl="0">
              <a:spcBef>
                <a:spcPts val="0"/>
              </a:spcBef>
              <a:spcAft>
                <a:spcPts val="0"/>
              </a:spcAft>
            </a:pPr>
            <a:endParaRPr lang="en-US" sz="1800" b="0" i="0" u="none" strike="noStrike" dirty="0">
              <a:solidFill>
                <a:srgbClr val="000000"/>
              </a:solidFill>
              <a:effectLst/>
              <a:latin typeface="Arial" panose="020B0604020202020204" pitchFamily="34" charset="0"/>
            </a:endParaRPr>
          </a:p>
          <a:p>
            <a:pPr rtl="0">
              <a:spcBef>
                <a:spcPts val="0"/>
              </a:spcBef>
              <a:spcAft>
                <a:spcPts val="0"/>
              </a:spcAft>
            </a:pPr>
            <a:endParaRPr lang="en-US" sz="1800" b="0" i="0" u="none" strike="noStrike" dirty="0">
              <a:solidFill>
                <a:srgbClr val="000000"/>
              </a:solidFill>
              <a:effectLst/>
              <a:latin typeface="Arial" panose="020B0604020202020204" pitchFamily="34" charset="0"/>
            </a:endParaRPr>
          </a:p>
          <a:p>
            <a:br>
              <a:rPr lang="en-US" b="0" dirty="0">
                <a:effectLst/>
              </a:rPr>
            </a:br>
            <a:endParaRPr lang="en-US" dirty="0"/>
          </a:p>
        </p:txBody>
      </p:sp>
      <p:sp>
        <p:nvSpPr>
          <p:cNvPr id="4" name="Slide Number Placeholder 3"/>
          <p:cNvSpPr>
            <a:spLocks noGrp="1"/>
          </p:cNvSpPr>
          <p:nvPr>
            <p:ph type="sldNum" sz="quarter" idx="5"/>
          </p:nvPr>
        </p:nvSpPr>
        <p:spPr/>
        <p:txBody>
          <a:bodyPr/>
          <a:lstStyle/>
          <a:p>
            <a:pPr>
              <a:defRPr/>
            </a:pPr>
            <a:fld id="{DA88F034-55D3-4C47-BCFD-98903CE426D1}" type="slidenum">
              <a:rPr lang="en-US" smtClean="0"/>
              <a:pPr>
                <a:defRPr/>
              </a:pPr>
              <a:t>30</a:t>
            </a:fld>
            <a:endParaRPr lang="en-US"/>
          </a:p>
        </p:txBody>
      </p:sp>
    </p:spTree>
    <p:extLst>
      <p:ext uri="{BB962C8B-B14F-4D97-AF65-F5344CB8AC3E}">
        <p14:creationId xmlns:p14="http://schemas.microsoft.com/office/powerpoint/2010/main" val="393005517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spcBef>
                <a:spcPts val="0"/>
              </a:spcBef>
              <a:spcAft>
                <a:spcPts val="0"/>
              </a:spcAft>
            </a:pPr>
            <a:r>
              <a:rPr lang="en-US" sz="1800" b="0" i="0" u="none" strike="noStrike" dirty="0">
                <a:solidFill>
                  <a:srgbClr val="000000"/>
                </a:solidFill>
                <a:effectLst/>
                <a:latin typeface="Arial" panose="020B0604020202020204" pitchFamily="34" charset="0"/>
              </a:rPr>
              <a:t>(10 mins)</a:t>
            </a:r>
            <a:endParaRPr lang="en-US" sz="1800" b="0" dirty="0">
              <a:effectLst/>
            </a:endParaRPr>
          </a:p>
          <a:p>
            <a:pPr rtl="0">
              <a:spcBef>
                <a:spcPts val="0"/>
              </a:spcBef>
              <a:spcAft>
                <a:spcPts val="0"/>
              </a:spcAft>
            </a:pPr>
            <a:br>
              <a:rPr lang="en-US" sz="1800" b="0" dirty="0">
                <a:effectLst/>
              </a:rPr>
            </a:br>
            <a:r>
              <a:rPr lang="en-US" sz="1800" b="0" i="0" u="none" strike="noStrike" dirty="0">
                <a:solidFill>
                  <a:srgbClr val="000000"/>
                </a:solidFill>
                <a:effectLst/>
                <a:latin typeface="Arial" panose="020B0604020202020204" pitchFamily="34" charset="0"/>
              </a:rPr>
              <a:t>Let’s open it up to the whole group. We can start with the first question, but feel free to respond to the flow of conversation. [Facilitator facilitates discussion - paying close attention to remaining questions and offering clarity when possible.]</a:t>
            </a:r>
            <a:endParaRPr lang="en-US" sz="1800" b="0" dirty="0">
              <a:effectLst/>
            </a:endParaRPr>
          </a:p>
          <a:p>
            <a:pPr rtl="0">
              <a:spcBef>
                <a:spcPts val="0"/>
              </a:spcBef>
              <a:spcAft>
                <a:spcPts val="0"/>
              </a:spcAft>
            </a:pPr>
            <a:br>
              <a:rPr lang="en-US" sz="1800" b="0" dirty="0">
                <a:effectLst/>
              </a:rPr>
            </a:br>
            <a:r>
              <a:rPr lang="en-US" sz="1800" b="0" i="0" u="none" strike="noStrike" dirty="0">
                <a:solidFill>
                  <a:srgbClr val="000000"/>
                </a:solidFill>
                <a:effectLst/>
                <a:latin typeface="Arial" panose="020B0604020202020204" pitchFamily="34" charset="0"/>
              </a:rPr>
              <a:t>Thank you all for your engagement and participation. </a:t>
            </a:r>
            <a:br>
              <a:rPr lang="en-US" dirty="0"/>
            </a:br>
            <a:endParaRPr lang="en-US" dirty="0"/>
          </a:p>
        </p:txBody>
      </p:sp>
      <p:sp>
        <p:nvSpPr>
          <p:cNvPr id="4" name="Slide Number Placeholder 3"/>
          <p:cNvSpPr>
            <a:spLocks noGrp="1"/>
          </p:cNvSpPr>
          <p:nvPr>
            <p:ph type="sldNum" sz="quarter" idx="5"/>
          </p:nvPr>
        </p:nvSpPr>
        <p:spPr/>
        <p:txBody>
          <a:bodyPr/>
          <a:lstStyle/>
          <a:p>
            <a:pPr>
              <a:defRPr/>
            </a:pPr>
            <a:fld id="{DA88F034-55D3-4C47-BCFD-98903CE426D1}" type="slidenum">
              <a:rPr lang="en-US" smtClean="0"/>
              <a:pPr>
                <a:defRPr/>
              </a:pPr>
              <a:t>31</a:t>
            </a:fld>
            <a:endParaRPr lang="en-US"/>
          </a:p>
        </p:txBody>
      </p:sp>
    </p:spTree>
    <p:extLst>
      <p:ext uri="{BB962C8B-B14F-4D97-AF65-F5344CB8AC3E}">
        <p14:creationId xmlns:p14="http://schemas.microsoft.com/office/powerpoint/2010/main" val="22034334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spcBef>
                <a:spcPts val="0"/>
              </a:spcBef>
              <a:spcAft>
                <a:spcPts val="0"/>
              </a:spcAft>
            </a:pPr>
            <a:r>
              <a:rPr lang="en-US" sz="1200" b="0" i="0" u="none" strike="noStrike" dirty="0">
                <a:solidFill>
                  <a:srgbClr val="000000"/>
                </a:solidFill>
                <a:effectLst/>
                <a:latin typeface="Arial" panose="020B0604020202020204" pitchFamily="34" charset="0"/>
              </a:rPr>
              <a:t>(2 + 28 mins)</a:t>
            </a:r>
          </a:p>
          <a:p>
            <a:pPr rtl="0">
              <a:spcBef>
                <a:spcPts val="0"/>
              </a:spcBef>
              <a:spcAft>
                <a:spcPts val="0"/>
              </a:spcAft>
            </a:pPr>
            <a:endParaRPr lang="en-US" sz="1200" b="0" i="0" u="none" strike="noStrike" dirty="0">
              <a:solidFill>
                <a:srgbClr val="000000"/>
              </a:solidFill>
              <a:effectLst/>
              <a:latin typeface="Arial" panose="020B0604020202020204" pitchFamily="34" charset="0"/>
            </a:endParaRPr>
          </a:p>
          <a:p>
            <a:pPr rtl="0">
              <a:spcBef>
                <a:spcPts val="0"/>
              </a:spcBef>
              <a:spcAft>
                <a:spcPts val="0"/>
              </a:spcAft>
            </a:pPr>
            <a:r>
              <a:rPr lang="en-US" sz="1200" b="0" i="0" u="none" strike="noStrike" dirty="0">
                <a:solidFill>
                  <a:srgbClr val="000000"/>
                </a:solidFill>
                <a:effectLst/>
                <a:latin typeface="Arial" panose="020B0604020202020204" pitchFamily="34" charset="0"/>
              </a:rPr>
              <a:t>[This section is where administrators will split off from the rest of the group. One facilitator will work with them while the other prepares this group]</a:t>
            </a:r>
            <a:endParaRPr lang="en-US" b="0" dirty="0">
              <a:effectLst/>
            </a:endParaRPr>
          </a:p>
          <a:p>
            <a:pPr rtl="0">
              <a:spcBef>
                <a:spcPts val="0"/>
              </a:spcBef>
              <a:spcAft>
                <a:spcPts val="0"/>
              </a:spcAft>
            </a:pPr>
            <a:br>
              <a:rPr lang="en-US" b="0" dirty="0">
                <a:effectLst/>
              </a:rPr>
            </a:br>
            <a:r>
              <a:rPr lang="en-US" sz="1200" b="0" i="0" u="none" strike="noStrike" dirty="0">
                <a:solidFill>
                  <a:srgbClr val="000000"/>
                </a:solidFill>
                <a:effectLst/>
                <a:latin typeface="Arial" panose="020B0604020202020204" pitchFamily="34" charset="0"/>
              </a:rPr>
              <a:t>If you were working with a Teacher’s Guide, you may have noticed the guides kept referencing a tool. Now, we get to use it! For Transformative SEL integration, we will dive into the Lesson Sparks Tool. [Facilitator is encouraged to share the document on the screen.] There are four steps in this tool: </a:t>
            </a:r>
            <a:endParaRPr lang="en-US" b="0" dirty="0">
              <a:effectLst/>
            </a:endParaRPr>
          </a:p>
          <a:p>
            <a:pPr rtl="0">
              <a:spcBef>
                <a:spcPts val="0"/>
              </a:spcBef>
              <a:spcAft>
                <a:spcPts val="0"/>
              </a:spcAft>
            </a:pPr>
            <a:br>
              <a:rPr lang="en-US" b="0" dirty="0">
                <a:effectLst/>
              </a:rPr>
            </a:br>
            <a:r>
              <a:rPr lang="en-US" sz="1200" b="0" i="0" u="none" strike="noStrike" dirty="0">
                <a:solidFill>
                  <a:srgbClr val="000000"/>
                </a:solidFill>
                <a:effectLst/>
                <a:latin typeface="Arial" panose="020B0604020202020204" pitchFamily="34" charset="0"/>
              </a:rPr>
              <a:t>Step 1: Reflect on Guiding Principles</a:t>
            </a:r>
            <a:endParaRPr lang="en-US" b="0" dirty="0">
              <a:effectLst/>
            </a:endParaRPr>
          </a:p>
          <a:p>
            <a:pPr rtl="0">
              <a:spcBef>
                <a:spcPts val="0"/>
              </a:spcBef>
              <a:spcAft>
                <a:spcPts val="0"/>
              </a:spcAft>
            </a:pPr>
            <a:r>
              <a:rPr lang="en-US" sz="1200" b="0" i="0" u="none" strike="noStrike" dirty="0">
                <a:solidFill>
                  <a:srgbClr val="000000"/>
                </a:solidFill>
                <a:effectLst/>
                <a:latin typeface="Arial" panose="020B0604020202020204" pitchFamily="34" charset="0"/>
              </a:rPr>
              <a:t>Step 2: Choose an Instructional </a:t>
            </a:r>
            <a:r>
              <a:rPr lang="en-US" sz="1200" b="0" i="0" u="none" strike="noStrike" dirty="0" err="1">
                <a:solidFill>
                  <a:srgbClr val="000000"/>
                </a:solidFill>
                <a:effectLst/>
                <a:latin typeface="Arial" panose="020B0604020202020204" pitchFamily="34" charset="0"/>
              </a:rPr>
              <a:t>Entrypoint</a:t>
            </a:r>
            <a:endParaRPr lang="en-US" b="0" dirty="0">
              <a:effectLst/>
            </a:endParaRPr>
          </a:p>
          <a:p>
            <a:pPr rtl="0">
              <a:spcBef>
                <a:spcPts val="0"/>
              </a:spcBef>
              <a:spcAft>
                <a:spcPts val="0"/>
              </a:spcAft>
            </a:pPr>
            <a:r>
              <a:rPr lang="en-US" sz="1200" b="0" i="0" u="none" strike="noStrike" dirty="0">
                <a:solidFill>
                  <a:srgbClr val="000000"/>
                </a:solidFill>
                <a:effectLst/>
                <a:latin typeface="Arial" panose="020B0604020202020204" pitchFamily="34" charset="0"/>
              </a:rPr>
              <a:t>Step 3: Build a Foundation for SEL Instruction</a:t>
            </a:r>
            <a:endParaRPr lang="en-US" b="0" dirty="0">
              <a:effectLst/>
            </a:endParaRPr>
          </a:p>
          <a:p>
            <a:pPr rtl="0">
              <a:spcBef>
                <a:spcPts val="0"/>
              </a:spcBef>
              <a:spcAft>
                <a:spcPts val="0"/>
              </a:spcAft>
            </a:pPr>
            <a:r>
              <a:rPr lang="en-US" sz="1200" b="0" i="0" u="none" strike="noStrike" dirty="0">
                <a:solidFill>
                  <a:srgbClr val="000000"/>
                </a:solidFill>
                <a:effectLst/>
                <a:latin typeface="Arial" panose="020B0604020202020204" pitchFamily="34" charset="0"/>
              </a:rPr>
              <a:t>Step 4: Make It Your Own</a:t>
            </a:r>
            <a:endParaRPr lang="en-US" b="0" dirty="0">
              <a:effectLst/>
            </a:endParaRPr>
          </a:p>
          <a:p>
            <a:pPr rtl="0">
              <a:spcBef>
                <a:spcPts val="0"/>
              </a:spcBef>
              <a:spcAft>
                <a:spcPts val="0"/>
              </a:spcAft>
            </a:pPr>
            <a:br>
              <a:rPr lang="en-US" b="0" dirty="0">
                <a:effectLst/>
              </a:rPr>
            </a:br>
            <a:r>
              <a:rPr lang="en-US" b="0" dirty="0">
                <a:effectLst/>
              </a:rPr>
              <a:t>For Step 1, you are invited to use the Transformative SEL guiding principles to reflect on the current strengths and skills you bring to your classroom. The table has the guiding principles, a reflection question for each, and space for you to write what you are already doing and what you are committed to trying next.</a:t>
            </a:r>
          </a:p>
          <a:p>
            <a:pPr rtl="0">
              <a:spcBef>
                <a:spcPts val="0"/>
              </a:spcBef>
              <a:spcAft>
                <a:spcPts val="0"/>
              </a:spcAft>
            </a:pPr>
            <a:endParaRPr lang="en-US" b="0" dirty="0">
              <a:effectLst/>
            </a:endParaRPr>
          </a:p>
          <a:p>
            <a:pPr rtl="0">
              <a:spcBef>
                <a:spcPts val="0"/>
              </a:spcBef>
              <a:spcAft>
                <a:spcPts val="0"/>
              </a:spcAft>
            </a:pPr>
            <a:r>
              <a:rPr lang="en-US" b="0" dirty="0">
                <a:effectLst/>
              </a:rPr>
              <a:t>For Step 2, you are invited to reflect on how you might embed Transformative SEL into your content-area instruction. The columns show common entry points, including content alignment, student-centered instruction, and classroom climate and culture. The rows invite you to reflect on each SEL competency and its focal TSEL construct.</a:t>
            </a:r>
          </a:p>
          <a:p>
            <a:pPr rtl="0">
              <a:spcBef>
                <a:spcPts val="0"/>
              </a:spcBef>
              <a:spcAft>
                <a:spcPts val="0"/>
              </a:spcAft>
            </a:pPr>
            <a:endParaRPr lang="en-US" b="0" dirty="0">
              <a:effectLst/>
            </a:endParaRPr>
          </a:p>
          <a:p>
            <a:pPr rtl="0">
              <a:spcBef>
                <a:spcPts val="0"/>
              </a:spcBef>
              <a:spcAft>
                <a:spcPts val="0"/>
              </a:spcAft>
            </a:pPr>
            <a:r>
              <a:rPr lang="en-US" b="0" dirty="0">
                <a:effectLst/>
              </a:rPr>
              <a:t>For Step 3, you are invited to consider how you may use the CASEL Signature Practices to meet Transformative SEL and disciplinary learning outcomes. The columns show the three signature practices: inclusive welcome, engaging strategy, and intentional close. The rows ask questions about content learning goals, relationships with students, classroom environment, and finally, supports. </a:t>
            </a:r>
          </a:p>
          <a:p>
            <a:pPr rtl="0">
              <a:spcBef>
                <a:spcPts val="0"/>
              </a:spcBef>
              <a:spcAft>
                <a:spcPts val="0"/>
              </a:spcAft>
            </a:pPr>
            <a:endParaRPr lang="en-US" b="0" dirty="0">
              <a:effectLst/>
            </a:endParaRPr>
          </a:p>
          <a:p>
            <a:pPr rtl="0">
              <a:spcBef>
                <a:spcPts val="0"/>
              </a:spcBef>
              <a:spcAft>
                <a:spcPts val="0"/>
              </a:spcAft>
            </a:pPr>
            <a:r>
              <a:rPr lang="en-US" b="0" dirty="0">
                <a:effectLst/>
              </a:rPr>
              <a:t>For Step 4, you are invited to choose one signature practice and answer the questions on the left side of the table. This is where you can look back at your Teacher’s Guide. </a:t>
            </a:r>
          </a:p>
          <a:p>
            <a:pPr rtl="0">
              <a:spcBef>
                <a:spcPts val="0"/>
              </a:spcBef>
              <a:spcAft>
                <a:spcPts val="0"/>
              </a:spcAft>
            </a:pPr>
            <a:br>
              <a:rPr lang="en-US" b="0" dirty="0">
                <a:effectLst/>
              </a:rPr>
            </a:br>
            <a:r>
              <a:rPr lang="en-US" sz="1200" b="0" i="0" u="none" strike="noStrike" dirty="0">
                <a:solidFill>
                  <a:srgbClr val="000000"/>
                </a:solidFill>
                <a:effectLst/>
                <a:latin typeface="Arial" panose="020B0604020202020204" pitchFamily="34" charset="0"/>
              </a:rPr>
              <a:t>Do you have any questions before we get started? You’ll have about 28 minutes to complete the Lesson Sparks Tool. You can do this with a friend or small group you chatted with or independently. We’ll be around to answer any questions.</a:t>
            </a:r>
            <a:endParaRPr lang="en-US" b="0" dirty="0">
              <a:effectLst/>
            </a:endParaRPr>
          </a:p>
          <a:p>
            <a:endParaRPr lang="en-US" dirty="0"/>
          </a:p>
        </p:txBody>
      </p:sp>
      <p:sp>
        <p:nvSpPr>
          <p:cNvPr id="4" name="Slide Number Placeholder 3"/>
          <p:cNvSpPr>
            <a:spLocks noGrp="1"/>
          </p:cNvSpPr>
          <p:nvPr>
            <p:ph type="sldNum" sz="quarter" idx="5"/>
          </p:nvPr>
        </p:nvSpPr>
        <p:spPr/>
        <p:txBody>
          <a:bodyPr/>
          <a:lstStyle/>
          <a:p>
            <a:pPr>
              <a:defRPr/>
            </a:pPr>
            <a:fld id="{DA88F034-55D3-4C47-BCFD-98903CE426D1}" type="slidenum">
              <a:rPr lang="en-US" smtClean="0"/>
              <a:pPr>
                <a:defRPr/>
              </a:pPr>
              <a:t>32</a:t>
            </a:fld>
            <a:endParaRPr lang="en-US"/>
          </a:p>
        </p:txBody>
      </p:sp>
    </p:spTree>
    <p:extLst>
      <p:ext uri="{BB962C8B-B14F-4D97-AF65-F5344CB8AC3E}">
        <p14:creationId xmlns:p14="http://schemas.microsoft.com/office/powerpoint/2010/main" val="206392817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spcBef>
                <a:spcPts val="0"/>
              </a:spcBef>
              <a:spcAft>
                <a:spcPts val="0"/>
              </a:spcAft>
            </a:pPr>
            <a:r>
              <a:rPr lang="en-US" sz="1200" b="0" i="0" u="none" strike="noStrike" dirty="0">
                <a:solidFill>
                  <a:srgbClr val="000000"/>
                </a:solidFill>
                <a:effectLst/>
                <a:latin typeface="Arial" panose="020B0604020202020204" pitchFamily="34" charset="0"/>
              </a:rPr>
              <a:t>(2 + 28 mins)</a:t>
            </a:r>
          </a:p>
          <a:p>
            <a:pPr rtl="0">
              <a:spcBef>
                <a:spcPts val="0"/>
              </a:spcBef>
              <a:spcAft>
                <a:spcPts val="0"/>
              </a:spcAft>
            </a:pPr>
            <a:endParaRPr lang="en-US" sz="1200" b="0" i="0" u="none" strike="noStrike" dirty="0">
              <a:solidFill>
                <a:srgbClr val="000000"/>
              </a:solidFill>
              <a:effectLst/>
              <a:latin typeface="Arial" panose="020B0604020202020204" pitchFamily="34" charset="0"/>
            </a:endParaRPr>
          </a:p>
          <a:p>
            <a:pPr rtl="0">
              <a:spcBef>
                <a:spcPts val="0"/>
              </a:spcBef>
              <a:spcAft>
                <a:spcPts val="0"/>
              </a:spcAft>
            </a:pPr>
            <a:r>
              <a:rPr lang="en-US" sz="1200" b="0" i="0" u="none" strike="noStrike" dirty="0">
                <a:solidFill>
                  <a:srgbClr val="000000"/>
                </a:solidFill>
                <a:effectLst/>
                <a:latin typeface="Arial" panose="020B0604020202020204" pitchFamily="34" charset="0"/>
              </a:rPr>
              <a:t>[These instructions are for the administrators who split off from the rest of the group. One facilitator will work with them.]</a:t>
            </a:r>
            <a:endParaRPr lang="en-US" b="0" dirty="0">
              <a:effectLst/>
            </a:endParaRPr>
          </a:p>
          <a:p>
            <a:pPr rtl="0">
              <a:spcBef>
                <a:spcPts val="0"/>
              </a:spcBef>
              <a:spcAft>
                <a:spcPts val="0"/>
              </a:spcAft>
            </a:pPr>
            <a:br>
              <a:rPr lang="en-US" b="0" dirty="0">
                <a:effectLst/>
              </a:rPr>
            </a:br>
            <a:r>
              <a:rPr lang="en-US" sz="1200" b="0" i="0" u="none" strike="noStrike" dirty="0">
                <a:solidFill>
                  <a:srgbClr val="000000"/>
                </a:solidFill>
                <a:effectLst/>
                <a:latin typeface="Arial" panose="020B0604020202020204" pitchFamily="34" charset="0"/>
              </a:rPr>
              <a:t>Now, it’s time for us to really dig in. Just like the other group has their Tool, we have ours! These stages come from the Transformative SEL Implementation Guide, which includes resources and materials adapted from CASEL’s District Implementation Framework and School Implementation Guide to support schools/districts in implementing Oregon’s Transformative SEL Framework and Standards. The resources are designed to be a reflective guide for school/district teams to assess strengths, help leverage where Transformative SEL is already happening, and build on these efforts through prioritizing focus areas and actions.</a:t>
            </a:r>
          </a:p>
          <a:p>
            <a:pPr rtl="0">
              <a:spcBef>
                <a:spcPts val="0"/>
              </a:spcBef>
              <a:spcAft>
                <a:spcPts val="0"/>
              </a:spcAft>
            </a:pPr>
            <a:endParaRPr lang="en-US" sz="1200" b="0" i="0" u="none" strike="noStrike" dirty="0">
              <a:solidFill>
                <a:srgbClr val="000000"/>
              </a:solidFill>
              <a:effectLst/>
              <a:latin typeface="Arial" panose="020B0604020202020204" pitchFamily="34" charset="0"/>
            </a:endParaRPr>
          </a:p>
          <a:p>
            <a:pPr rtl="0">
              <a:spcBef>
                <a:spcPts val="0"/>
              </a:spcBef>
              <a:spcAft>
                <a:spcPts val="0"/>
              </a:spcAft>
            </a:pPr>
            <a:r>
              <a:rPr lang="en-US" sz="1200" b="0" i="0" u="none" strike="noStrike" dirty="0">
                <a:solidFill>
                  <a:srgbClr val="000000"/>
                </a:solidFill>
                <a:effectLst/>
                <a:latin typeface="Arial" panose="020B0604020202020204" pitchFamily="34" charset="0"/>
              </a:rPr>
              <a:t>Take some time to review the different stages and to decide which one best describes the current status of their school or district when it comes to the implementation of Transformative SEL. Facilitators will then have you find other participants who are at the same stage and create a group.</a:t>
            </a:r>
          </a:p>
          <a:p>
            <a:pPr rtl="0">
              <a:spcBef>
                <a:spcPts val="0"/>
              </a:spcBef>
              <a:spcAft>
                <a:spcPts val="0"/>
              </a:spcAft>
            </a:pPr>
            <a:endParaRPr lang="en-US" sz="1200" b="0" i="0" u="none" strike="noStrike" dirty="0">
              <a:solidFill>
                <a:srgbClr val="000000"/>
              </a:solidFill>
              <a:effectLst/>
              <a:latin typeface="Arial" panose="020B0604020202020204" pitchFamily="34" charset="0"/>
            </a:endParaRPr>
          </a:p>
          <a:p>
            <a:pPr rtl="0">
              <a:spcBef>
                <a:spcPts val="0"/>
              </a:spcBef>
              <a:spcAft>
                <a:spcPts val="0"/>
              </a:spcAft>
            </a:pPr>
            <a:r>
              <a:rPr lang="en-US" sz="1200" b="0" i="0" u="none" strike="noStrike" dirty="0">
                <a:solidFill>
                  <a:srgbClr val="000000"/>
                </a:solidFill>
                <a:effectLst/>
                <a:latin typeface="Arial" panose="020B0604020202020204" pitchFamily="34" charset="0"/>
              </a:rPr>
              <a:t>As a group, we invite you to each take a turn sharing about your school/district context and why you identified this stage as the one that captures where you are currently sitting. Then, explore the resources available in the implementation guides for the stage you are most interested in learning more about. This might be the stage that describes your current status, or it might be the next one.</a:t>
            </a:r>
          </a:p>
          <a:p>
            <a:pPr rtl="0">
              <a:spcBef>
                <a:spcPts val="0"/>
              </a:spcBef>
              <a:spcAft>
                <a:spcPts val="0"/>
              </a:spcAft>
            </a:pPr>
            <a:endParaRPr lang="en-US" sz="1200" b="0" i="0" u="none" strike="noStrike" dirty="0">
              <a:solidFill>
                <a:srgbClr val="000000"/>
              </a:solidFill>
              <a:effectLst/>
              <a:latin typeface="Arial" panose="020B0604020202020204" pitchFamily="34" charset="0"/>
            </a:endParaRPr>
          </a:p>
          <a:p>
            <a:pPr rtl="0">
              <a:spcBef>
                <a:spcPts val="0"/>
              </a:spcBef>
              <a:spcAft>
                <a:spcPts val="0"/>
              </a:spcAft>
            </a:pPr>
            <a:r>
              <a:rPr lang="en-US" sz="1200" b="0" i="0" u="none" strike="noStrike" dirty="0">
                <a:solidFill>
                  <a:srgbClr val="000000"/>
                </a:solidFill>
                <a:effectLst/>
                <a:latin typeface="Arial" panose="020B0604020202020204" pitchFamily="34" charset="0"/>
              </a:rPr>
              <a:t>Select a resource or action to explore, and engage in conversation with your peers at your group, What might you like to try? Why? What questions and wonderings do you have? What supports might you need? </a:t>
            </a:r>
            <a:endParaRPr lang="en-US" dirty="0"/>
          </a:p>
          <a:p>
            <a:pPr rtl="0">
              <a:spcBef>
                <a:spcPts val="0"/>
              </a:spcBef>
              <a:spcAft>
                <a:spcPts val="0"/>
              </a:spcAft>
            </a:pPr>
            <a:endParaRPr lang="en-US" dirty="0"/>
          </a:p>
          <a:p>
            <a:pPr marL="0" marR="0" lvl="0" indent="0" algn="l" defTabSz="914400" rtl="0" eaLnBrk="1" fontAlgn="base" latinLnBrk="0" hangingPunct="1">
              <a:lnSpc>
                <a:spcPct val="100000"/>
              </a:lnSpc>
              <a:spcBef>
                <a:spcPts val="0"/>
              </a:spcBef>
              <a:spcAft>
                <a:spcPts val="0"/>
              </a:spcAft>
              <a:buClrTx/>
              <a:buSzTx/>
              <a:buFontTx/>
              <a:buNone/>
              <a:tabLst/>
              <a:defRPr/>
            </a:pPr>
            <a:r>
              <a:rPr lang="en-US" sz="1200" b="0" i="0" u="none" strike="noStrike" dirty="0">
                <a:solidFill>
                  <a:srgbClr val="000000"/>
                </a:solidFill>
                <a:effectLst/>
                <a:latin typeface="Arial" panose="020B0604020202020204" pitchFamily="34" charset="0"/>
              </a:rPr>
              <a:t>Do you have any questions before we get started? You’ll have about 28 minutes to engage in this conversation. We’ll be around to answer any questions.</a:t>
            </a:r>
            <a:endParaRPr lang="en-US" b="0" dirty="0">
              <a:effectLst/>
            </a:endParaRPr>
          </a:p>
          <a:p>
            <a:pPr rtl="0">
              <a:spcBef>
                <a:spcPts val="0"/>
              </a:spcBef>
              <a:spcAft>
                <a:spcPts val="0"/>
              </a:spcAft>
            </a:pPr>
            <a:endParaRPr lang="en-US" dirty="0"/>
          </a:p>
          <a:p>
            <a:endParaRPr lang="en-US" dirty="0"/>
          </a:p>
        </p:txBody>
      </p:sp>
      <p:sp>
        <p:nvSpPr>
          <p:cNvPr id="4" name="Slide Number Placeholder 3"/>
          <p:cNvSpPr>
            <a:spLocks noGrp="1"/>
          </p:cNvSpPr>
          <p:nvPr>
            <p:ph type="sldNum" sz="quarter" idx="5"/>
          </p:nvPr>
        </p:nvSpPr>
        <p:spPr/>
        <p:txBody>
          <a:bodyPr/>
          <a:lstStyle/>
          <a:p>
            <a:pPr>
              <a:defRPr/>
            </a:pPr>
            <a:fld id="{DA88F034-55D3-4C47-BCFD-98903CE426D1}" type="slidenum">
              <a:rPr lang="en-US" smtClean="0"/>
              <a:pPr>
                <a:defRPr/>
              </a:pPr>
              <a:t>33</a:t>
            </a:fld>
            <a:endParaRPr lang="en-US"/>
          </a:p>
        </p:txBody>
      </p:sp>
    </p:spTree>
    <p:extLst>
      <p:ext uri="{BB962C8B-B14F-4D97-AF65-F5344CB8AC3E}">
        <p14:creationId xmlns:p14="http://schemas.microsoft.com/office/powerpoint/2010/main" val="9326537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spcBef>
                <a:spcPts val="0"/>
              </a:spcBef>
              <a:spcAft>
                <a:spcPts val="0"/>
              </a:spcAft>
            </a:pPr>
            <a:r>
              <a:rPr lang="en-US" sz="1800" b="0" i="0" u="none" strike="noStrike" dirty="0">
                <a:solidFill>
                  <a:srgbClr val="000000"/>
                </a:solidFill>
                <a:effectLst/>
                <a:latin typeface="Arial" panose="020B0604020202020204" pitchFamily="34" charset="0"/>
              </a:rPr>
              <a:t>(15 mins) </a:t>
            </a:r>
            <a:endParaRPr lang="en-US" b="0" dirty="0">
              <a:effectLst/>
            </a:endParaRPr>
          </a:p>
          <a:p>
            <a:pPr rtl="0">
              <a:spcBef>
                <a:spcPts val="0"/>
              </a:spcBef>
              <a:spcAft>
                <a:spcPts val="0"/>
              </a:spcAft>
            </a:pPr>
            <a:br>
              <a:rPr lang="en-US" b="0" dirty="0">
                <a:effectLst/>
              </a:rPr>
            </a:br>
            <a:r>
              <a:rPr lang="en-US" b="0" dirty="0">
                <a:effectLst/>
              </a:rPr>
              <a:t>Welcome back everyone – we’re thrilled to be back as a full group again! </a:t>
            </a:r>
          </a:p>
          <a:p>
            <a:pPr rtl="0">
              <a:spcBef>
                <a:spcPts val="0"/>
              </a:spcBef>
              <a:spcAft>
                <a:spcPts val="0"/>
              </a:spcAft>
            </a:pPr>
            <a:endParaRPr lang="en-US" sz="1800" b="0" i="0" u="none" strike="noStrike" dirty="0">
              <a:solidFill>
                <a:srgbClr val="000000"/>
              </a:solidFill>
              <a:effectLst/>
              <a:latin typeface="Arial" panose="020B0604020202020204" pitchFamily="34" charset="0"/>
            </a:endParaRPr>
          </a:p>
          <a:p>
            <a:pPr rtl="0">
              <a:spcBef>
                <a:spcPts val="0"/>
              </a:spcBef>
              <a:spcAft>
                <a:spcPts val="0"/>
              </a:spcAft>
            </a:pPr>
            <a:r>
              <a:rPr lang="en-US" sz="1800" b="0" i="0" u="none" strike="noStrike" dirty="0">
                <a:solidFill>
                  <a:srgbClr val="000000"/>
                </a:solidFill>
                <a:effectLst/>
                <a:latin typeface="Arial" panose="020B0604020202020204" pitchFamily="34" charset="0"/>
              </a:rPr>
              <a:t>Thank you for your participation - we greatly appreciate it! In front of you, you’ll see some Post-its. We would love for you to take the next five minutes and use some Post-its to answer the following questions. We’ve got three posters up in the front: once you’ve filled your Post-its out, feel free to stick them on the wall. Once you’ve written and posted your responses on the walls, we invite you to respond to others. Add “+1s” or hearts or anything you’d like to respond. You’ll have 8 minutes to do this!</a:t>
            </a:r>
            <a:endParaRPr lang="en-US" b="0" dirty="0">
              <a:effectLst/>
            </a:endParaRPr>
          </a:p>
          <a:p>
            <a:pPr rtl="0">
              <a:spcBef>
                <a:spcPts val="0"/>
              </a:spcBef>
              <a:spcAft>
                <a:spcPts val="0"/>
              </a:spcAft>
            </a:pPr>
            <a:br>
              <a:rPr lang="en-US" b="0" dirty="0">
                <a:effectLst/>
              </a:rPr>
            </a:br>
            <a:r>
              <a:rPr lang="en-US" sz="1800" b="0" i="0" u="none" strike="noStrike" dirty="0">
                <a:solidFill>
                  <a:srgbClr val="000000"/>
                </a:solidFill>
                <a:effectLst/>
                <a:latin typeface="Arial" panose="020B0604020202020204" pitchFamily="34" charset="0"/>
              </a:rPr>
              <a:t>With our remaining 7 minutes, I’d like to hear what you noticed when looking at your colleagues’ reflections.</a:t>
            </a:r>
            <a:endParaRPr lang="en-US" b="0" dirty="0">
              <a:effectLst/>
            </a:endParaRPr>
          </a:p>
          <a:p>
            <a:pPr rtl="0">
              <a:spcBef>
                <a:spcPts val="0"/>
              </a:spcBef>
              <a:spcAft>
                <a:spcPts val="0"/>
              </a:spcAft>
            </a:pPr>
            <a:br>
              <a:rPr lang="en-US" b="0" dirty="0">
                <a:effectLst/>
              </a:rPr>
            </a:br>
            <a:r>
              <a:rPr lang="en-US" sz="1800" b="0" i="0" u="none" strike="noStrike" dirty="0">
                <a:solidFill>
                  <a:srgbClr val="000000"/>
                </a:solidFill>
                <a:effectLst/>
                <a:latin typeface="Arial" panose="020B0604020202020204" pitchFamily="34" charset="0"/>
              </a:rPr>
              <a:t>Thank you for your participation. We hope these tools are helpful to you. Transformative SEL integration can sometimes seem overwhelming, but we hope these tools help to demystify the process.</a:t>
            </a:r>
            <a:endParaRPr lang="en-US" b="0" dirty="0">
              <a:effectLst/>
            </a:endParaRPr>
          </a:p>
          <a:p>
            <a:br>
              <a:rPr lang="en-US" b="0" dirty="0">
                <a:effectLst/>
              </a:rPr>
            </a:br>
            <a:br>
              <a:rPr lang="en-US" b="0" dirty="0">
                <a:effectLst/>
              </a:rPr>
            </a:br>
            <a:endParaRPr lang="en-US" dirty="0"/>
          </a:p>
        </p:txBody>
      </p:sp>
      <p:sp>
        <p:nvSpPr>
          <p:cNvPr id="4" name="Slide Number Placeholder 3"/>
          <p:cNvSpPr>
            <a:spLocks noGrp="1"/>
          </p:cNvSpPr>
          <p:nvPr>
            <p:ph type="sldNum" sz="quarter" idx="5"/>
          </p:nvPr>
        </p:nvSpPr>
        <p:spPr/>
        <p:txBody>
          <a:bodyPr/>
          <a:lstStyle/>
          <a:p>
            <a:pPr>
              <a:defRPr/>
            </a:pPr>
            <a:fld id="{DA88F034-55D3-4C47-BCFD-98903CE426D1}" type="slidenum">
              <a:rPr lang="en-US" smtClean="0"/>
              <a:pPr>
                <a:defRPr/>
              </a:pPr>
              <a:t>34</a:t>
            </a:fld>
            <a:endParaRPr lang="en-US"/>
          </a:p>
        </p:txBody>
      </p:sp>
    </p:spTree>
    <p:extLst>
      <p:ext uri="{BB962C8B-B14F-4D97-AF65-F5344CB8AC3E}">
        <p14:creationId xmlns:p14="http://schemas.microsoft.com/office/powerpoint/2010/main" val="301709600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spcBef>
                <a:spcPts val="0"/>
              </a:spcBef>
              <a:spcAft>
                <a:spcPts val="0"/>
              </a:spcAft>
            </a:pPr>
            <a:r>
              <a:rPr lang="en-US" sz="1800" b="0" i="0" u="none" strike="noStrike" dirty="0">
                <a:solidFill>
                  <a:srgbClr val="000000"/>
                </a:solidFill>
                <a:effectLst/>
                <a:latin typeface="Arial" panose="020B0604020202020204" pitchFamily="34" charset="0"/>
              </a:rPr>
              <a:t>(&lt;1 min)</a:t>
            </a:r>
            <a:endParaRPr lang="en-US" b="0" dirty="0">
              <a:effectLst/>
            </a:endParaRPr>
          </a:p>
          <a:p>
            <a:pPr rtl="0">
              <a:spcBef>
                <a:spcPts val="0"/>
              </a:spcBef>
              <a:spcAft>
                <a:spcPts val="0"/>
              </a:spcAft>
            </a:pPr>
            <a:br>
              <a:rPr lang="en-US" b="0" dirty="0">
                <a:effectLst/>
              </a:rPr>
            </a:br>
            <a:r>
              <a:rPr lang="en-US" sz="1800" b="0" i="0" u="none" strike="noStrike" dirty="0">
                <a:solidFill>
                  <a:srgbClr val="000000"/>
                </a:solidFill>
                <a:effectLst/>
                <a:latin typeface="Arial" panose="020B0604020202020204" pitchFamily="34" charset="0"/>
              </a:rPr>
              <a:t>For Session 4, we’ll continue with understanding, embracing, experiencing, and implementing Transformative SEL together by engaging with the SEL Signature Practices and scenarios. We’ll be working in groups with folks in similar roles, so you’ll have an opportunity to dive deep into situations relevant to your work.</a:t>
            </a:r>
            <a:endParaRPr lang="en-US" b="0" dirty="0">
              <a:effectLst/>
            </a:endParaRPr>
          </a:p>
          <a:p>
            <a:br>
              <a:rPr lang="en-US" dirty="0"/>
            </a:br>
            <a:endParaRPr lang="en-US" dirty="0"/>
          </a:p>
        </p:txBody>
      </p:sp>
      <p:sp>
        <p:nvSpPr>
          <p:cNvPr id="4" name="Slide Number Placeholder 3"/>
          <p:cNvSpPr>
            <a:spLocks noGrp="1"/>
          </p:cNvSpPr>
          <p:nvPr>
            <p:ph type="sldNum" sz="quarter" idx="5"/>
          </p:nvPr>
        </p:nvSpPr>
        <p:spPr/>
        <p:txBody>
          <a:bodyPr/>
          <a:lstStyle/>
          <a:p>
            <a:pPr>
              <a:defRPr/>
            </a:pPr>
            <a:fld id="{DA88F034-55D3-4C47-BCFD-98903CE426D1}" type="slidenum">
              <a:rPr lang="en-US" smtClean="0"/>
              <a:pPr>
                <a:defRPr/>
              </a:pPr>
              <a:t>35</a:t>
            </a:fld>
            <a:endParaRPr lang="en-US"/>
          </a:p>
        </p:txBody>
      </p:sp>
    </p:spTree>
    <p:extLst>
      <p:ext uri="{BB962C8B-B14F-4D97-AF65-F5344CB8AC3E}">
        <p14:creationId xmlns:p14="http://schemas.microsoft.com/office/powerpoint/2010/main" val="23597992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spcBef>
                <a:spcPts val="0"/>
              </a:spcBef>
              <a:spcAft>
                <a:spcPts val="0"/>
              </a:spcAft>
            </a:pPr>
            <a:r>
              <a:rPr lang="en-US" sz="1800" b="0" i="0" u="none" strike="noStrike" dirty="0">
                <a:solidFill>
                  <a:srgbClr val="000000"/>
                </a:solidFill>
                <a:effectLst/>
                <a:latin typeface="Arial" panose="020B0604020202020204" pitchFamily="34" charset="0"/>
              </a:rPr>
              <a:t>(10 min)</a:t>
            </a:r>
            <a:endParaRPr lang="en-US" sz="1800" b="0" dirty="0">
              <a:effectLst/>
            </a:endParaRPr>
          </a:p>
          <a:p>
            <a:pPr rtl="0">
              <a:spcBef>
                <a:spcPts val="0"/>
              </a:spcBef>
              <a:spcAft>
                <a:spcPts val="0"/>
              </a:spcAft>
            </a:pPr>
            <a:br>
              <a:rPr lang="en-US" sz="1800" b="0" dirty="0">
                <a:effectLst/>
              </a:rPr>
            </a:br>
            <a:r>
              <a:rPr lang="en-US" sz="1800" b="0" i="0" u="none" strike="noStrike" dirty="0">
                <a:solidFill>
                  <a:srgbClr val="000000"/>
                </a:solidFill>
                <a:effectLst/>
                <a:latin typeface="Arial" panose="020B0604020202020204" pitchFamily="34" charset="0"/>
              </a:rPr>
              <a:t>Before we dive into the scenario portion of this session, we want to discuss the SEL 3 Signature Practices. You've seen many of them by now, but we want to ensure we have clear definitions to accompany the examples.</a:t>
            </a:r>
            <a:endParaRPr lang="en-US" sz="1800" b="0" dirty="0">
              <a:effectLst/>
            </a:endParaRPr>
          </a:p>
          <a:p>
            <a:pPr rtl="0">
              <a:spcBef>
                <a:spcPts val="0"/>
              </a:spcBef>
              <a:spcAft>
                <a:spcPts val="0"/>
              </a:spcAft>
            </a:pPr>
            <a:br>
              <a:rPr lang="en-US" sz="1800" b="0" dirty="0">
                <a:effectLst/>
              </a:rPr>
            </a:br>
            <a:r>
              <a:rPr lang="en-US" sz="1800" b="0" i="0" u="none" strike="noStrike" dirty="0">
                <a:solidFill>
                  <a:srgbClr val="000000"/>
                </a:solidFill>
                <a:effectLst/>
                <a:latin typeface="Arial" panose="020B0604020202020204" pitchFamily="34" charset="0"/>
              </a:rPr>
              <a:t>The first signature practice is the inclusive welcome. Inclusive welcomes are culturally and linguistically respectful, build community, and connect to the work ahead. What might appear to a casual observer to be an icebreaker or time-filler can be an intentional, effective educational strategy. Today, the opening introductions with the cards were an example.</a:t>
            </a:r>
            <a:endParaRPr lang="en-US" sz="1800" b="0" dirty="0">
              <a:effectLst/>
            </a:endParaRPr>
          </a:p>
          <a:p>
            <a:pPr rtl="0">
              <a:spcBef>
                <a:spcPts val="0"/>
              </a:spcBef>
              <a:spcAft>
                <a:spcPts val="0"/>
              </a:spcAft>
            </a:pPr>
            <a:br>
              <a:rPr lang="en-US" sz="1800" b="0" dirty="0">
                <a:effectLst/>
              </a:rPr>
            </a:br>
            <a:r>
              <a:rPr lang="en-US" sz="1800" b="0" i="0" u="none" strike="noStrike" dirty="0">
                <a:solidFill>
                  <a:srgbClr val="000000"/>
                </a:solidFill>
                <a:effectLst/>
                <a:latin typeface="Arial" panose="020B0604020202020204" pitchFamily="34" charset="0"/>
              </a:rPr>
              <a:t>The second signature practice is engaging strategies. These strategies offer opportunities for participants to grasp content more fully and connect learning to their contexts. To meet the needs of all participants and your intended outcomes for the time together, build a balance of interactive and reflective experiences that vary in complexity and style. Today, we have many examples of engaging strategies, including the jigsaw activity, inner and outer masks, and the gallery walk we just did!  </a:t>
            </a:r>
            <a:endParaRPr lang="en-US" sz="1800" b="0" dirty="0">
              <a:effectLst/>
            </a:endParaRPr>
          </a:p>
          <a:p>
            <a:pPr rtl="0">
              <a:spcBef>
                <a:spcPts val="0"/>
              </a:spcBef>
              <a:spcAft>
                <a:spcPts val="0"/>
              </a:spcAft>
            </a:pPr>
            <a:br>
              <a:rPr lang="en-US" sz="1800" b="0" dirty="0">
                <a:effectLst/>
              </a:rPr>
            </a:br>
            <a:r>
              <a:rPr lang="en-US" sz="1800" b="0" i="0" u="none" strike="noStrike" dirty="0">
                <a:solidFill>
                  <a:srgbClr val="000000"/>
                </a:solidFill>
                <a:effectLst/>
                <a:latin typeface="Arial" panose="020B0604020202020204" pitchFamily="34" charset="0"/>
              </a:rPr>
              <a:t>The third signature practice is intentional close. An intentional close highlights an individual and shared understanding of the content and purpose of the engagement, illuminates the intellectual and emotional experience just shared, can provide a sense of accomplishment, and supports forward-thinking. The closing activity may reflect the process or the content, help identify the next steps, connect to one’s work, or show appreciation for one another. We’ll have a few intentional close activities for you when we close out today!</a:t>
            </a:r>
            <a:endParaRPr lang="en-US" sz="1800" b="0" dirty="0">
              <a:effectLst/>
            </a:endParaRPr>
          </a:p>
          <a:p>
            <a:pPr rtl="0">
              <a:spcBef>
                <a:spcPts val="0"/>
              </a:spcBef>
              <a:spcAft>
                <a:spcPts val="0"/>
              </a:spcAft>
            </a:pPr>
            <a:br>
              <a:rPr lang="en-US" sz="1800" b="0" dirty="0">
                <a:effectLst/>
              </a:rPr>
            </a:br>
            <a:r>
              <a:rPr lang="en-US" sz="1800" b="0" i="0" u="none" strike="noStrike" dirty="0">
                <a:solidFill>
                  <a:srgbClr val="000000"/>
                </a:solidFill>
                <a:effectLst/>
                <a:latin typeface="Arial" panose="020B0604020202020204" pitchFamily="34" charset="0"/>
              </a:rPr>
              <a:t>While we’ve tried to give you many examples of each, there are so many out there. We invite you to get creative to borrow from the experts for our scenarios. Importantly, we want to ensure that the practices are adapted to our context, whether they are staff or middle school students. A fabulous resource is the SEL 3 Signature Practices Playbook, which we have here with the QR code. We invite you to open that page for the following activity! </a:t>
            </a:r>
            <a:endParaRPr lang="en-US" sz="1800" b="0" dirty="0">
              <a:effectLst/>
            </a:endParaRPr>
          </a:p>
          <a:p>
            <a:br>
              <a:rPr lang="en-US" sz="1800" dirty="0"/>
            </a:br>
            <a:endParaRPr lang="en-US" sz="1800" dirty="0"/>
          </a:p>
        </p:txBody>
      </p:sp>
      <p:sp>
        <p:nvSpPr>
          <p:cNvPr id="4" name="Slide Number Placeholder 3"/>
          <p:cNvSpPr>
            <a:spLocks noGrp="1"/>
          </p:cNvSpPr>
          <p:nvPr>
            <p:ph type="sldNum" sz="quarter" idx="5"/>
          </p:nvPr>
        </p:nvSpPr>
        <p:spPr/>
        <p:txBody>
          <a:bodyPr/>
          <a:lstStyle/>
          <a:p>
            <a:pPr>
              <a:defRPr/>
            </a:pPr>
            <a:fld id="{DA88F034-55D3-4C47-BCFD-98903CE426D1}" type="slidenum">
              <a:rPr lang="en-US" smtClean="0"/>
              <a:pPr>
                <a:defRPr/>
              </a:pPr>
              <a:t>36</a:t>
            </a:fld>
            <a:endParaRPr lang="en-US"/>
          </a:p>
        </p:txBody>
      </p:sp>
    </p:spTree>
    <p:extLst>
      <p:ext uri="{BB962C8B-B14F-4D97-AF65-F5344CB8AC3E}">
        <p14:creationId xmlns:p14="http://schemas.microsoft.com/office/powerpoint/2010/main" val="403046569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spcBef>
                <a:spcPts val="0"/>
              </a:spcBef>
              <a:spcAft>
                <a:spcPts val="0"/>
              </a:spcAft>
            </a:pPr>
            <a:r>
              <a:rPr lang="en-US" b="0" i="0" u="none" strike="noStrike" dirty="0">
                <a:solidFill>
                  <a:srgbClr val="000000"/>
                </a:solidFill>
                <a:effectLst/>
                <a:latin typeface="Calibri"/>
                <a:ea typeface="Calibri"/>
                <a:cs typeface="Calibri"/>
              </a:rPr>
              <a:t>(5 mins)</a:t>
            </a:r>
            <a:endParaRPr lang="en-US" b="0" dirty="0">
              <a:effectLst/>
              <a:latin typeface="Calibri"/>
              <a:ea typeface="Calibri"/>
              <a:cs typeface="Calibri"/>
            </a:endParaRPr>
          </a:p>
          <a:p>
            <a:pPr>
              <a:spcBef>
                <a:spcPts val="0"/>
              </a:spcBef>
              <a:spcAft>
                <a:spcPts val="0"/>
              </a:spcAft>
            </a:pPr>
            <a:br>
              <a:rPr lang="en-US" b="0" dirty="0">
                <a:effectLst/>
              </a:rPr>
            </a:br>
            <a:r>
              <a:rPr lang="en-US" b="0" i="0" u="none" strike="noStrike" dirty="0">
                <a:effectLst/>
              </a:rPr>
              <a:t>For this activity, </a:t>
            </a:r>
            <a:r>
              <a:rPr lang="en-US" dirty="0"/>
              <a:t>we want to invite </a:t>
            </a:r>
            <a:r>
              <a:rPr lang="en-US" b="0" i="0" u="none" strike="noStrike" dirty="0">
                <a:effectLst/>
              </a:rPr>
              <a:t>you to </a:t>
            </a:r>
            <a:r>
              <a:rPr lang="en-US" dirty="0"/>
              <a:t>find a </a:t>
            </a:r>
            <a:r>
              <a:rPr lang="en-US" b="0" i="0" u="none" strike="noStrike" dirty="0">
                <a:effectLst/>
              </a:rPr>
              <a:t>group</a:t>
            </a:r>
            <a:r>
              <a:rPr lang="en-US" dirty="0"/>
              <a:t> of 3-5 folks to work with! Since we’ll be working with administrator and K-5 scenarios, we recommend administrators work together</a:t>
            </a:r>
            <a:r>
              <a:rPr lang="en-US" b="0" i="0" u="none" strike="noStrike" dirty="0">
                <a:effectLst/>
              </a:rPr>
              <a:t>! Please </a:t>
            </a:r>
            <a:r>
              <a:rPr lang="en-US" dirty="0"/>
              <a:t>go ahead and find a group</a:t>
            </a:r>
            <a:r>
              <a:rPr lang="en-US" b="0" i="0" u="none" strike="noStrike" dirty="0">
                <a:effectLst/>
              </a:rPr>
              <a:t>.</a:t>
            </a:r>
            <a:endParaRPr lang="en-US" b="0" dirty="0">
              <a:effectLst/>
            </a:endParaRPr>
          </a:p>
          <a:p>
            <a:pPr>
              <a:spcBef>
                <a:spcPts val="0"/>
              </a:spcBef>
              <a:spcAft>
                <a:spcPts val="0"/>
              </a:spcAft>
            </a:pPr>
            <a:br>
              <a:rPr lang="en-US" b="0" dirty="0">
                <a:effectLst/>
              </a:rPr>
            </a:br>
            <a:r>
              <a:rPr lang="en-US" b="0" i="0" u="none" strike="noStrike" dirty="0">
                <a:effectLst/>
              </a:rPr>
              <a:t>Okay, we will collaborate to solve various scenarios that call for Transformative SEL actions. We’ll model for you how your group can work together. Let’s start with a scenario and show you our approach.</a:t>
            </a:r>
          </a:p>
          <a:p>
            <a:pPr>
              <a:spcBef>
                <a:spcPts val="0"/>
              </a:spcBef>
              <a:spcAft>
                <a:spcPts val="0"/>
              </a:spcAft>
            </a:pPr>
            <a:endParaRPr lang="en-US" b="0" dirty="0">
              <a:effectLst/>
            </a:endParaRPr>
          </a:p>
          <a:p>
            <a:pPr marL="285750" indent="-285750">
              <a:spcBef>
                <a:spcPts val="0"/>
              </a:spcBef>
              <a:spcAft>
                <a:spcPts val="0"/>
              </a:spcAft>
              <a:buFont typeface="Arial,Sans-Serif"/>
              <a:buChar char="•"/>
            </a:pPr>
            <a:r>
              <a:rPr lang="en-US" b="0" i="0" u="none" strike="noStrike" dirty="0">
                <a:effectLst/>
              </a:rPr>
              <a:t>Get familiar with the scenario. </a:t>
            </a:r>
            <a:endParaRPr lang="en-US" b="0" i="0" u="none" strike="noStrike" dirty="0">
              <a:effectLst/>
              <a:ea typeface="Calibri" panose="020F0502020204030204"/>
              <a:cs typeface="Calibri" panose="020F0502020204030204"/>
            </a:endParaRPr>
          </a:p>
          <a:p>
            <a:pPr marL="285750" indent="-285750">
              <a:spcBef>
                <a:spcPts val="0"/>
              </a:spcBef>
              <a:spcAft>
                <a:spcPts val="0"/>
              </a:spcAft>
              <a:buFont typeface="Arial,Sans-Serif"/>
              <a:buChar char="•"/>
            </a:pPr>
            <a:r>
              <a:rPr lang="en-US" b="0" i="0" u="none" strike="noStrike" dirty="0">
                <a:effectLst/>
              </a:rPr>
              <a:t>What is the challenge? What is the goal?</a:t>
            </a:r>
            <a:endParaRPr lang="en-US" b="0" i="0" u="none" strike="noStrike" dirty="0">
              <a:effectLst/>
              <a:ea typeface="Calibri" panose="020F0502020204030204"/>
              <a:cs typeface="Calibri" panose="020F0502020204030204"/>
            </a:endParaRPr>
          </a:p>
          <a:p>
            <a:pPr marL="285750" indent="-285750">
              <a:spcBef>
                <a:spcPts val="0"/>
              </a:spcBef>
              <a:spcAft>
                <a:spcPts val="0"/>
              </a:spcAft>
              <a:buFont typeface="Arial,Sans-Serif"/>
              <a:buChar char="•"/>
            </a:pPr>
            <a:r>
              <a:rPr lang="en-US" b="0" i="0" u="none" strike="noStrike" dirty="0">
                <a:effectLst/>
              </a:rPr>
              <a:t>What Transformative SEL standards are relevant here?</a:t>
            </a:r>
            <a:r>
              <a:rPr lang="en-US" dirty="0"/>
              <a:t> [Note that standards are in binder – please pull them out!]</a:t>
            </a:r>
            <a:endParaRPr lang="en-US" b="0" i="0" u="none" strike="noStrike" dirty="0">
              <a:effectLst/>
            </a:endParaRPr>
          </a:p>
          <a:p>
            <a:pPr marL="285750" indent="-285750">
              <a:spcBef>
                <a:spcPts val="0"/>
              </a:spcBef>
              <a:spcAft>
                <a:spcPts val="1200"/>
              </a:spcAft>
              <a:buFont typeface="Arial,Sans-Serif"/>
              <a:buChar char="•"/>
            </a:pPr>
            <a:r>
              <a:rPr lang="en-US" b="0" i="0" u="none" strike="noStrike" dirty="0">
                <a:effectLst/>
              </a:rPr>
              <a:t>What approaches could be used here?</a:t>
            </a:r>
            <a:endParaRPr lang="en-US" b="0" i="0" u="none" strike="noStrike" dirty="0">
              <a:effectLst/>
              <a:ea typeface="Calibri" panose="020F0502020204030204"/>
              <a:cs typeface="Calibri" panose="020F0502020204030204"/>
            </a:endParaRPr>
          </a:p>
          <a:p>
            <a:pPr>
              <a:spcBef>
                <a:spcPts val="0"/>
              </a:spcBef>
              <a:spcAft>
                <a:spcPts val="1200"/>
              </a:spcAft>
            </a:pPr>
            <a:r>
              <a:rPr lang="en-US" b="0" i="0" u="none" strike="noStrike" dirty="0">
                <a:effectLst/>
              </a:rPr>
              <a:t>[Model with one administrator scenario.]</a:t>
            </a:r>
            <a:endParaRPr lang="en-US" dirty="0">
              <a:ea typeface="Calibri" panose="020F0502020204030204"/>
              <a:cs typeface="Calibri" panose="020F0502020204030204"/>
            </a:endParaRPr>
          </a:p>
          <a:p>
            <a:br>
              <a:rPr lang="en-US" dirty="0"/>
            </a:br>
            <a:endParaRPr lang="en-US" b="0" dirty="0">
              <a:effectLst/>
            </a:endParaRPr>
          </a:p>
          <a:p>
            <a:br>
              <a:rPr lang="en-US" dirty="0"/>
            </a:br>
            <a:endParaRPr lang="en-US" dirty="0"/>
          </a:p>
        </p:txBody>
      </p:sp>
      <p:sp>
        <p:nvSpPr>
          <p:cNvPr id="4" name="Slide Number Placeholder 3"/>
          <p:cNvSpPr>
            <a:spLocks noGrp="1"/>
          </p:cNvSpPr>
          <p:nvPr>
            <p:ph type="sldNum" sz="quarter" idx="5"/>
          </p:nvPr>
        </p:nvSpPr>
        <p:spPr/>
        <p:txBody>
          <a:bodyPr/>
          <a:lstStyle/>
          <a:p>
            <a:pPr>
              <a:defRPr/>
            </a:pPr>
            <a:fld id="{DA88F034-55D3-4C47-BCFD-98903CE426D1}" type="slidenum">
              <a:rPr lang="en-US" smtClean="0"/>
              <a:pPr>
                <a:defRPr/>
              </a:pPr>
              <a:t>37</a:t>
            </a:fld>
            <a:endParaRPr lang="en-US"/>
          </a:p>
        </p:txBody>
      </p:sp>
    </p:spTree>
    <p:extLst>
      <p:ext uri="{BB962C8B-B14F-4D97-AF65-F5344CB8AC3E}">
        <p14:creationId xmlns:p14="http://schemas.microsoft.com/office/powerpoint/2010/main" val="70433918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80339E-5174-2139-4EA2-CCE6C9604A6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61D5B90-CD4F-862B-DC86-8A6B993F137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9B87255-5CF7-E234-C5C1-2F6360A3DCC1}"/>
              </a:ext>
            </a:extLst>
          </p:cNvPr>
          <p:cNvSpPr>
            <a:spLocks noGrp="1"/>
          </p:cNvSpPr>
          <p:nvPr>
            <p:ph type="body" idx="1"/>
          </p:nvPr>
        </p:nvSpPr>
        <p:spPr/>
        <p:txBody>
          <a:bodyPr/>
          <a:lstStyle/>
          <a:p>
            <a:pPr rtl="0">
              <a:spcBef>
                <a:spcPts val="0"/>
              </a:spcBef>
              <a:spcAft>
                <a:spcPts val="0"/>
              </a:spcAft>
            </a:pPr>
            <a:r>
              <a:rPr lang="en-US" sz="1800" b="0" i="0" u="none" strike="noStrike" dirty="0">
                <a:solidFill>
                  <a:srgbClr val="000000"/>
                </a:solidFill>
                <a:effectLst/>
                <a:latin typeface="Arial" panose="020B0604020202020204" pitchFamily="34" charset="0"/>
              </a:rPr>
              <a:t>(30 mins)</a:t>
            </a:r>
            <a:endParaRPr lang="en-US" b="0" dirty="0">
              <a:effectLst/>
            </a:endParaRPr>
          </a:p>
          <a:p>
            <a:pPr algn="l" rtl="0" fontAlgn="base"/>
            <a:br>
              <a:rPr lang="en-US" b="0" dirty="0">
                <a:effectLst/>
              </a:rPr>
            </a:br>
            <a:r>
              <a:rPr lang="en-US" sz="2800" b="0" i="0" u="none" strike="noStrike" dirty="0">
                <a:solidFill>
                  <a:srgbClr val="000000"/>
                </a:solidFill>
                <a:effectLst/>
                <a:latin typeface="Arial" panose="020B0604020202020204" pitchFamily="34" charset="0"/>
              </a:rPr>
              <a:t>Now it’s your turn! In your group, pick a scenario from the list in your binder. The scenarios are organized into classroom and administrator. Use the steps we’ve covered to determine which TSEL standards and practices can be used. We’ll be around if you have any questions! If you get through one scenario, go ahead and pick another! We’ll have 30 minutes.</a:t>
            </a:r>
            <a:r>
              <a:rPr lang="en-US" sz="2800" b="0" i="0" dirty="0">
                <a:solidFill>
                  <a:srgbClr val="444444"/>
                </a:solidFill>
                <a:effectLst/>
                <a:latin typeface="Arial" panose="020B0604020202020204" pitchFamily="34" charset="0"/>
              </a:rPr>
              <a:t>​</a:t>
            </a:r>
            <a:endParaRPr lang="en-US" sz="2800" b="0" i="0" dirty="0">
              <a:solidFill>
                <a:srgbClr val="444444"/>
              </a:solidFill>
              <a:effectLst/>
              <a:latin typeface="Calibri" panose="020F0502020204030204" pitchFamily="34" charset="0"/>
            </a:endParaRPr>
          </a:p>
          <a:p>
            <a:pPr algn="l" rtl="0" fontAlgn="base"/>
            <a:r>
              <a:rPr lang="en-US" sz="2800" b="0" i="0" dirty="0">
                <a:solidFill>
                  <a:srgbClr val="444444"/>
                </a:solidFill>
                <a:effectLst/>
                <a:latin typeface="Calibri" panose="020F0502020204030204" pitchFamily="34" charset="0"/>
              </a:rPr>
              <a:t>​</a:t>
            </a:r>
            <a:br>
              <a:rPr lang="en-US" sz="2800" b="0" i="0" dirty="0">
                <a:solidFill>
                  <a:srgbClr val="444444"/>
                </a:solidFill>
                <a:effectLst/>
                <a:latin typeface="Calibri" panose="020F0502020204030204" pitchFamily="34" charset="0"/>
              </a:rPr>
            </a:br>
            <a:endParaRPr lang="en-US" sz="2800" b="0" i="0" dirty="0">
              <a:solidFill>
                <a:srgbClr val="444444"/>
              </a:solidFill>
              <a:effectLst/>
              <a:latin typeface="Calibri" panose="020F0502020204030204" pitchFamily="34" charset="0"/>
            </a:endParaRPr>
          </a:p>
          <a:p>
            <a:br>
              <a:rPr lang="en-US" dirty="0"/>
            </a:br>
            <a:endParaRPr lang="en-US" b="0" dirty="0">
              <a:effectLst/>
            </a:endParaRPr>
          </a:p>
          <a:p>
            <a:br>
              <a:rPr lang="en-US" dirty="0"/>
            </a:br>
            <a:endParaRPr lang="en-US" dirty="0"/>
          </a:p>
        </p:txBody>
      </p:sp>
      <p:sp>
        <p:nvSpPr>
          <p:cNvPr id="4" name="Slide Number Placeholder 3">
            <a:extLst>
              <a:ext uri="{FF2B5EF4-FFF2-40B4-BE49-F238E27FC236}">
                <a16:creationId xmlns:a16="http://schemas.microsoft.com/office/drawing/2014/main" id="{00D1181F-CDF0-F5E3-3761-C20641DA0E3D}"/>
              </a:ext>
            </a:extLst>
          </p:cNvPr>
          <p:cNvSpPr>
            <a:spLocks noGrp="1"/>
          </p:cNvSpPr>
          <p:nvPr>
            <p:ph type="sldNum" sz="quarter" idx="5"/>
          </p:nvPr>
        </p:nvSpPr>
        <p:spPr/>
        <p:txBody>
          <a:bodyPr/>
          <a:lstStyle/>
          <a:p>
            <a:pPr>
              <a:defRPr/>
            </a:pPr>
            <a:fld id="{DA88F034-55D3-4C47-BCFD-98903CE426D1}" type="slidenum">
              <a:rPr lang="en-US" smtClean="0"/>
              <a:pPr>
                <a:defRPr/>
              </a:pPr>
              <a:t>38</a:t>
            </a:fld>
            <a:endParaRPr lang="en-US"/>
          </a:p>
        </p:txBody>
      </p:sp>
    </p:spTree>
    <p:extLst>
      <p:ext uri="{BB962C8B-B14F-4D97-AF65-F5344CB8AC3E}">
        <p14:creationId xmlns:p14="http://schemas.microsoft.com/office/powerpoint/2010/main" val="145850461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3FE0D3-19CE-738A-5DA3-C0B23266DEB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790011E-F86F-6B86-180A-763017A3EAC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2152F0D-9140-834F-E1B5-644C4DE2662A}"/>
              </a:ext>
            </a:extLst>
          </p:cNvPr>
          <p:cNvSpPr>
            <a:spLocks noGrp="1"/>
          </p:cNvSpPr>
          <p:nvPr>
            <p:ph type="body" idx="1"/>
          </p:nvPr>
        </p:nvSpPr>
        <p:spPr/>
        <p:txBody>
          <a:bodyPr/>
          <a:lstStyle/>
          <a:p>
            <a:pPr rtl="0">
              <a:spcBef>
                <a:spcPts val="0"/>
              </a:spcBef>
              <a:spcAft>
                <a:spcPts val="0"/>
              </a:spcAft>
            </a:pPr>
            <a:r>
              <a:rPr lang="en-US" sz="1800" b="0" i="0" u="none" strike="noStrike" dirty="0">
                <a:solidFill>
                  <a:srgbClr val="000000"/>
                </a:solidFill>
                <a:effectLst/>
                <a:latin typeface="Arial" panose="020B0604020202020204" pitchFamily="34" charset="0"/>
              </a:rPr>
              <a:t>(15 mins)</a:t>
            </a:r>
            <a:endParaRPr lang="en-US" sz="2800" b="0" dirty="0">
              <a:effectLst/>
            </a:endParaRPr>
          </a:p>
          <a:p>
            <a:pPr rtl="0">
              <a:spcBef>
                <a:spcPts val="0"/>
              </a:spcBef>
              <a:spcAft>
                <a:spcPts val="1200"/>
              </a:spcAft>
            </a:pPr>
            <a:br>
              <a:rPr lang="en-US" sz="2800" b="0" dirty="0">
                <a:effectLst/>
              </a:rPr>
            </a:br>
            <a:r>
              <a:rPr lang="en-US" sz="1800" b="0" i="0" u="none" strike="noStrike" dirty="0">
                <a:solidFill>
                  <a:srgbClr val="000000"/>
                </a:solidFill>
                <a:effectLst/>
                <a:latin typeface="Arial" panose="020B0604020202020204" pitchFamily="34" charset="0"/>
              </a:rPr>
              <a:t>Before we take a quick break, we’d love to hear how this process went for you. What was this experience like? What came up for you? What did you learn? What did you already know? How can you bring this learning back to your context?  Let’s share our collective wisdom!</a:t>
            </a:r>
          </a:p>
          <a:p>
            <a:pPr rtl="0">
              <a:spcBef>
                <a:spcPts val="0"/>
              </a:spcBef>
              <a:spcAft>
                <a:spcPts val="1200"/>
              </a:spcAft>
            </a:pPr>
            <a:endParaRPr lang="en-US" sz="2800" b="0" dirty="0">
              <a:effectLst/>
            </a:endParaRPr>
          </a:p>
          <a:p>
            <a:pPr rtl="0">
              <a:spcBef>
                <a:spcPts val="0"/>
              </a:spcBef>
              <a:spcAft>
                <a:spcPts val="1200"/>
              </a:spcAft>
            </a:pPr>
            <a:r>
              <a:rPr lang="en-US" sz="1800" b="0" i="0" u="none" strike="noStrike" dirty="0">
                <a:solidFill>
                  <a:srgbClr val="000000"/>
                </a:solidFill>
                <a:effectLst/>
                <a:latin typeface="Arial" panose="020B0604020202020204" pitchFamily="34" charset="0"/>
              </a:rPr>
              <a:t>Excellent. Thank you! We hope practicing using the Transformative SEL practices in these scenarios was helpful. Feel free to use these scenarios in your context, and if and when a scenario of your own arises, feel free to use this process to address it!</a:t>
            </a:r>
            <a:endParaRPr lang="en-US" sz="2800" b="0" dirty="0">
              <a:effectLst/>
            </a:endParaRPr>
          </a:p>
          <a:p>
            <a:br>
              <a:rPr lang="en-US" sz="2800" dirty="0"/>
            </a:br>
            <a:endParaRPr lang="en-US" dirty="0"/>
          </a:p>
        </p:txBody>
      </p:sp>
      <p:sp>
        <p:nvSpPr>
          <p:cNvPr id="4" name="Slide Number Placeholder 3">
            <a:extLst>
              <a:ext uri="{FF2B5EF4-FFF2-40B4-BE49-F238E27FC236}">
                <a16:creationId xmlns:a16="http://schemas.microsoft.com/office/drawing/2014/main" id="{AC92053B-A16A-C42D-6972-9800EFCAACEB}"/>
              </a:ext>
            </a:extLst>
          </p:cNvPr>
          <p:cNvSpPr>
            <a:spLocks noGrp="1"/>
          </p:cNvSpPr>
          <p:nvPr>
            <p:ph type="sldNum" sz="quarter" idx="5"/>
          </p:nvPr>
        </p:nvSpPr>
        <p:spPr/>
        <p:txBody>
          <a:bodyPr/>
          <a:lstStyle/>
          <a:p>
            <a:pPr>
              <a:defRPr/>
            </a:pPr>
            <a:fld id="{DA88F034-55D3-4C47-BCFD-98903CE426D1}" type="slidenum">
              <a:rPr lang="en-US" smtClean="0"/>
              <a:pPr>
                <a:defRPr/>
              </a:pPr>
              <a:t>39</a:t>
            </a:fld>
            <a:endParaRPr lang="en-US"/>
          </a:p>
        </p:txBody>
      </p:sp>
    </p:spTree>
    <p:extLst>
      <p:ext uri="{BB962C8B-B14F-4D97-AF65-F5344CB8AC3E}">
        <p14:creationId xmlns:p14="http://schemas.microsoft.com/office/powerpoint/2010/main" val="3375893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spcBef>
                <a:spcPts val="0"/>
              </a:spcBef>
              <a:spcAft>
                <a:spcPts val="0"/>
              </a:spcAft>
            </a:pPr>
            <a:r>
              <a:rPr lang="en-US" sz="1800" b="0" i="0" u="none" strike="noStrike" dirty="0">
                <a:solidFill>
                  <a:srgbClr val="000000"/>
                </a:solidFill>
                <a:effectLst/>
                <a:latin typeface="Arial" panose="020B0604020202020204" pitchFamily="34" charset="0"/>
              </a:rPr>
              <a:t>(5 mins)</a:t>
            </a:r>
            <a:endParaRPr lang="en-US" b="0" dirty="0">
              <a:effectLst/>
            </a:endParaRPr>
          </a:p>
          <a:p>
            <a:pPr rtl="0">
              <a:spcBef>
                <a:spcPts val="0"/>
              </a:spcBef>
              <a:spcAft>
                <a:spcPts val="0"/>
              </a:spcAft>
            </a:pPr>
            <a:br>
              <a:rPr lang="en-US" b="0" dirty="0">
                <a:effectLst/>
              </a:rPr>
            </a:br>
            <a:r>
              <a:rPr lang="en-US" sz="1800" b="0" i="0" u="none" strike="noStrike" dirty="0">
                <a:solidFill>
                  <a:srgbClr val="000000"/>
                </a:solidFill>
                <a:effectLst/>
                <a:latin typeface="Arial" panose="020B0604020202020204" pitchFamily="34" charset="0"/>
              </a:rPr>
              <a:t>Before we dive into our work together, we invite you to take this brief survey. There are no right or wrong answers - just questions about your comfort level and confidence around Transformative SEL competencies and teaching practices. After our time together, we’ll take the same survey and see if and how your comfort and confidence have shifted! We hope you will learn and grow in confidence throughout our time together! </a:t>
            </a:r>
            <a:endParaRPr lang="en-US" b="0" dirty="0">
              <a:effectLst/>
            </a:endParaRPr>
          </a:p>
          <a:p>
            <a:br>
              <a:rPr lang="en-US" b="0" dirty="0">
                <a:effectLst/>
              </a:rPr>
            </a:br>
            <a:endParaRPr lang="en-US" dirty="0"/>
          </a:p>
        </p:txBody>
      </p:sp>
      <p:sp>
        <p:nvSpPr>
          <p:cNvPr id="4" name="Slide Number Placeholder 3"/>
          <p:cNvSpPr>
            <a:spLocks noGrp="1"/>
          </p:cNvSpPr>
          <p:nvPr>
            <p:ph type="sldNum" sz="quarter" idx="5"/>
          </p:nvPr>
        </p:nvSpPr>
        <p:spPr/>
        <p:txBody>
          <a:bodyPr/>
          <a:lstStyle/>
          <a:p>
            <a:pPr>
              <a:defRPr/>
            </a:pPr>
            <a:fld id="{DA88F034-55D3-4C47-BCFD-98903CE426D1}" type="slidenum">
              <a:rPr lang="en-US" smtClean="0"/>
              <a:pPr>
                <a:defRPr/>
              </a:pPr>
              <a:t>4</a:t>
            </a:fld>
            <a:endParaRPr lang="en-US"/>
          </a:p>
        </p:txBody>
      </p:sp>
    </p:spTree>
    <p:extLst>
      <p:ext uri="{BB962C8B-B14F-4D97-AF65-F5344CB8AC3E}">
        <p14:creationId xmlns:p14="http://schemas.microsoft.com/office/powerpoint/2010/main" val="74347809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C65303-06EA-1579-7AF6-D455587D0A2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D6FBE7-7612-F9EC-A376-03EECD28B07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E5B327D-A90F-9A8F-2242-8859AD186047}"/>
              </a:ext>
            </a:extLst>
          </p:cNvPr>
          <p:cNvSpPr>
            <a:spLocks noGrp="1"/>
          </p:cNvSpPr>
          <p:nvPr>
            <p:ph type="body" idx="1"/>
          </p:nvPr>
        </p:nvSpPr>
        <p:spPr/>
        <p:txBody>
          <a:bodyPr/>
          <a:lstStyle/>
          <a:p>
            <a:pPr rtl="0">
              <a:spcBef>
                <a:spcPts val="0"/>
              </a:spcBef>
              <a:spcAft>
                <a:spcPts val="0"/>
              </a:spcAft>
            </a:pPr>
            <a:r>
              <a:rPr lang="en-US" sz="1800" b="0" i="0" u="none" strike="noStrike" dirty="0">
                <a:solidFill>
                  <a:srgbClr val="000000"/>
                </a:solidFill>
                <a:effectLst/>
                <a:latin typeface="Arial" panose="020B0604020202020204" pitchFamily="34" charset="0"/>
              </a:rPr>
              <a:t>(&lt;1 min)</a:t>
            </a:r>
            <a:endParaRPr lang="en-US" b="0" dirty="0">
              <a:effectLst/>
            </a:endParaRPr>
          </a:p>
          <a:p>
            <a:pPr rtl="0">
              <a:spcBef>
                <a:spcPts val="0"/>
              </a:spcBef>
              <a:spcAft>
                <a:spcPts val="0"/>
              </a:spcAft>
            </a:pPr>
            <a:br>
              <a:rPr lang="en-US" b="0" dirty="0">
                <a:effectLst/>
              </a:rPr>
            </a:br>
            <a:r>
              <a:rPr lang="en-US" sz="1800" b="0" i="0" u="none" strike="noStrike" dirty="0">
                <a:solidFill>
                  <a:srgbClr val="000000"/>
                </a:solidFill>
                <a:effectLst/>
                <a:latin typeface="Arial" panose="020B0604020202020204" pitchFamily="34" charset="0"/>
              </a:rPr>
              <a:t>That brings us to our first break. We’ll see you back at X:XX.</a:t>
            </a:r>
            <a:endParaRPr lang="en-US" b="0" dirty="0">
              <a:effectLst/>
            </a:endParaRPr>
          </a:p>
          <a:p>
            <a:br>
              <a:rPr lang="en-US" dirty="0"/>
            </a:br>
            <a:endParaRPr lang="en-US" dirty="0"/>
          </a:p>
        </p:txBody>
      </p:sp>
      <p:sp>
        <p:nvSpPr>
          <p:cNvPr id="4" name="Slide Number Placeholder 3">
            <a:extLst>
              <a:ext uri="{FF2B5EF4-FFF2-40B4-BE49-F238E27FC236}">
                <a16:creationId xmlns:a16="http://schemas.microsoft.com/office/drawing/2014/main" id="{1F8A86E6-B78B-CFF3-25D4-222D791189F7}"/>
              </a:ext>
            </a:extLst>
          </p:cNvPr>
          <p:cNvSpPr>
            <a:spLocks noGrp="1"/>
          </p:cNvSpPr>
          <p:nvPr>
            <p:ph type="sldNum" sz="quarter" idx="5"/>
          </p:nvPr>
        </p:nvSpPr>
        <p:spPr/>
        <p:txBody>
          <a:bodyPr/>
          <a:lstStyle/>
          <a:p>
            <a:pPr>
              <a:defRPr/>
            </a:pPr>
            <a:fld id="{DA88F034-55D3-4C47-BCFD-98903CE426D1}" type="slidenum">
              <a:rPr lang="en-US" smtClean="0"/>
              <a:pPr>
                <a:defRPr/>
              </a:pPr>
              <a:t>40</a:t>
            </a:fld>
            <a:endParaRPr lang="en-US"/>
          </a:p>
        </p:txBody>
      </p:sp>
    </p:spTree>
    <p:extLst>
      <p:ext uri="{BB962C8B-B14F-4D97-AF65-F5344CB8AC3E}">
        <p14:creationId xmlns:p14="http://schemas.microsoft.com/office/powerpoint/2010/main" val="416944567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spcBef>
                <a:spcPts val="0"/>
              </a:spcBef>
              <a:spcAft>
                <a:spcPts val="0"/>
              </a:spcAft>
            </a:pPr>
            <a:r>
              <a:rPr lang="en-US" sz="1800" b="0" i="0" u="none" strike="noStrike" dirty="0">
                <a:solidFill>
                  <a:srgbClr val="000000"/>
                </a:solidFill>
                <a:effectLst/>
                <a:latin typeface="Arial" panose="020B0604020202020204" pitchFamily="34" charset="0"/>
              </a:rPr>
              <a:t>(&lt;1 min)</a:t>
            </a:r>
            <a:endParaRPr lang="en-US" b="0" dirty="0">
              <a:effectLst/>
            </a:endParaRPr>
          </a:p>
          <a:p>
            <a:pPr rtl="0">
              <a:spcBef>
                <a:spcPts val="0"/>
              </a:spcBef>
              <a:spcAft>
                <a:spcPts val="0"/>
              </a:spcAft>
            </a:pPr>
            <a:br>
              <a:rPr lang="en-US" b="0" dirty="0">
                <a:effectLst/>
              </a:rPr>
            </a:br>
            <a:r>
              <a:rPr lang="en-US" sz="1800" b="0" i="0" u="none" strike="noStrike" dirty="0">
                <a:solidFill>
                  <a:srgbClr val="000000"/>
                </a:solidFill>
                <a:effectLst/>
                <a:latin typeface="Arial" panose="020B0604020202020204" pitchFamily="34" charset="0"/>
              </a:rPr>
              <a:t>We are now moving into Session 5. As we approach the end of our day, we’re looking toward the future. During this session, we’ll talk about structures of support and do some action planning. </a:t>
            </a:r>
            <a:endParaRPr lang="en-US" b="0" dirty="0">
              <a:effectLst/>
            </a:endParaRPr>
          </a:p>
          <a:p>
            <a:br>
              <a:rPr lang="en-US" dirty="0"/>
            </a:br>
            <a:endParaRPr lang="en-US" dirty="0"/>
          </a:p>
        </p:txBody>
      </p:sp>
      <p:sp>
        <p:nvSpPr>
          <p:cNvPr id="4" name="Slide Number Placeholder 3"/>
          <p:cNvSpPr>
            <a:spLocks noGrp="1"/>
          </p:cNvSpPr>
          <p:nvPr>
            <p:ph type="sldNum" sz="quarter" idx="5"/>
          </p:nvPr>
        </p:nvSpPr>
        <p:spPr/>
        <p:txBody>
          <a:bodyPr/>
          <a:lstStyle/>
          <a:p>
            <a:pPr>
              <a:defRPr/>
            </a:pPr>
            <a:fld id="{DA88F034-55D3-4C47-BCFD-98903CE426D1}" type="slidenum">
              <a:rPr lang="en-US" smtClean="0"/>
              <a:pPr>
                <a:defRPr/>
              </a:pPr>
              <a:t>41</a:t>
            </a:fld>
            <a:endParaRPr lang="en-US"/>
          </a:p>
        </p:txBody>
      </p:sp>
    </p:spTree>
    <p:extLst>
      <p:ext uri="{BB962C8B-B14F-4D97-AF65-F5344CB8AC3E}">
        <p14:creationId xmlns:p14="http://schemas.microsoft.com/office/powerpoint/2010/main" val="384533906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spcBef>
                <a:spcPts val="0"/>
              </a:spcBef>
              <a:spcAft>
                <a:spcPts val="0"/>
              </a:spcAft>
            </a:pPr>
            <a:r>
              <a:rPr lang="en-US" sz="1800" b="0" i="0" u="none" strike="noStrike" dirty="0">
                <a:solidFill>
                  <a:srgbClr val="000000"/>
                </a:solidFill>
                <a:effectLst/>
                <a:latin typeface="Arial" panose="020B0604020202020204" pitchFamily="34" charset="0"/>
              </a:rPr>
              <a:t>(2 min)</a:t>
            </a:r>
            <a:endParaRPr lang="en-US" sz="1800" b="0" dirty="0">
              <a:effectLst/>
            </a:endParaRPr>
          </a:p>
          <a:p>
            <a:pPr rtl="0">
              <a:spcBef>
                <a:spcPts val="0"/>
              </a:spcBef>
              <a:spcAft>
                <a:spcPts val="0"/>
              </a:spcAft>
            </a:pPr>
            <a:br>
              <a:rPr lang="en-US" sz="1800" b="0" dirty="0">
                <a:effectLst/>
              </a:rPr>
            </a:br>
            <a:r>
              <a:rPr lang="en-US" sz="1800" b="0" i="0" u="none" strike="noStrike" dirty="0">
                <a:solidFill>
                  <a:srgbClr val="000000"/>
                </a:solidFill>
                <a:effectLst/>
                <a:latin typeface="Arial" panose="020B0604020202020204" pitchFamily="34" charset="0"/>
              </a:rPr>
              <a:t>Considering what support might look like, we want to share this video with you. It showcases how one school developed a support structure for their staff: Tap In, Tap Out. We realize this video shows an elementary school, so while you watch it, please think about your context and how support like this could be possible. [Facilitator will show the video.]</a:t>
            </a:r>
            <a:endParaRPr lang="en-US" sz="1800" b="0" dirty="0">
              <a:effectLst/>
            </a:endParaRPr>
          </a:p>
          <a:p>
            <a:br>
              <a:rPr lang="en-US" sz="1800" dirty="0"/>
            </a:br>
            <a:endParaRPr lang="en-US" sz="1800" dirty="0"/>
          </a:p>
        </p:txBody>
      </p:sp>
      <p:sp>
        <p:nvSpPr>
          <p:cNvPr id="4" name="Slide Number Placeholder 3"/>
          <p:cNvSpPr>
            <a:spLocks noGrp="1"/>
          </p:cNvSpPr>
          <p:nvPr>
            <p:ph type="sldNum" sz="quarter" idx="5"/>
          </p:nvPr>
        </p:nvSpPr>
        <p:spPr/>
        <p:txBody>
          <a:bodyPr/>
          <a:lstStyle/>
          <a:p>
            <a:pPr>
              <a:defRPr/>
            </a:pPr>
            <a:fld id="{DA88F034-55D3-4C47-BCFD-98903CE426D1}" type="slidenum">
              <a:rPr lang="en-US" smtClean="0"/>
              <a:pPr>
                <a:defRPr/>
              </a:pPr>
              <a:t>42</a:t>
            </a:fld>
            <a:endParaRPr lang="en-US"/>
          </a:p>
        </p:txBody>
      </p:sp>
    </p:spTree>
    <p:extLst>
      <p:ext uri="{BB962C8B-B14F-4D97-AF65-F5344CB8AC3E}">
        <p14:creationId xmlns:p14="http://schemas.microsoft.com/office/powerpoint/2010/main" val="110950729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spcBef>
                <a:spcPts val="0"/>
              </a:spcBef>
              <a:spcAft>
                <a:spcPts val="0"/>
              </a:spcAft>
            </a:pPr>
            <a:r>
              <a:rPr lang="en-US" sz="1800" b="0" i="0" u="none" strike="noStrike" dirty="0">
                <a:solidFill>
                  <a:srgbClr val="000000"/>
                </a:solidFill>
                <a:effectLst/>
                <a:latin typeface="Arial" panose="020B0604020202020204" pitchFamily="34" charset="0"/>
              </a:rPr>
              <a:t>(13 min)</a:t>
            </a:r>
            <a:endParaRPr lang="en-US" b="0" dirty="0">
              <a:effectLst/>
            </a:endParaRPr>
          </a:p>
          <a:p>
            <a:pPr rtl="0">
              <a:spcBef>
                <a:spcPts val="0"/>
              </a:spcBef>
              <a:spcAft>
                <a:spcPts val="0"/>
              </a:spcAft>
            </a:pPr>
            <a:br>
              <a:rPr lang="en-US" b="0" dirty="0">
                <a:effectLst/>
              </a:rPr>
            </a:br>
            <a:r>
              <a:rPr lang="en-US" sz="1800" b="0" i="0" u="none" strike="noStrike" dirty="0">
                <a:solidFill>
                  <a:srgbClr val="000000"/>
                </a:solidFill>
                <a:effectLst/>
                <a:latin typeface="Arial" panose="020B0604020202020204" pitchFamily="34" charset="0"/>
              </a:rPr>
              <a:t>We just watched this video about how one school developed the support structure of Tap In, Tap Out. While they didn’t explain how this came to be, we learned that opportunities, barriers, and possibilities are everywhere, and knowing these helps us imagine and implement greater support structures. </a:t>
            </a:r>
            <a:endParaRPr lang="en-US" b="0" dirty="0">
              <a:effectLst/>
            </a:endParaRPr>
          </a:p>
          <a:p>
            <a:pPr rtl="0">
              <a:spcBef>
                <a:spcPts val="0"/>
              </a:spcBef>
              <a:spcAft>
                <a:spcPts val="0"/>
              </a:spcAft>
            </a:pPr>
            <a:br>
              <a:rPr lang="en-US" b="0" dirty="0">
                <a:effectLst/>
              </a:rPr>
            </a:br>
            <a:r>
              <a:rPr lang="en-US" sz="1800" b="0" i="0" u="none" strike="noStrike" dirty="0">
                <a:solidFill>
                  <a:srgbClr val="000000"/>
                </a:solidFill>
                <a:effectLst/>
                <a:latin typeface="Arial" panose="020B0604020202020204" pitchFamily="34" charset="0"/>
              </a:rPr>
              <a:t>Now, we will give you some time to reflect on the existing opportunities for support, barriers, and new possibilities when it comes to implementing transformative SEL in your context. You will find this trifold provided for you.</a:t>
            </a:r>
            <a:endParaRPr lang="en-US" b="0" dirty="0">
              <a:effectLst/>
            </a:endParaRPr>
          </a:p>
          <a:p>
            <a:pPr rtl="0">
              <a:spcBef>
                <a:spcPts val="0"/>
              </a:spcBef>
              <a:spcAft>
                <a:spcPts val="0"/>
              </a:spcAft>
            </a:pPr>
            <a:br>
              <a:rPr lang="en-US" b="0" dirty="0">
                <a:effectLst/>
              </a:rPr>
            </a:br>
            <a:r>
              <a:rPr lang="en-US" sz="1800" b="0" i="0" u="none" strike="noStrike" dirty="0">
                <a:solidFill>
                  <a:srgbClr val="000000"/>
                </a:solidFill>
                <a:effectLst/>
                <a:latin typeface="Arial" panose="020B0604020202020204" pitchFamily="34" charset="0"/>
              </a:rPr>
              <a:t>The first column is opportunities. Think about your colleagues and peers and how you already support each other in lesson planning, classroom management, and capacity building. In this column, you will document the current resources for support. In the next column, Barriers, you will brainstorm all the things that serve as barriers to getting support - this will likely include time but think deeper about what could be getting in the way. The third column is for you to brainstorm new possibilities for support. Think about how you might want someone to support you in implementing and embodying transformative SEL - we invite you to put any barriers or limits aside for this column and think big about what you want and need. Any questions? [Facilitator will give 10 minutes for participants to complete the tri-fold independently.]</a:t>
            </a:r>
            <a:endParaRPr lang="en-US" b="0" dirty="0">
              <a:effectLst/>
            </a:endParaRPr>
          </a:p>
          <a:p>
            <a:br>
              <a:rPr lang="en-US" dirty="0"/>
            </a:br>
            <a:endParaRPr lang="en-US" dirty="0"/>
          </a:p>
        </p:txBody>
      </p:sp>
      <p:sp>
        <p:nvSpPr>
          <p:cNvPr id="4" name="Slide Number Placeholder 3"/>
          <p:cNvSpPr>
            <a:spLocks noGrp="1"/>
          </p:cNvSpPr>
          <p:nvPr>
            <p:ph type="sldNum" sz="quarter" idx="5"/>
          </p:nvPr>
        </p:nvSpPr>
        <p:spPr/>
        <p:txBody>
          <a:bodyPr/>
          <a:lstStyle/>
          <a:p>
            <a:pPr>
              <a:defRPr/>
            </a:pPr>
            <a:fld id="{DA88F034-55D3-4C47-BCFD-98903CE426D1}" type="slidenum">
              <a:rPr lang="en-US" smtClean="0"/>
              <a:pPr>
                <a:defRPr/>
              </a:pPr>
              <a:t>43</a:t>
            </a:fld>
            <a:endParaRPr lang="en-US"/>
          </a:p>
        </p:txBody>
      </p:sp>
    </p:spTree>
    <p:extLst>
      <p:ext uri="{BB962C8B-B14F-4D97-AF65-F5344CB8AC3E}">
        <p14:creationId xmlns:p14="http://schemas.microsoft.com/office/powerpoint/2010/main" val="54940778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spcBef>
                <a:spcPts val="0"/>
              </a:spcBef>
              <a:spcAft>
                <a:spcPts val="0"/>
              </a:spcAft>
            </a:pPr>
            <a:r>
              <a:rPr lang="en-US" sz="1200" b="0" i="0" u="none" strike="noStrike" dirty="0">
                <a:solidFill>
                  <a:srgbClr val="001D35"/>
                </a:solidFill>
                <a:effectLst/>
                <a:latin typeface="Roboto" panose="020F0502020204030204" pitchFamily="34" charset="0"/>
              </a:rPr>
              <a:t>(2 min)</a:t>
            </a:r>
            <a:endParaRPr lang="en-US" b="0" dirty="0">
              <a:effectLst/>
            </a:endParaRPr>
          </a:p>
          <a:p>
            <a:pPr rtl="0">
              <a:spcBef>
                <a:spcPts val="0"/>
              </a:spcBef>
              <a:spcAft>
                <a:spcPts val="0"/>
              </a:spcAft>
            </a:pPr>
            <a:br>
              <a:rPr lang="en-US" b="0" dirty="0">
                <a:effectLst/>
              </a:rPr>
            </a:br>
            <a:r>
              <a:rPr lang="en-US" sz="1200" b="0" i="0" u="none" strike="noStrike" dirty="0">
                <a:solidFill>
                  <a:srgbClr val="001D35"/>
                </a:solidFill>
                <a:effectLst/>
                <a:latin typeface="Roboto" panose="02000000000000000000" pitchFamily="2" charset="0"/>
              </a:rPr>
              <a:t>A circle of control and influence is </a:t>
            </a:r>
            <a:r>
              <a:rPr lang="en-US" sz="1200" b="0" i="0" u="none" strike="noStrike" dirty="0">
                <a:solidFill>
                  <a:srgbClr val="000000"/>
                </a:solidFill>
                <a:effectLst/>
                <a:latin typeface="Roboto" panose="02000000000000000000" pitchFamily="2" charset="0"/>
              </a:rPr>
              <a:t>a concept where individuals visualize their life situations as concentric circles, with the inner circle representing things they have direct control over ("circle of control") and the outer circle representing things they can influence but not fully control ("circle of influence"). Looking at this image, the larger circle is the circle of concern. This represents the range of things we might be concerned about but cannot control. The middle circle is the circle of influence. In this circle, we focus on the concerns about which we can do something. We don’t have control, but we can influence it. The smallest circle is the circle of control. This is what we can directly impact. Please think about everything that you learned today. Think about the things that you can influence and the things that you can control moving forward.</a:t>
            </a:r>
            <a:endParaRPr lang="en-US" b="0" dirty="0">
              <a:effectLst/>
            </a:endParaRPr>
          </a:p>
          <a:p>
            <a:br>
              <a:rPr lang="en-US" dirty="0"/>
            </a:br>
            <a:endParaRPr lang="en-US" dirty="0"/>
          </a:p>
          <a:p>
            <a:endParaRPr lang="en-US" dirty="0"/>
          </a:p>
        </p:txBody>
      </p:sp>
      <p:sp>
        <p:nvSpPr>
          <p:cNvPr id="4" name="Slide Number Placeholder 3"/>
          <p:cNvSpPr>
            <a:spLocks noGrp="1"/>
          </p:cNvSpPr>
          <p:nvPr>
            <p:ph type="sldNum" sz="quarter" idx="5"/>
          </p:nvPr>
        </p:nvSpPr>
        <p:spPr/>
        <p:txBody>
          <a:bodyPr/>
          <a:lstStyle/>
          <a:p>
            <a:pPr>
              <a:defRPr/>
            </a:pPr>
            <a:fld id="{DA88F034-55D3-4C47-BCFD-98903CE426D1}" type="slidenum">
              <a:rPr lang="en-US" smtClean="0"/>
              <a:pPr>
                <a:defRPr/>
              </a:pPr>
              <a:t>44</a:t>
            </a:fld>
            <a:endParaRPr lang="en-US"/>
          </a:p>
        </p:txBody>
      </p:sp>
    </p:spTree>
    <p:extLst>
      <p:ext uri="{BB962C8B-B14F-4D97-AF65-F5344CB8AC3E}">
        <p14:creationId xmlns:p14="http://schemas.microsoft.com/office/powerpoint/2010/main" val="107078006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min)</a:t>
            </a:r>
          </a:p>
          <a:p>
            <a:endParaRPr lang="en-US" dirty="0"/>
          </a:p>
          <a:p>
            <a:r>
              <a:rPr lang="en-US" dirty="0"/>
              <a:t>As you transition to action planning, it might be supportive to return to Oregon’s Transformative SEL Framework and to consider the different elements of the educational ecosystem that lead to Transformative SEL, such as the Conditions for Learning the Thriving and the Guiding Principles.</a:t>
            </a:r>
          </a:p>
          <a:p>
            <a:endParaRPr lang="en-US" dirty="0">
              <a:ea typeface="Calibri"/>
              <a:cs typeface="Calibri"/>
            </a:endParaRPr>
          </a:p>
        </p:txBody>
      </p:sp>
      <p:sp>
        <p:nvSpPr>
          <p:cNvPr id="4" name="Slide Number Placeholder 3"/>
          <p:cNvSpPr>
            <a:spLocks noGrp="1"/>
          </p:cNvSpPr>
          <p:nvPr>
            <p:ph type="sldNum" sz="quarter" idx="5"/>
          </p:nvPr>
        </p:nvSpPr>
        <p:spPr/>
        <p:txBody>
          <a:bodyPr/>
          <a:lstStyle/>
          <a:p>
            <a:pPr>
              <a:defRPr/>
            </a:pPr>
            <a:fld id="{DA88F034-55D3-4C47-BCFD-98903CE426D1}" type="slidenum">
              <a:rPr lang="en-US"/>
              <a:pPr>
                <a:defRPr/>
              </a:pPr>
              <a:t>45</a:t>
            </a:fld>
            <a:endParaRPr lang="en-US"/>
          </a:p>
        </p:txBody>
      </p:sp>
    </p:spTree>
    <p:extLst>
      <p:ext uri="{BB962C8B-B14F-4D97-AF65-F5344CB8AC3E}">
        <p14:creationId xmlns:p14="http://schemas.microsoft.com/office/powerpoint/2010/main" val="183220924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spcBef>
                <a:spcPts val="0"/>
              </a:spcBef>
              <a:spcAft>
                <a:spcPts val="0"/>
              </a:spcAft>
            </a:pPr>
            <a:r>
              <a:rPr lang="en-US" sz="1800" b="0" i="0" u="none" strike="noStrike" dirty="0">
                <a:solidFill>
                  <a:srgbClr val="000000"/>
                </a:solidFill>
                <a:effectLst/>
                <a:latin typeface="Arial"/>
                <a:cs typeface="Arial"/>
              </a:rPr>
              <a:t>(9 min)</a:t>
            </a:r>
            <a:endParaRPr lang="en-US" b="0" dirty="0">
              <a:effectLst/>
              <a:latin typeface="Arial"/>
              <a:cs typeface="Arial"/>
            </a:endParaRPr>
          </a:p>
          <a:p>
            <a:pPr rtl="0">
              <a:spcBef>
                <a:spcPts val="0"/>
              </a:spcBef>
              <a:spcAft>
                <a:spcPts val="0"/>
              </a:spcAft>
            </a:pPr>
            <a:br>
              <a:rPr lang="en-US" b="0" dirty="0">
                <a:effectLst/>
              </a:rPr>
            </a:br>
            <a:r>
              <a:rPr lang="en-US" sz="1800" b="0" i="0" u="none" strike="noStrike" dirty="0">
                <a:solidFill>
                  <a:srgbClr val="000000"/>
                </a:solidFill>
                <a:effectLst/>
                <a:latin typeface="Arial" panose="020B0604020202020204" pitchFamily="34" charset="0"/>
              </a:rPr>
              <a:t>You can’t control everything. Think about what you can control and influence. We want you to identify three steps: individual, interpersonal, and institutional. At the individual level, think of a step of something that is in your sphere of control. The second step asks you to identify your next step with a colleague, peer, or partner. You don’t have control over what others do, but you can influence them and control how you engage with others. Lastly, you can influence within your institution or organization. What might be your step within your organization? You will have 8 minutes to write these down on the 3 steps trifold provided for you in your binder.</a:t>
            </a:r>
          </a:p>
          <a:p>
            <a:pPr rtl="0">
              <a:spcBef>
                <a:spcPts val="0"/>
              </a:spcBef>
              <a:spcAft>
                <a:spcPts val="0"/>
              </a:spcAft>
            </a:pPr>
            <a:endParaRPr lang="en-US" sz="1800" b="0" i="0" u="none" strike="noStrike" dirty="0">
              <a:solidFill>
                <a:srgbClr val="000000"/>
              </a:solidFill>
              <a:effectLst/>
              <a:latin typeface="Arial" panose="020B0604020202020204" pitchFamily="34" charset="0"/>
            </a:endParaRPr>
          </a:p>
          <a:p>
            <a:pPr rtl="0">
              <a:spcBef>
                <a:spcPts val="0"/>
              </a:spcBef>
              <a:spcAft>
                <a:spcPts val="0"/>
              </a:spcAft>
            </a:pPr>
            <a:r>
              <a:rPr lang="en-US" sz="1800" b="0" i="0" u="none" strike="noStrike" dirty="0">
                <a:solidFill>
                  <a:srgbClr val="000000"/>
                </a:solidFill>
                <a:effectLst/>
                <a:latin typeface="Arial" panose="020B0604020202020204" pitchFamily="34" charset="0"/>
              </a:rPr>
              <a:t>[Facilitator note: If you need some examples to offer participants in addition to the ”Tap In, Tap Out” video, you may choose to share the following:</a:t>
            </a:r>
          </a:p>
          <a:p>
            <a:pPr marL="171450" indent="-171450" rtl="0">
              <a:spcBef>
                <a:spcPts val="0"/>
              </a:spcBef>
              <a:spcAft>
                <a:spcPts val="0"/>
              </a:spcAft>
              <a:buFont typeface="Arial" panose="020B0604020202020204" pitchFamily="34" charset="0"/>
              <a:buChar char="•"/>
            </a:pPr>
            <a:r>
              <a:rPr lang="en-US" b="0" dirty="0">
                <a:effectLst/>
              </a:rPr>
              <a:t>The use of synchronous planning during prep, </a:t>
            </a:r>
          </a:p>
          <a:p>
            <a:pPr marL="171450" indent="-171450" rtl="0">
              <a:spcBef>
                <a:spcPts val="0"/>
              </a:spcBef>
              <a:spcAft>
                <a:spcPts val="0"/>
              </a:spcAft>
              <a:buFont typeface="Arial" panose="020B0604020202020204" pitchFamily="34" charset="0"/>
              <a:buChar char="•"/>
            </a:pPr>
            <a:r>
              <a:rPr lang="en-US" b="0" dirty="0">
                <a:effectLst/>
              </a:rPr>
              <a:t>Adding a TSEL section to a team meeting or a department/grade newsletter,</a:t>
            </a:r>
          </a:p>
          <a:p>
            <a:pPr marL="171450" indent="-171450" rtl="0">
              <a:spcBef>
                <a:spcPts val="0"/>
              </a:spcBef>
              <a:spcAft>
                <a:spcPts val="0"/>
              </a:spcAft>
              <a:buFont typeface="Arial" panose="020B0604020202020204" pitchFamily="34" charset="0"/>
              <a:buChar char="•"/>
            </a:pPr>
            <a:r>
              <a:rPr lang="en-US" b="0" dirty="0">
                <a:effectLst/>
              </a:rPr>
              <a:t>Creating role-alike or identity-conscious groups for support]</a:t>
            </a:r>
          </a:p>
          <a:p>
            <a:br>
              <a:rPr lang="en-US" dirty="0"/>
            </a:br>
            <a:endParaRPr lang="en-US" dirty="0"/>
          </a:p>
        </p:txBody>
      </p:sp>
      <p:sp>
        <p:nvSpPr>
          <p:cNvPr id="4" name="Slide Number Placeholder 3"/>
          <p:cNvSpPr>
            <a:spLocks noGrp="1"/>
          </p:cNvSpPr>
          <p:nvPr>
            <p:ph type="sldNum" sz="quarter" idx="5"/>
          </p:nvPr>
        </p:nvSpPr>
        <p:spPr/>
        <p:txBody>
          <a:bodyPr/>
          <a:lstStyle/>
          <a:p>
            <a:pPr>
              <a:defRPr/>
            </a:pPr>
            <a:fld id="{DA88F034-55D3-4C47-BCFD-98903CE426D1}" type="slidenum">
              <a:rPr lang="en-US" smtClean="0"/>
              <a:pPr>
                <a:defRPr/>
              </a:pPr>
              <a:t>46</a:t>
            </a:fld>
            <a:endParaRPr lang="en-US"/>
          </a:p>
        </p:txBody>
      </p:sp>
    </p:spTree>
    <p:extLst>
      <p:ext uri="{BB962C8B-B14F-4D97-AF65-F5344CB8AC3E}">
        <p14:creationId xmlns:p14="http://schemas.microsoft.com/office/powerpoint/2010/main" val="290107475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spcBef>
                <a:spcPts val="0"/>
              </a:spcBef>
              <a:spcAft>
                <a:spcPts val="0"/>
              </a:spcAft>
            </a:pPr>
            <a:r>
              <a:rPr lang="en-US" sz="1800" b="0" i="0" u="none" strike="noStrike" dirty="0">
                <a:solidFill>
                  <a:srgbClr val="000000"/>
                </a:solidFill>
                <a:effectLst/>
                <a:latin typeface="Arial" panose="020B0604020202020204" pitchFamily="34" charset="0"/>
              </a:rPr>
              <a:t>(10 min)</a:t>
            </a:r>
            <a:endParaRPr lang="en-US" b="0" dirty="0">
              <a:effectLst/>
            </a:endParaRPr>
          </a:p>
          <a:p>
            <a:pPr rtl="0">
              <a:spcBef>
                <a:spcPts val="0"/>
              </a:spcBef>
              <a:spcAft>
                <a:spcPts val="0"/>
              </a:spcAft>
            </a:pPr>
            <a:br>
              <a:rPr lang="en-US" b="0" dirty="0">
                <a:effectLst/>
              </a:rPr>
            </a:br>
            <a:r>
              <a:rPr lang="en-US" sz="1800" b="0" i="0" u="none" strike="noStrike" dirty="0">
                <a:solidFill>
                  <a:srgbClr val="000000"/>
                </a:solidFill>
                <a:effectLst/>
                <a:latin typeface="Arial" panose="020B0604020202020204" pitchFamily="34" charset="0"/>
              </a:rPr>
              <a:t>Now, we would like to ask you to find a small group. In this group, we’ll have you discuss the systems of support reflection and action planning you just did. There are three questions for you to use, but feel free to go off-script and respect your comfort level. Enjoy! You’ll have about 8 minutes!</a:t>
            </a:r>
            <a:endParaRPr lang="en-US" b="0" dirty="0">
              <a:effectLst/>
            </a:endParaRPr>
          </a:p>
          <a:p>
            <a:pPr rtl="0">
              <a:spcBef>
                <a:spcPts val="0"/>
              </a:spcBef>
              <a:spcAft>
                <a:spcPts val="0"/>
              </a:spcAft>
            </a:pPr>
            <a:br>
              <a:rPr lang="en-US" b="0" dirty="0">
                <a:effectLst/>
              </a:rPr>
            </a:br>
            <a:r>
              <a:rPr lang="en-US" sz="1800" b="0" i="0" u="none" strike="noStrike" dirty="0">
                <a:solidFill>
                  <a:srgbClr val="000000"/>
                </a:solidFill>
                <a:effectLst/>
                <a:latin typeface="Arial" panose="020B0604020202020204" pitchFamily="34" charset="0"/>
              </a:rPr>
              <a:t>Thank you for engaging with your group. Can one volunteer share one thing from their group? </a:t>
            </a:r>
            <a:endParaRPr lang="en-US" b="0" dirty="0">
              <a:effectLst/>
            </a:endParaRPr>
          </a:p>
          <a:p>
            <a:pPr rtl="0">
              <a:spcBef>
                <a:spcPts val="0"/>
              </a:spcBef>
              <a:spcAft>
                <a:spcPts val="0"/>
              </a:spcAft>
            </a:pPr>
            <a:br>
              <a:rPr lang="en-US" b="0" dirty="0">
                <a:effectLst/>
              </a:rPr>
            </a:br>
            <a:r>
              <a:rPr lang="en-US" sz="1800" b="0" i="0" u="none" strike="noStrike" dirty="0">
                <a:solidFill>
                  <a:srgbClr val="000000"/>
                </a:solidFill>
                <a:effectLst/>
                <a:latin typeface="Arial" panose="020B0604020202020204" pitchFamily="34" charset="0"/>
              </a:rPr>
              <a:t>We hope you take these reflections and action plans back with you and that they help you continue today’s work!</a:t>
            </a:r>
            <a:endParaRPr lang="en-US" b="0" dirty="0">
              <a:effectLst/>
            </a:endParaRPr>
          </a:p>
          <a:p>
            <a:br>
              <a:rPr lang="en-US" dirty="0"/>
            </a:br>
            <a:endParaRPr lang="en-US" dirty="0"/>
          </a:p>
        </p:txBody>
      </p:sp>
      <p:sp>
        <p:nvSpPr>
          <p:cNvPr id="4" name="Slide Number Placeholder 3"/>
          <p:cNvSpPr>
            <a:spLocks noGrp="1"/>
          </p:cNvSpPr>
          <p:nvPr>
            <p:ph type="sldNum" sz="quarter" idx="5"/>
          </p:nvPr>
        </p:nvSpPr>
        <p:spPr/>
        <p:txBody>
          <a:bodyPr/>
          <a:lstStyle/>
          <a:p>
            <a:pPr>
              <a:defRPr/>
            </a:pPr>
            <a:fld id="{DA88F034-55D3-4C47-BCFD-98903CE426D1}" type="slidenum">
              <a:rPr lang="en-US" smtClean="0"/>
              <a:pPr>
                <a:defRPr/>
              </a:pPr>
              <a:t>47</a:t>
            </a:fld>
            <a:endParaRPr lang="en-US"/>
          </a:p>
        </p:txBody>
      </p:sp>
    </p:spTree>
    <p:extLst>
      <p:ext uri="{BB962C8B-B14F-4D97-AF65-F5344CB8AC3E}">
        <p14:creationId xmlns:p14="http://schemas.microsoft.com/office/powerpoint/2010/main" val="164677526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spcBef>
                <a:spcPts val="0"/>
              </a:spcBef>
              <a:spcAft>
                <a:spcPts val="0"/>
              </a:spcAft>
            </a:pPr>
            <a:r>
              <a:rPr lang="en-US" sz="1800" b="0" i="0" u="none" strike="noStrike">
                <a:solidFill>
                  <a:srgbClr val="000000"/>
                </a:solidFill>
                <a:effectLst/>
                <a:latin typeface="Arial" panose="020B0604020202020204" pitchFamily="34" charset="0"/>
              </a:rPr>
              <a:t>(&lt;1 min)</a:t>
            </a:r>
            <a:endParaRPr lang="en-US" b="0">
              <a:effectLst/>
            </a:endParaRPr>
          </a:p>
          <a:p>
            <a:pPr rtl="0">
              <a:spcBef>
                <a:spcPts val="0"/>
              </a:spcBef>
              <a:spcAft>
                <a:spcPts val="0"/>
              </a:spcAft>
            </a:pPr>
            <a:br>
              <a:rPr lang="en-US" b="0">
                <a:effectLst/>
              </a:rPr>
            </a:br>
            <a:r>
              <a:rPr lang="en-US" sz="1800" b="0" i="0" u="none" strike="noStrike">
                <a:solidFill>
                  <a:srgbClr val="000000"/>
                </a:solidFill>
                <a:effectLst/>
                <a:latin typeface="Arial" panose="020B0604020202020204" pitchFamily="34" charset="0"/>
              </a:rPr>
              <a:t>And here we are, at the end of our day together. </a:t>
            </a:r>
            <a:endParaRPr lang="en-US" b="0">
              <a:effectLst/>
            </a:endParaRPr>
          </a:p>
          <a:p>
            <a:br>
              <a:rPr lang="en-US"/>
            </a:br>
            <a:endParaRPr lang="en-US"/>
          </a:p>
        </p:txBody>
      </p:sp>
      <p:sp>
        <p:nvSpPr>
          <p:cNvPr id="4" name="Slide Number Placeholder 3"/>
          <p:cNvSpPr>
            <a:spLocks noGrp="1"/>
          </p:cNvSpPr>
          <p:nvPr>
            <p:ph type="sldNum" sz="quarter" idx="5"/>
          </p:nvPr>
        </p:nvSpPr>
        <p:spPr/>
        <p:txBody>
          <a:bodyPr/>
          <a:lstStyle/>
          <a:p>
            <a:pPr>
              <a:defRPr/>
            </a:pPr>
            <a:fld id="{DA88F034-55D3-4C47-BCFD-98903CE426D1}" type="slidenum">
              <a:rPr lang="en-US" smtClean="0"/>
              <a:pPr>
                <a:defRPr/>
              </a:pPr>
              <a:t>48</a:t>
            </a:fld>
            <a:endParaRPr lang="en-US"/>
          </a:p>
        </p:txBody>
      </p:sp>
    </p:spTree>
    <p:extLst>
      <p:ext uri="{BB962C8B-B14F-4D97-AF65-F5344CB8AC3E}">
        <p14:creationId xmlns:p14="http://schemas.microsoft.com/office/powerpoint/2010/main" val="123464918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spcBef>
                <a:spcPts val="0"/>
              </a:spcBef>
              <a:spcAft>
                <a:spcPts val="0"/>
              </a:spcAft>
            </a:pPr>
            <a:r>
              <a:rPr lang="en-US" sz="1800" b="0" i="0" u="none" strike="noStrike" dirty="0">
                <a:solidFill>
                  <a:srgbClr val="000000"/>
                </a:solidFill>
                <a:effectLst/>
                <a:latin typeface="Arial" panose="020B0604020202020204" pitchFamily="34" charset="0"/>
              </a:rPr>
              <a:t>(&lt;1 min) </a:t>
            </a:r>
            <a:endParaRPr lang="en-US" b="0" dirty="0">
              <a:effectLst/>
            </a:endParaRPr>
          </a:p>
          <a:p>
            <a:pPr rtl="0">
              <a:spcBef>
                <a:spcPts val="0"/>
              </a:spcBef>
              <a:spcAft>
                <a:spcPts val="0"/>
              </a:spcAft>
            </a:pPr>
            <a:br>
              <a:rPr lang="en-US" b="0" dirty="0">
                <a:effectLst/>
              </a:rPr>
            </a:br>
            <a:r>
              <a:rPr lang="en-US" sz="1800" b="0" i="0" u="none" strike="noStrike" dirty="0">
                <a:solidFill>
                  <a:srgbClr val="000000"/>
                </a:solidFill>
                <a:effectLst/>
                <a:latin typeface="Arial" panose="020B0604020202020204" pitchFamily="34" charset="0"/>
              </a:rPr>
              <a:t>As we look ahead, let’s recap our day and the resources that you have, and then we’ll intentionally close together.</a:t>
            </a:r>
            <a:endParaRPr lang="en-US" b="0" dirty="0">
              <a:effectLst/>
            </a:endParaRPr>
          </a:p>
          <a:p>
            <a:br>
              <a:rPr lang="en-US" dirty="0"/>
            </a:br>
            <a:endParaRPr lang="en-US" dirty="0"/>
          </a:p>
        </p:txBody>
      </p:sp>
      <p:sp>
        <p:nvSpPr>
          <p:cNvPr id="4" name="Slide Number Placeholder 3"/>
          <p:cNvSpPr>
            <a:spLocks noGrp="1"/>
          </p:cNvSpPr>
          <p:nvPr>
            <p:ph type="sldNum" sz="quarter" idx="5"/>
          </p:nvPr>
        </p:nvSpPr>
        <p:spPr/>
        <p:txBody>
          <a:bodyPr/>
          <a:lstStyle/>
          <a:p>
            <a:pPr>
              <a:defRPr/>
            </a:pPr>
            <a:fld id="{DA88F034-55D3-4C47-BCFD-98903CE426D1}" type="slidenum">
              <a:rPr lang="en-US" smtClean="0"/>
              <a:pPr>
                <a:defRPr/>
              </a:pPr>
              <a:t>49</a:t>
            </a:fld>
            <a:endParaRPr lang="en-US"/>
          </a:p>
        </p:txBody>
      </p:sp>
    </p:spTree>
    <p:extLst>
      <p:ext uri="{BB962C8B-B14F-4D97-AF65-F5344CB8AC3E}">
        <p14:creationId xmlns:p14="http://schemas.microsoft.com/office/powerpoint/2010/main" val="10238286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dirty="0">
                <a:solidFill>
                  <a:srgbClr val="000000"/>
                </a:solidFill>
                <a:effectLst/>
                <a:latin typeface="Arial"/>
                <a:cs typeface="Arial"/>
              </a:rPr>
              <a:t>(4 mins)</a:t>
            </a:r>
            <a:endParaRPr lang="en-US" b="0" dirty="0">
              <a:effectLst/>
              <a:latin typeface="Arial"/>
              <a:ea typeface="Calibri"/>
              <a:cs typeface="Arial"/>
            </a:endParaRPr>
          </a:p>
          <a:p>
            <a:pPr rtl="0">
              <a:spcBef>
                <a:spcPts val="0"/>
              </a:spcBef>
              <a:spcAft>
                <a:spcPts val="0"/>
              </a:spcAft>
            </a:pPr>
            <a:br>
              <a:rPr lang="en-US" b="0" dirty="0">
                <a:effectLst/>
                <a:cs typeface="+mn-lt"/>
              </a:rPr>
            </a:br>
            <a:r>
              <a:rPr lang="en-US" sz="1200" b="0" i="0" u="none" strike="noStrike" dirty="0">
                <a:solidFill>
                  <a:srgbClr val="000000"/>
                </a:solidFill>
                <a:effectLst/>
                <a:latin typeface="Arial"/>
                <a:cs typeface="Arial"/>
              </a:rPr>
              <a:t>Before we dive deep into all this work today, we want to share WHY Transformative SEL is so important. I will read a lot of research and facts, and I invite you to think about those most important to you and your work!</a:t>
            </a:r>
            <a:endParaRPr lang="en-US" b="0" dirty="0">
              <a:effectLst/>
              <a:latin typeface="Arial"/>
              <a:cs typeface="Arial"/>
            </a:endParaRPr>
          </a:p>
          <a:p>
            <a:pPr rtl="0">
              <a:spcBef>
                <a:spcPts val="0"/>
              </a:spcBef>
              <a:spcAft>
                <a:spcPts val="0"/>
              </a:spcAft>
            </a:pPr>
            <a:br>
              <a:rPr lang="en-US" b="0" dirty="0">
                <a:effectLst/>
                <a:cs typeface="+mn-lt"/>
              </a:rPr>
            </a:br>
            <a:r>
              <a:rPr lang="en-US" sz="1200" b="0" i="0" u="none" strike="noStrike" dirty="0">
                <a:solidFill>
                  <a:srgbClr val="000000"/>
                </a:solidFill>
                <a:effectLst/>
                <a:latin typeface="Arial"/>
                <a:cs typeface="Arial"/>
              </a:rPr>
              <a:t>1. SEL leads to improved academic achievement: Hundreds of studies involving more than one million students worldwide offer consistent evidence that SEL positively impacts students' academic achievement in the short and long term.</a:t>
            </a:r>
            <a:endParaRPr lang="en-US" b="0" dirty="0">
              <a:effectLst/>
              <a:latin typeface="Arial"/>
              <a:cs typeface="Arial"/>
            </a:endParaRPr>
          </a:p>
          <a:p>
            <a:pPr rtl="0">
              <a:spcBef>
                <a:spcPts val="0"/>
              </a:spcBef>
              <a:spcAft>
                <a:spcPts val="0"/>
              </a:spcAft>
            </a:pPr>
            <a:br>
              <a:rPr lang="en-US" b="0" dirty="0">
                <a:effectLst/>
                <a:cs typeface="+mn-lt"/>
              </a:rPr>
            </a:br>
            <a:r>
              <a:rPr lang="en-US" sz="1200" b="0" i="0" u="none" strike="noStrike" dirty="0">
                <a:solidFill>
                  <a:srgbClr val="000000"/>
                </a:solidFill>
                <a:effectLst/>
                <a:latin typeface="Arial"/>
                <a:cs typeface="Arial"/>
              </a:rPr>
              <a:t>2. SEL contributes to healthy well-being and safe schools: Participation in SEL programs is linked to decreased emotional distress, more positive attitudes about self and others, and fewer externalizing behaviors and discipline problems. It enhances young people’s coping skills, resiliency, and emotion identification, which can help reduce symptoms of depression and anxiety. Students participating in SEL report an increased sense of safety and support, better relationships with teachers, and stronger feelings of belonging and inclusiveness in schools. SEL contributes to reductions in bullying and aggression.</a:t>
            </a:r>
            <a:endParaRPr lang="en-US" b="0" dirty="0">
              <a:effectLst/>
              <a:latin typeface="Arial"/>
              <a:cs typeface="Arial"/>
            </a:endParaRPr>
          </a:p>
          <a:p>
            <a:pPr rtl="0">
              <a:spcBef>
                <a:spcPts val="0"/>
              </a:spcBef>
              <a:spcAft>
                <a:spcPts val="0"/>
              </a:spcAft>
            </a:pPr>
            <a:br>
              <a:rPr lang="en-US" b="0" dirty="0">
                <a:effectLst/>
                <a:cs typeface="+mn-lt"/>
              </a:rPr>
            </a:br>
            <a:r>
              <a:rPr lang="en-US" sz="1200" b="0" i="0" u="none" strike="noStrike" dirty="0">
                <a:solidFill>
                  <a:srgbClr val="000000"/>
                </a:solidFill>
                <a:effectLst/>
                <a:latin typeface="Arial"/>
                <a:cs typeface="Arial"/>
              </a:rPr>
              <a:t>3. SEL develops skills that promote future readiness: Youth with more social and emotional skills are more likely to hit important milestones, including high school graduation, postsecondary enrollment and completion, and stable, full-time employment.</a:t>
            </a:r>
            <a:endParaRPr lang="en-US" b="0" dirty="0">
              <a:effectLst/>
              <a:latin typeface="Arial"/>
              <a:cs typeface="Arial"/>
            </a:endParaRPr>
          </a:p>
          <a:p>
            <a:pPr rtl="0">
              <a:spcBef>
                <a:spcPts val="0"/>
              </a:spcBef>
              <a:spcAft>
                <a:spcPts val="0"/>
              </a:spcAft>
            </a:pPr>
            <a:br>
              <a:rPr lang="en-US" b="0" dirty="0">
                <a:effectLst/>
                <a:cs typeface="+mn-lt"/>
              </a:rPr>
            </a:br>
            <a:r>
              <a:rPr lang="en-US" sz="1200" b="0" i="0" u="none" strike="noStrike" dirty="0">
                <a:solidFill>
                  <a:srgbClr val="000000"/>
                </a:solidFill>
                <a:effectLst/>
                <a:latin typeface="Arial"/>
                <a:cs typeface="Arial"/>
              </a:rPr>
              <a:t>4. SEL is effective across cultural contexts: SEL is consistently effective across demographic groups; socioeconomic and cultural backgrounds; and urban, suburban, and rural communities inside and outside the United States. It is most effective when designed with a specific context or culture in mind, which makes Transformative SEL so special.</a:t>
            </a:r>
            <a:endParaRPr lang="en-US" b="0" dirty="0">
              <a:effectLst/>
              <a:latin typeface="Arial"/>
              <a:cs typeface="Arial"/>
            </a:endParaRPr>
          </a:p>
          <a:p>
            <a:pPr rtl="0">
              <a:spcBef>
                <a:spcPts val="0"/>
              </a:spcBef>
              <a:spcAft>
                <a:spcPts val="0"/>
              </a:spcAft>
            </a:pPr>
            <a:br>
              <a:rPr lang="en-US" b="0" dirty="0">
                <a:effectLst/>
                <a:cs typeface="+mn-lt"/>
              </a:rPr>
            </a:br>
            <a:r>
              <a:rPr lang="en-US" sz="1200" b="0" i="0" u="none" strike="noStrike" dirty="0">
                <a:solidFill>
                  <a:srgbClr val="000000"/>
                </a:solidFill>
                <a:effectLst/>
                <a:latin typeface="Arial"/>
                <a:cs typeface="Arial"/>
              </a:rPr>
              <a:t>5. SEL benefits adults, children, and youth: Educators with strong social and emotional competence report higher levels of job satisfaction and less burnout. Focusing on SEL can help educators build and maintain stronger relationships with students and manage classrooms. Teachers who teach SEL report feeling more effective at their jobs and lower levels of job-related anxiety.</a:t>
            </a:r>
            <a:endParaRPr lang="en-US" b="0" dirty="0">
              <a:effectLst/>
              <a:latin typeface="Arial"/>
              <a:cs typeface="Arial"/>
            </a:endParaRPr>
          </a:p>
          <a:p>
            <a:endParaRPr lang="en-US" dirty="0">
              <a:cs typeface="+mn-lt"/>
            </a:endParaRPr>
          </a:p>
          <a:p>
            <a:r>
              <a:rPr lang="en-US" b="1" dirty="0">
                <a:cs typeface="+mn-lt"/>
              </a:rPr>
              <a:t>-------</a:t>
            </a:r>
          </a:p>
          <a:p>
            <a:endParaRPr lang="en-US" b="1" dirty="0">
              <a:cs typeface="+mn-lt"/>
            </a:endParaRPr>
          </a:p>
          <a:p>
            <a:r>
              <a:rPr lang="en-US" b="1" dirty="0"/>
              <a:t>Photo: Leif </a:t>
            </a:r>
            <a:r>
              <a:rPr lang="en-US" b="1" dirty="0" err="1"/>
              <a:t>Sjoquist</a:t>
            </a:r>
            <a:r>
              <a:rPr lang="en-US" b="1" dirty="0"/>
              <a:t>, Courtesy Portland Public Schools</a:t>
            </a:r>
            <a:br>
              <a:rPr lang="en-US" dirty="0">
                <a:cs typeface="+mn-lt"/>
              </a:rPr>
            </a:br>
            <a:endParaRPr lang="en-US" dirty="0">
              <a:ea typeface="Calibri"/>
              <a:cs typeface="Calibri"/>
            </a:endParaRPr>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DA88F034-55D3-4C47-BCFD-98903CE426D1}" type="slidenum">
              <a:rPr lang="en-US" smtClean="0"/>
              <a:pPr>
                <a:defRPr/>
              </a:pPr>
              <a:t>5</a:t>
            </a:fld>
            <a:endParaRPr lang="en-US"/>
          </a:p>
        </p:txBody>
      </p:sp>
    </p:spTree>
    <p:extLst>
      <p:ext uri="{BB962C8B-B14F-4D97-AF65-F5344CB8AC3E}">
        <p14:creationId xmlns:p14="http://schemas.microsoft.com/office/powerpoint/2010/main" val="4661635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EFD3C7-E24D-33C3-255F-3CD4A84D7D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22CD9B9-0F4E-045D-2C13-E7E4580EFF4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FF74789-521C-832B-8685-FA91E5754D79}"/>
              </a:ext>
            </a:extLst>
          </p:cNvPr>
          <p:cNvSpPr>
            <a:spLocks noGrp="1"/>
          </p:cNvSpPr>
          <p:nvPr>
            <p:ph type="body" idx="1"/>
          </p:nvPr>
        </p:nvSpPr>
        <p:spPr/>
        <p:txBody>
          <a:bodyPr/>
          <a:lstStyle/>
          <a:p>
            <a:pPr rtl="0">
              <a:spcBef>
                <a:spcPts val="0"/>
              </a:spcBef>
              <a:spcAft>
                <a:spcPts val="0"/>
              </a:spcAft>
            </a:pPr>
            <a:r>
              <a:rPr lang="en-US" sz="1800" b="0" i="0" u="none" strike="noStrike" dirty="0">
                <a:solidFill>
                  <a:srgbClr val="000000"/>
                </a:solidFill>
                <a:effectLst/>
                <a:latin typeface="Arial" panose="020B0604020202020204" pitchFamily="34" charset="0"/>
              </a:rPr>
              <a:t>(2 min)</a:t>
            </a:r>
            <a:endParaRPr lang="en-US" b="0" dirty="0">
              <a:effectLst/>
            </a:endParaRPr>
          </a:p>
          <a:p>
            <a:pPr rtl="0">
              <a:spcBef>
                <a:spcPts val="0"/>
              </a:spcBef>
              <a:spcAft>
                <a:spcPts val="0"/>
              </a:spcAft>
            </a:pPr>
            <a:br>
              <a:rPr lang="en-US" b="0" dirty="0">
                <a:effectLst/>
              </a:rPr>
            </a:br>
            <a:r>
              <a:rPr lang="en-US" sz="1800" b="0" i="0" u="none" strike="noStrike" dirty="0">
                <a:solidFill>
                  <a:srgbClr val="000000"/>
                </a:solidFill>
                <a:effectLst/>
                <a:latin typeface="Arial" panose="020B0604020202020204" pitchFamily="34" charset="0"/>
              </a:rPr>
              <a:t>We have gotten through a LOT of material today. We dug into the Transformative SEL Framework &amp; Standards, reflected deeply on our own Transformative SEL competencies and practices, integrated Transformative SEL into our work, practiced with Transformative SEL scenarios, and even planned for the future with support and action in mind. You should feel exceptionally proud of yourself and all you’ve accomplished today! You’ve laid the foundation for bringing Transformative SEL to life in yourself and your community! You, your colleagues, your students, and their families will benefit from the work you’ve put in today and the work you will continue to do!</a:t>
            </a:r>
            <a:endParaRPr lang="en-US" b="0" dirty="0">
              <a:effectLst/>
            </a:endParaRPr>
          </a:p>
          <a:p>
            <a:br>
              <a:rPr lang="en-US" dirty="0"/>
            </a:br>
            <a:endParaRPr lang="en-US" dirty="0"/>
          </a:p>
        </p:txBody>
      </p:sp>
      <p:sp>
        <p:nvSpPr>
          <p:cNvPr id="4" name="Slide Number Placeholder 3">
            <a:extLst>
              <a:ext uri="{FF2B5EF4-FFF2-40B4-BE49-F238E27FC236}">
                <a16:creationId xmlns:a16="http://schemas.microsoft.com/office/drawing/2014/main" id="{78AC3B6B-AFFD-F604-001E-22B66DE60085}"/>
              </a:ext>
            </a:extLst>
          </p:cNvPr>
          <p:cNvSpPr>
            <a:spLocks noGrp="1"/>
          </p:cNvSpPr>
          <p:nvPr>
            <p:ph type="sldNum" sz="quarter" idx="5"/>
          </p:nvPr>
        </p:nvSpPr>
        <p:spPr/>
        <p:txBody>
          <a:bodyPr/>
          <a:lstStyle/>
          <a:p>
            <a:pPr>
              <a:defRPr/>
            </a:pPr>
            <a:fld id="{DA88F034-55D3-4C47-BCFD-98903CE426D1}" type="slidenum">
              <a:rPr lang="en-US" smtClean="0"/>
              <a:pPr>
                <a:defRPr/>
              </a:pPr>
              <a:t>50</a:t>
            </a:fld>
            <a:endParaRPr lang="en-US"/>
          </a:p>
        </p:txBody>
      </p:sp>
    </p:spTree>
    <p:extLst>
      <p:ext uri="{BB962C8B-B14F-4D97-AF65-F5344CB8AC3E}">
        <p14:creationId xmlns:p14="http://schemas.microsoft.com/office/powerpoint/2010/main" val="88915416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spcBef>
                <a:spcPts val="0"/>
              </a:spcBef>
              <a:spcAft>
                <a:spcPts val="0"/>
              </a:spcAft>
            </a:pPr>
            <a:r>
              <a:rPr lang="en-US" sz="1800" b="0" i="0" u="none" strike="noStrike" dirty="0">
                <a:solidFill>
                  <a:srgbClr val="000000"/>
                </a:solidFill>
                <a:effectLst/>
                <a:latin typeface="Arial" panose="020B0604020202020204" pitchFamily="34" charset="0"/>
              </a:rPr>
              <a:t>(3 min)</a:t>
            </a:r>
            <a:endParaRPr lang="en-US" b="0" dirty="0">
              <a:effectLst/>
            </a:endParaRPr>
          </a:p>
          <a:p>
            <a:pPr rtl="0">
              <a:spcBef>
                <a:spcPts val="0"/>
              </a:spcBef>
              <a:spcAft>
                <a:spcPts val="0"/>
              </a:spcAft>
            </a:pPr>
            <a:br>
              <a:rPr lang="en-US" b="0" dirty="0">
                <a:effectLst/>
              </a:rPr>
            </a:br>
            <a:r>
              <a:rPr lang="en-US" sz="1800" b="0" i="0" u="none" strike="noStrike" dirty="0">
                <a:solidFill>
                  <a:srgbClr val="000000"/>
                </a:solidFill>
                <a:effectLst/>
                <a:latin typeface="Arial" panose="020B0604020202020204" pitchFamily="34" charset="0"/>
              </a:rPr>
              <a:t>We want to ensure you have everything you need to continue this work. The binders and everything in them are yours. We also have a digital resource list for you, including X, X, X. Our goal is for you to use and share these resources with others to continue your Transformative SEL journey.</a:t>
            </a:r>
            <a:endParaRPr lang="en-US" b="0" dirty="0">
              <a:effectLst/>
            </a:endParaRPr>
          </a:p>
          <a:p>
            <a:br>
              <a:rPr lang="en-US" dirty="0"/>
            </a:br>
            <a:endParaRPr lang="en-US" dirty="0"/>
          </a:p>
        </p:txBody>
      </p:sp>
      <p:sp>
        <p:nvSpPr>
          <p:cNvPr id="4" name="Slide Number Placeholder 3"/>
          <p:cNvSpPr>
            <a:spLocks noGrp="1"/>
          </p:cNvSpPr>
          <p:nvPr>
            <p:ph type="sldNum" sz="quarter" idx="5"/>
          </p:nvPr>
        </p:nvSpPr>
        <p:spPr/>
        <p:txBody>
          <a:bodyPr/>
          <a:lstStyle/>
          <a:p>
            <a:pPr>
              <a:defRPr/>
            </a:pPr>
            <a:fld id="{DA88F034-55D3-4C47-BCFD-98903CE426D1}" type="slidenum">
              <a:rPr lang="en-US" smtClean="0"/>
              <a:pPr>
                <a:defRPr/>
              </a:pPr>
              <a:t>51</a:t>
            </a:fld>
            <a:endParaRPr lang="en-US"/>
          </a:p>
        </p:txBody>
      </p:sp>
    </p:spTree>
    <p:extLst>
      <p:ext uri="{BB962C8B-B14F-4D97-AF65-F5344CB8AC3E}">
        <p14:creationId xmlns:p14="http://schemas.microsoft.com/office/powerpoint/2010/main" val="110688875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spcBef>
                <a:spcPts val="0"/>
              </a:spcBef>
              <a:spcAft>
                <a:spcPts val="0"/>
              </a:spcAft>
            </a:pPr>
            <a:r>
              <a:rPr lang="en-US" sz="1800" b="0" i="0" u="none" strike="noStrike" dirty="0">
                <a:solidFill>
                  <a:srgbClr val="000000"/>
                </a:solidFill>
                <a:effectLst/>
                <a:latin typeface="Arial" panose="020B0604020202020204" pitchFamily="34" charset="0"/>
              </a:rPr>
              <a:t>(5 mins)</a:t>
            </a:r>
            <a:endParaRPr lang="en-US" b="0" dirty="0">
              <a:effectLst/>
            </a:endParaRPr>
          </a:p>
          <a:p>
            <a:pPr rtl="0">
              <a:spcBef>
                <a:spcPts val="0"/>
              </a:spcBef>
              <a:spcAft>
                <a:spcPts val="0"/>
              </a:spcAft>
            </a:pPr>
            <a:br>
              <a:rPr lang="en-US" b="0" dirty="0">
                <a:effectLst/>
              </a:rPr>
            </a:br>
            <a:r>
              <a:rPr lang="en-US" sz="1800" b="0" i="0" u="none" strike="noStrike" dirty="0">
                <a:solidFill>
                  <a:srgbClr val="000000"/>
                </a:solidFill>
                <a:effectLst/>
                <a:latin typeface="Arial" panose="020B0604020202020204" pitchFamily="34" charset="0"/>
              </a:rPr>
              <a:t>Just as we did at the beginning of the day, we invite you to take a few minutes to reflect on your comfort and confidence with Transformative SEL competencies and practices. Please complete this survey. Once everyone is done, we’ll come back together to close out.</a:t>
            </a:r>
            <a:endParaRPr lang="en-US" b="0" dirty="0">
              <a:effectLst/>
            </a:endParaRPr>
          </a:p>
          <a:p>
            <a:br>
              <a:rPr lang="en-US" b="0" dirty="0">
                <a:effectLst/>
              </a:rPr>
            </a:br>
            <a:endParaRPr lang="en-US" dirty="0"/>
          </a:p>
        </p:txBody>
      </p:sp>
      <p:sp>
        <p:nvSpPr>
          <p:cNvPr id="4" name="Slide Number Placeholder 3"/>
          <p:cNvSpPr>
            <a:spLocks noGrp="1"/>
          </p:cNvSpPr>
          <p:nvPr>
            <p:ph type="sldNum" sz="quarter" idx="5"/>
          </p:nvPr>
        </p:nvSpPr>
        <p:spPr/>
        <p:txBody>
          <a:bodyPr/>
          <a:lstStyle/>
          <a:p>
            <a:pPr>
              <a:defRPr/>
            </a:pPr>
            <a:fld id="{DA88F034-55D3-4C47-BCFD-98903CE426D1}" type="slidenum">
              <a:rPr lang="en-US" smtClean="0"/>
              <a:pPr>
                <a:defRPr/>
              </a:pPr>
              <a:t>52</a:t>
            </a:fld>
            <a:endParaRPr lang="en-US"/>
          </a:p>
        </p:txBody>
      </p:sp>
    </p:spTree>
    <p:extLst>
      <p:ext uri="{BB962C8B-B14F-4D97-AF65-F5344CB8AC3E}">
        <p14:creationId xmlns:p14="http://schemas.microsoft.com/office/powerpoint/2010/main" val="411614664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spcBef>
                <a:spcPts val="0"/>
              </a:spcBef>
              <a:spcAft>
                <a:spcPts val="0"/>
              </a:spcAft>
            </a:pPr>
            <a:r>
              <a:rPr lang="en-US" sz="1800" b="0" i="0" u="none" strike="noStrike" dirty="0">
                <a:solidFill>
                  <a:srgbClr val="000000"/>
                </a:solidFill>
                <a:effectLst/>
                <a:latin typeface="Arial" panose="020B0604020202020204" pitchFamily="34" charset="0"/>
              </a:rPr>
              <a:t>(5 mins) </a:t>
            </a:r>
            <a:endParaRPr lang="en-US" b="0" dirty="0">
              <a:effectLst/>
            </a:endParaRPr>
          </a:p>
          <a:p>
            <a:pPr rtl="0">
              <a:spcBef>
                <a:spcPts val="0"/>
              </a:spcBef>
              <a:spcAft>
                <a:spcPts val="0"/>
              </a:spcAft>
            </a:pPr>
            <a:br>
              <a:rPr lang="en-US" b="0" dirty="0">
                <a:effectLst/>
              </a:rPr>
            </a:br>
            <a:r>
              <a:rPr lang="en-US" sz="1800" b="0" i="0" u="none" strike="noStrike" dirty="0">
                <a:solidFill>
                  <a:srgbClr val="000000"/>
                </a:solidFill>
                <a:effectLst/>
                <a:latin typeface="Arial" panose="020B0604020202020204" pitchFamily="34" charset="0"/>
              </a:rPr>
              <a:t>We will do a Head, Heart</a:t>
            </a:r>
            <a:r>
              <a:rPr lang="en-US" sz="1800" b="0" i="0" u="none" strike="noStrike">
                <a:solidFill>
                  <a:srgbClr val="000000"/>
                </a:solidFill>
                <a:effectLst/>
                <a:latin typeface="Arial" panose="020B0604020202020204" pitchFamily="34" charset="0"/>
              </a:rPr>
              <a:t>, Hand </a:t>
            </a:r>
            <a:r>
              <a:rPr lang="en-US" sz="1800" b="0" i="0" u="none" strike="noStrike" dirty="0">
                <a:solidFill>
                  <a:srgbClr val="000000"/>
                </a:solidFill>
                <a:effectLst/>
                <a:latin typeface="Arial" panose="020B0604020202020204" pitchFamily="34" charset="0"/>
              </a:rPr>
              <a:t>activity for the final part of today and our intentional close. </a:t>
            </a:r>
            <a:r>
              <a:rPr lang="en-US" sz="1800" dirty="0">
                <a:solidFill>
                  <a:srgbClr val="1E1E2D"/>
                </a:solidFill>
                <a:effectLst/>
                <a:latin typeface="Arial" panose="020B0604020202020204" pitchFamily="34" charset="0"/>
                <a:ea typeface="Times New Roman" panose="02020603050405020304" pitchFamily="18" charset="0"/>
              </a:rPr>
              <a:t>In front of you, you have a handful of Post-it notes. You’ll see three sections labeled Head, Heart, and Hand on the wall. Each section represents a different aspect of your reflection. </a:t>
            </a:r>
            <a:r>
              <a:rPr lang="en-US" sz="2800" dirty="0">
                <a:solidFill>
                  <a:srgbClr val="1E1E2D"/>
                </a:solidFill>
                <a:effectLst/>
                <a:latin typeface="Arial" panose="020B0604020202020204" pitchFamily="34" charset="0"/>
                <a:ea typeface="Times New Roman" panose="02020603050405020304" pitchFamily="18" charset="0"/>
              </a:rPr>
              <a:t> </a:t>
            </a:r>
            <a:r>
              <a:rPr lang="en-US" sz="1800" b="0" i="0" u="none" strike="noStrike" dirty="0">
                <a:solidFill>
                  <a:srgbClr val="000000"/>
                </a:solidFill>
                <a:effectLst/>
                <a:latin typeface="Arial" panose="020B0604020202020204" pitchFamily="34" charset="0"/>
              </a:rPr>
              <a:t>For head, what am I thinking as I get to the end of today? For heart, what am I feeling at the end of today? And hand, what am I going to do? (You can pull from the action planning you just did!) Take a few minutes to reflect. When you complete your </a:t>
            </a:r>
            <a:r>
              <a:rPr lang="en-US" sz="1800" b="0" i="0" u="none" strike="noStrike" dirty="0" err="1">
                <a:solidFill>
                  <a:srgbClr val="000000"/>
                </a:solidFill>
                <a:effectLst/>
                <a:latin typeface="Arial" panose="020B0604020202020204" pitchFamily="34" charset="0"/>
              </a:rPr>
              <a:t>post-its</a:t>
            </a:r>
            <a:r>
              <a:rPr lang="en-US" sz="1800" b="0" i="0" u="none" strike="noStrike" dirty="0">
                <a:solidFill>
                  <a:srgbClr val="000000"/>
                </a:solidFill>
                <a:effectLst/>
                <a:latin typeface="Arial" panose="020B0604020202020204" pitchFamily="34" charset="0"/>
              </a:rPr>
              <a:t>, you can post them on the wall.</a:t>
            </a:r>
            <a:endParaRPr lang="en-US" b="0" dirty="0">
              <a:effectLst/>
            </a:endParaRPr>
          </a:p>
          <a:p>
            <a:pPr rtl="0">
              <a:spcBef>
                <a:spcPts val="0"/>
              </a:spcBef>
              <a:spcAft>
                <a:spcPts val="0"/>
              </a:spcAft>
            </a:pPr>
            <a:br>
              <a:rPr lang="en-US" b="0" dirty="0">
                <a:effectLst/>
              </a:rPr>
            </a:br>
            <a:r>
              <a:rPr lang="en-US" sz="1800" b="0" i="0" u="none" strike="noStrike" dirty="0">
                <a:solidFill>
                  <a:srgbClr val="000000"/>
                </a:solidFill>
                <a:effectLst/>
                <a:latin typeface="Arial" panose="020B0604020202020204" pitchFamily="34" charset="0"/>
              </a:rPr>
              <a:t>To officially close, we want to express our gratitude for your engagement today. As you leave the room, we invite you to stick your Head, Heart, and Hand reflection </a:t>
            </a:r>
            <a:r>
              <a:rPr lang="en-US" sz="1800" b="0" i="0" u="none" strike="noStrike" dirty="0" err="1">
                <a:solidFill>
                  <a:srgbClr val="000000"/>
                </a:solidFill>
                <a:effectLst/>
                <a:latin typeface="Arial" panose="020B0604020202020204" pitchFamily="34" charset="0"/>
              </a:rPr>
              <a:t>post-its</a:t>
            </a:r>
            <a:r>
              <a:rPr lang="en-US" sz="1800" b="0" i="0" u="none" strike="noStrike" dirty="0">
                <a:solidFill>
                  <a:srgbClr val="000000"/>
                </a:solidFill>
                <a:effectLst/>
                <a:latin typeface="Arial" panose="020B0604020202020204" pitchFamily="34" charset="0"/>
              </a:rPr>
              <a:t> on the wall and see what your peers say. Once you have your fill, you’re welcome to leave. Again, we thank you!</a:t>
            </a:r>
            <a:endParaRPr lang="en-US" b="0" dirty="0">
              <a:effectLst/>
            </a:endParaRPr>
          </a:p>
          <a:p>
            <a:br>
              <a:rPr lang="en-US" dirty="0"/>
            </a:br>
            <a:endParaRPr lang="en-US" dirty="0"/>
          </a:p>
        </p:txBody>
      </p:sp>
      <p:sp>
        <p:nvSpPr>
          <p:cNvPr id="4" name="Slide Number Placeholder 3"/>
          <p:cNvSpPr>
            <a:spLocks noGrp="1"/>
          </p:cNvSpPr>
          <p:nvPr>
            <p:ph type="sldNum" sz="quarter" idx="5"/>
          </p:nvPr>
        </p:nvSpPr>
        <p:spPr/>
        <p:txBody>
          <a:bodyPr/>
          <a:lstStyle/>
          <a:p>
            <a:pPr>
              <a:defRPr/>
            </a:pPr>
            <a:fld id="{DA88F034-55D3-4C47-BCFD-98903CE426D1}" type="slidenum">
              <a:rPr lang="en-US" smtClean="0"/>
              <a:pPr>
                <a:defRPr/>
              </a:pPr>
              <a:t>53</a:t>
            </a:fld>
            <a:endParaRPr lang="en-US"/>
          </a:p>
        </p:txBody>
      </p:sp>
    </p:spTree>
    <p:extLst>
      <p:ext uri="{BB962C8B-B14F-4D97-AF65-F5344CB8AC3E}">
        <p14:creationId xmlns:p14="http://schemas.microsoft.com/office/powerpoint/2010/main" val="312507558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spcBef>
                <a:spcPts val="0"/>
              </a:spcBef>
              <a:spcAft>
                <a:spcPts val="0"/>
              </a:spcAft>
            </a:pPr>
            <a:r>
              <a:rPr lang="en-US" sz="1800" b="0" i="0" u="none" strike="noStrike">
                <a:solidFill>
                  <a:srgbClr val="000000"/>
                </a:solidFill>
                <a:effectLst/>
                <a:latin typeface="Arial" panose="020B0604020202020204" pitchFamily="34" charset="0"/>
              </a:rPr>
              <a:t>[Leave slide up as folks leave the room.]</a:t>
            </a:r>
            <a:endParaRPr lang="en-US" b="0">
              <a:effectLst/>
            </a:endParaRPr>
          </a:p>
          <a:p>
            <a:br>
              <a:rPr lang="en-US"/>
            </a:br>
            <a:endParaRPr lang="en-US"/>
          </a:p>
        </p:txBody>
      </p:sp>
      <p:sp>
        <p:nvSpPr>
          <p:cNvPr id="4" name="Slide Number Placeholder 3"/>
          <p:cNvSpPr>
            <a:spLocks noGrp="1"/>
          </p:cNvSpPr>
          <p:nvPr>
            <p:ph type="sldNum" sz="quarter" idx="5"/>
          </p:nvPr>
        </p:nvSpPr>
        <p:spPr/>
        <p:txBody>
          <a:bodyPr/>
          <a:lstStyle/>
          <a:p>
            <a:pPr>
              <a:defRPr/>
            </a:pPr>
            <a:fld id="{DA88F034-55D3-4C47-BCFD-98903CE426D1}" type="slidenum">
              <a:rPr lang="en-US" smtClean="0"/>
              <a:pPr>
                <a:defRPr/>
              </a:pPr>
              <a:t>54</a:t>
            </a:fld>
            <a:endParaRPr lang="en-US"/>
          </a:p>
        </p:txBody>
      </p:sp>
    </p:spTree>
    <p:extLst>
      <p:ext uri="{BB962C8B-B14F-4D97-AF65-F5344CB8AC3E}">
        <p14:creationId xmlns:p14="http://schemas.microsoft.com/office/powerpoint/2010/main" val="4220965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DA88F034-55D3-4C47-BCFD-98903CE426D1}" type="slidenum">
              <a:rPr lang="en-US" smtClean="0"/>
              <a:pPr>
                <a:defRPr/>
              </a:pPr>
              <a:t>55</a:t>
            </a:fld>
            <a:endParaRPr lang="en-US"/>
          </a:p>
        </p:txBody>
      </p:sp>
    </p:spTree>
    <p:extLst>
      <p:ext uri="{BB962C8B-B14F-4D97-AF65-F5344CB8AC3E}">
        <p14:creationId xmlns:p14="http://schemas.microsoft.com/office/powerpoint/2010/main" val="13472475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F31BF4-0DAD-CF39-D274-5838B76AB06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E6303EA-B5AB-F583-DB12-B57F6B2D34A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F257682-1049-4AB1-025F-1245C8991DBE}"/>
              </a:ext>
            </a:extLst>
          </p:cNvPr>
          <p:cNvSpPr>
            <a:spLocks noGrp="1"/>
          </p:cNvSpPr>
          <p:nvPr>
            <p:ph type="body" idx="1"/>
          </p:nvPr>
        </p:nvSpPr>
        <p:spPr/>
        <p:txBody>
          <a:bodyPr/>
          <a:lstStyle/>
          <a:p>
            <a:pPr rtl="0"/>
            <a:r>
              <a:rPr lang="en-US" sz="1800" dirty="0">
                <a:solidFill>
                  <a:srgbClr val="000000"/>
                </a:solidFill>
                <a:latin typeface="Arial"/>
                <a:cs typeface="Arial"/>
              </a:rPr>
              <a:t>(2</a:t>
            </a:r>
            <a:r>
              <a:rPr lang="en-US" sz="1800" b="0" i="0" u="none" strike="noStrike" dirty="0">
                <a:solidFill>
                  <a:srgbClr val="000000"/>
                </a:solidFill>
                <a:effectLst/>
                <a:latin typeface="Arial"/>
                <a:cs typeface="Arial"/>
              </a:rPr>
              <a:t> mins)</a:t>
            </a:r>
            <a:endParaRPr lang="en-US" b="0" dirty="0">
              <a:effectLst/>
              <a:latin typeface="Arial"/>
              <a:ea typeface="Calibri"/>
              <a:cs typeface="Arial"/>
            </a:endParaRPr>
          </a:p>
          <a:p>
            <a:br>
              <a:rPr lang="en-US" b="0" dirty="0">
                <a:effectLst/>
                <a:cs typeface="+mn-lt"/>
              </a:rPr>
            </a:br>
            <a:r>
              <a:rPr lang="en-US" sz="1800" dirty="0">
                <a:solidFill>
                  <a:srgbClr val="000000"/>
                </a:solidFill>
                <a:latin typeface="Arial"/>
                <a:cs typeface="Arial"/>
              </a:rPr>
              <a:t>There are some additional reasons why Transformative SEL matters, particularly for middle and high school students. </a:t>
            </a:r>
            <a:endParaRPr lang="en-US" dirty="0">
              <a:solidFill>
                <a:srgbClr val="000000"/>
              </a:solidFill>
              <a:ea typeface="Calibri" panose="020F0502020204030204"/>
              <a:cs typeface="Calibri" panose="020F0502020204030204"/>
            </a:endParaRPr>
          </a:p>
          <a:p>
            <a:endParaRPr lang="en-US" dirty="0">
              <a:solidFill>
                <a:srgbClr val="000000"/>
              </a:solidFill>
            </a:endParaRPr>
          </a:p>
          <a:p>
            <a:r>
              <a:rPr lang="en-US" b="1" dirty="0">
                <a:solidFill>
                  <a:srgbClr val="000000"/>
                </a:solidFill>
              </a:rPr>
              <a:t>Peer Influence: </a:t>
            </a:r>
            <a:r>
              <a:rPr lang="en-US" dirty="0">
                <a:solidFill>
                  <a:srgbClr val="000000"/>
                </a:solidFill>
              </a:rPr>
              <a:t>As pre-teens and teens, students are deeply influenced by their peers. Transformative SEL helps them develop empathy, improve communication skills, and resolve conflicts, enabling them to maintain healthy relationships with peers.</a:t>
            </a:r>
            <a:endParaRPr lang="en-US" dirty="0">
              <a:ea typeface="Calibri" panose="020F0502020204030204"/>
              <a:cs typeface="Calibri" panose="020F0502020204030204"/>
            </a:endParaRPr>
          </a:p>
          <a:p>
            <a:endParaRPr lang="en-US" dirty="0">
              <a:solidFill>
                <a:srgbClr val="000000"/>
              </a:solidFill>
            </a:endParaRPr>
          </a:p>
          <a:p>
            <a:r>
              <a:rPr lang="en-US" b="1" dirty="0">
                <a:solidFill>
                  <a:srgbClr val="000000"/>
                </a:solidFill>
              </a:rPr>
              <a:t>Leadership and Responsibility: </a:t>
            </a:r>
            <a:r>
              <a:rPr lang="en-US" dirty="0">
                <a:solidFill>
                  <a:srgbClr val="000000"/>
                </a:solidFill>
              </a:rPr>
              <a:t>Transformative SEL provides opportunities for students to practice leadership skills, promoting self-confidence and initiative. Students learn to take responsibility for their actions and decisions, which is crucial for personal development.</a:t>
            </a:r>
            <a:endParaRPr lang="en-US" dirty="0">
              <a:ea typeface="Calibri"/>
              <a:cs typeface="Calibri"/>
            </a:endParaRPr>
          </a:p>
          <a:p>
            <a:endParaRPr lang="en-US" dirty="0">
              <a:solidFill>
                <a:srgbClr val="000000"/>
              </a:solidFill>
              <a:ea typeface="Calibri"/>
              <a:cs typeface="Calibri"/>
            </a:endParaRPr>
          </a:p>
          <a:p>
            <a:r>
              <a:rPr lang="en-US" b="1" dirty="0">
                <a:solidFill>
                  <a:srgbClr val="000000"/>
                </a:solidFill>
              </a:rPr>
              <a:t>Awareness of Justice and Equity:</a:t>
            </a:r>
            <a:r>
              <a:rPr lang="en-US" dirty="0">
                <a:solidFill>
                  <a:srgbClr val="000000"/>
                </a:solidFill>
              </a:rPr>
              <a:t> Teenagers are increasingly attuned to justice and equity issues. Transformative SEL provides the framework for understanding and addressing these issues, fostering an environment that emphasizes values like fairness, respect, and inclusivity. It empowers students to advocate for themselves and others and make informed, ethical decisions. </a:t>
            </a:r>
            <a:endParaRPr lang="en-US" dirty="0">
              <a:cs typeface="+mn-lt"/>
            </a:endParaRPr>
          </a:p>
          <a:p>
            <a:endParaRPr lang="en-US" dirty="0">
              <a:solidFill>
                <a:srgbClr val="000000"/>
              </a:solidFill>
              <a:ea typeface="Calibri"/>
              <a:cs typeface="Calibri"/>
            </a:endParaRPr>
          </a:p>
          <a:p>
            <a:r>
              <a:rPr lang="en-US" b="1" dirty="0">
                <a:solidFill>
                  <a:srgbClr val="000000"/>
                </a:solidFill>
              </a:rPr>
              <a:t>Connection with Adults: </a:t>
            </a:r>
            <a:r>
              <a:rPr lang="en-US" dirty="0">
                <a:solidFill>
                  <a:srgbClr val="000000"/>
                </a:solidFill>
              </a:rPr>
              <a:t>Students at this age often seek strong connections with adults, such as teachers and mentors. Transformative SEL equips them with the skills to build and nurture these relationships, enhancing their support network and fostering a sense of belonging.</a:t>
            </a:r>
            <a:endParaRPr lang="en-US" dirty="0"/>
          </a:p>
          <a:p>
            <a:endParaRPr lang="en-US" dirty="0">
              <a:solidFill>
                <a:srgbClr val="000000"/>
              </a:solidFill>
            </a:endParaRPr>
          </a:p>
          <a:p>
            <a:r>
              <a:rPr lang="en-US" b="1" dirty="0">
                <a:solidFill>
                  <a:srgbClr val="000000"/>
                </a:solidFill>
              </a:rPr>
              <a:t>Future Orientation: </a:t>
            </a:r>
            <a:r>
              <a:rPr lang="en-US" dirty="0">
                <a:solidFill>
                  <a:srgbClr val="000000"/>
                </a:solidFill>
              </a:rPr>
              <a:t>Middle and high school students are often future-focused and goal-oriented. Transformative SEL helps them set realistic goals, cope with stress, and develop resilience, essential skills for achieving their aspirations as they make sense of the world outside their immediate family and community.</a:t>
            </a:r>
            <a:endParaRPr lang="en-US" dirty="0"/>
          </a:p>
        </p:txBody>
      </p:sp>
      <p:sp>
        <p:nvSpPr>
          <p:cNvPr id="4" name="Slide Number Placeholder 3">
            <a:extLst>
              <a:ext uri="{FF2B5EF4-FFF2-40B4-BE49-F238E27FC236}">
                <a16:creationId xmlns:a16="http://schemas.microsoft.com/office/drawing/2014/main" id="{2BF15E95-58B1-6AC1-70C8-F9E3A9133000}"/>
              </a:ext>
            </a:extLst>
          </p:cNvPr>
          <p:cNvSpPr>
            <a:spLocks noGrp="1"/>
          </p:cNvSpPr>
          <p:nvPr>
            <p:ph type="sldNum" sz="quarter" idx="5"/>
          </p:nvPr>
        </p:nvSpPr>
        <p:spPr/>
        <p:txBody>
          <a:bodyPr/>
          <a:lstStyle/>
          <a:p>
            <a:pPr>
              <a:defRPr/>
            </a:pPr>
            <a:fld id="{DA88F034-55D3-4C47-BCFD-98903CE426D1}" type="slidenum">
              <a:rPr lang="en-US" smtClean="0"/>
              <a:pPr>
                <a:defRPr/>
              </a:pPr>
              <a:t>6</a:t>
            </a:fld>
            <a:endParaRPr lang="en-US"/>
          </a:p>
        </p:txBody>
      </p:sp>
    </p:spTree>
    <p:extLst>
      <p:ext uri="{BB962C8B-B14F-4D97-AF65-F5344CB8AC3E}">
        <p14:creationId xmlns:p14="http://schemas.microsoft.com/office/powerpoint/2010/main" val="31813664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spcBef>
                <a:spcPts val="0"/>
              </a:spcBef>
              <a:spcAft>
                <a:spcPts val="0"/>
              </a:spcAft>
            </a:pPr>
            <a:r>
              <a:rPr lang="en-US" sz="1200" b="0" i="0" u="none" strike="noStrike" dirty="0">
                <a:solidFill>
                  <a:srgbClr val="000000"/>
                </a:solidFill>
                <a:effectLst/>
                <a:latin typeface="Arial" panose="020B0604020202020204" pitchFamily="34" charset="0"/>
              </a:rPr>
              <a:t>(1 mins)</a:t>
            </a:r>
            <a:endParaRPr lang="en-US" b="0" dirty="0">
              <a:effectLst/>
            </a:endParaRPr>
          </a:p>
          <a:p>
            <a:pPr rtl="0">
              <a:spcBef>
                <a:spcPts val="0"/>
              </a:spcBef>
              <a:spcAft>
                <a:spcPts val="0"/>
              </a:spcAft>
            </a:pPr>
            <a:br>
              <a:rPr lang="en-US" b="0" dirty="0">
                <a:effectLst/>
              </a:rPr>
            </a:br>
            <a:r>
              <a:rPr lang="en-US" sz="1200" b="0" i="0" u="none" strike="noStrike" dirty="0">
                <a:solidFill>
                  <a:srgbClr val="000000"/>
                </a:solidFill>
                <a:effectLst/>
                <a:latin typeface="Arial" panose="020B0604020202020204" pitchFamily="34" charset="0"/>
              </a:rPr>
              <a:t>We have a great day planned for you, and it’s all centered on three main goals. We want to share these with you and reflect on them briefly. You can find them in your binder. The first goal is Understanding the Approach: Participants will develop their understanding of ODE’s Transformative SEL framework and standards, including the five SEL competencies (i.e., self-awareness, self-management, social awareness, relationship skills, and responsible decision-making) and their braided transformative focal constructs (i.e., identity, agency, belonging, collaborative problem-solving, and curiosity).</a:t>
            </a:r>
            <a:endParaRPr lang="en-US" b="0" dirty="0">
              <a:effectLst/>
            </a:endParaRPr>
          </a:p>
        </p:txBody>
      </p:sp>
      <p:sp>
        <p:nvSpPr>
          <p:cNvPr id="4" name="Slide Number Placeholder 3"/>
          <p:cNvSpPr>
            <a:spLocks noGrp="1"/>
          </p:cNvSpPr>
          <p:nvPr>
            <p:ph type="sldNum" sz="quarter" idx="5"/>
          </p:nvPr>
        </p:nvSpPr>
        <p:spPr/>
        <p:txBody>
          <a:bodyPr/>
          <a:lstStyle/>
          <a:p>
            <a:pPr>
              <a:defRPr/>
            </a:pPr>
            <a:fld id="{DA88F034-55D3-4C47-BCFD-98903CE426D1}" type="slidenum">
              <a:rPr lang="en-US" smtClean="0"/>
              <a:pPr>
                <a:defRPr/>
              </a:pPr>
              <a:t>7</a:t>
            </a:fld>
            <a:endParaRPr lang="en-US"/>
          </a:p>
        </p:txBody>
      </p:sp>
    </p:spTree>
    <p:extLst>
      <p:ext uri="{BB962C8B-B14F-4D97-AF65-F5344CB8AC3E}">
        <p14:creationId xmlns:p14="http://schemas.microsoft.com/office/powerpoint/2010/main" val="4283581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C25B68-E887-A2DC-3612-B281D2A87B3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57F327-1FA7-1AA4-6DDA-7DE21F09EC1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8BFCD3F-FC2A-2314-401B-F4C3CC124567}"/>
              </a:ext>
            </a:extLst>
          </p:cNvPr>
          <p:cNvSpPr>
            <a:spLocks noGrp="1"/>
          </p:cNvSpPr>
          <p:nvPr>
            <p:ph type="body" idx="1"/>
          </p:nvPr>
        </p:nvSpPr>
        <p:spPr/>
        <p:txBody>
          <a:bodyPr/>
          <a:lstStyle/>
          <a:p>
            <a:pPr rtl="0">
              <a:spcBef>
                <a:spcPts val="0"/>
              </a:spcBef>
              <a:spcAft>
                <a:spcPts val="0"/>
              </a:spcAft>
            </a:pPr>
            <a:r>
              <a:rPr lang="en-US" sz="1200" b="0" i="0" u="none" strike="noStrike" dirty="0">
                <a:solidFill>
                  <a:srgbClr val="000000"/>
                </a:solidFill>
                <a:effectLst/>
                <a:latin typeface="Arial" panose="020B0604020202020204" pitchFamily="34" charset="0"/>
              </a:rPr>
              <a:t>(1 min)</a:t>
            </a:r>
            <a:endParaRPr lang="en-US" b="0" dirty="0">
              <a:effectLst/>
            </a:endParaRPr>
          </a:p>
          <a:p>
            <a:pPr rtl="0">
              <a:spcBef>
                <a:spcPts val="0"/>
              </a:spcBef>
              <a:spcAft>
                <a:spcPts val="0"/>
              </a:spcAft>
            </a:pPr>
            <a:br>
              <a:rPr lang="en-US" b="0" dirty="0">
                <a:effectLst/>
              </a:rPr>
            </a:br>
            <a:r>
              <a:rPr lang="en-US" sz="1200" b="0" i="0" u="none" strike="noStrike" dirty="0">
                <a:solidFill>
                  <a:srgbClr val="000000"/>
                </a:solidFill>
                <a:effectLst/>
                <a:latin typeface="Arial" panose="020B0604020202020204" pitchFamily="34" charset="0"/>
              </a:rPr>
              <a:t>The second goal is Engaging the Approach: Participants will engage in discourse to better understand the importance of a well-implemented Transformative SEL framework and standards for the well-being and success of everyone in the ecosystem—especially students and adults from diverse groups, identities, and cultures.</a:t>
            </a:r>
            <a:endParaRPr lang="en-US" b="0" dirty="0">
              <a:effectLst/>
            </a:endParaRPr>
          </a:p>
          <a:p>
            <a:br>
              <a:rPr lang="en-US" b="0" dirty="0">
                <a:effectLst/>
              </a:rPr>
            </a:br>
            <a:br>
              <a:rPr lang="en-US" b="0" dirty="0">
                <a:effectLst/>
              </a:rPr>
            </a:br>
            <a:endParaRPr lang="en-US" dirty="0"/>
          </a:p>
        </p:txBody>
      </p:sp>
      <p:sp>
        <p:nvSpPr>
          <p:cNvPr id="4" name="Slide Number Placeholder 3">
            <a:extLst>
              <a:ext uri="{FF2B5EF4-FFF2-40B4-BE49-F238E27FC236}">
                <a16:creationId xmlns:a16="http://schemas.microsoft.com/office/drawing/2014/main" id="{CFA4ECBB-E70E-5120-B7D3-1F474BBB7DCA}"/>
              </a:ext>
            </a:extLst>
          </p:cNvPr>
          <p:cNvSpPr>
            <a:spLocks noGrp="1"/>
          </p:cNvSpPr>
          <p:nvPr>
            <p:ph type="sldNum" sz="quarter" idx="5"/>
          </p:nvPr>
        </p:nvSpPr>
        <p:spPr/>
        <p:txBody>
          <a:bodyPr/>
          <a:lstStyle/>
          <a:p>
            <a:pPr>
              <a:defRPr/>
            </a:pPr>
            <a:fld id="{DA88F034-55D3-4C47-BCFD-98903CE426D1}" type="slidenum">
              <a:rPr lang="en-US" smtClean="0"/>
              <a:pPr>
                <a:defRPr/>
              </a:pPr>
              <a:t>8</a:t>
            </a:fld>
            <a:endParaRPr lang="en-US"/>
          </a:p>
        </p:txBody>
      </p:sp>
    </p:spTree>
    <p:extLst>
      <p:ext uri="{BB962C8B-B14F-4D97-AF65-F5344CB8AC3E}">
        <p14:creationId xmlns:p14="http://schemas.microsoft.com/office/powerpoint/2010/main" val="30016107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D2FB6A-F98F-1F73-4227-DE6EC37984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944F8A1-1F3C-70CA-B26E-FC659A6E376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2152BBC-4A6F-34F0-45B2-2FD294D04E8C}"/>
              </a:ext>
            </a:extLst>
          </p:cNvPr>
          <p:cNvSpPr>
            <a:spLocks noGrp="1"/>
          </p:cNvSpPr>
          <p:nvPr>
            <p:ph type="body" idx="1"/>
          </p:nvPr>
        </p:nvSpPr>
        <p:spPr/>
        <p:txBody>
          <a:bodyPr/>
          <a:lstStyle/>
          <a:p>
            <a:pPr rtl="0">
              <a:spcBef>
                <a:spcPts val="0"/>
              </a:spcBef>
              <a:spcAft>
                <a:spcPts val="0"/>
              </a:spcAft>
            </a:pPr>
            <a:r>
              <a:rPr lang="en-US" sz="1200" b="0" i="0" u="none" strike="noStrike" dirty="0">
                <a:solidFill>
                  <a:srgbClr val="000000"/>
                </a:solidFill>
                <a:effectLst/>
                <a:latin typeface="Arial" panose="020B0604020202020204" pitchFamily="34" charset="0"/>
              </a:rPr>
              <a:t>(1 min)</a:t>
            </a:r>
            <a:endParaRPr lang="en-US" b="0" dirty="0">
              <a:effectLst/>
            </a:endParaRPr>
          </a:p>
          <a:p>
            <a:pPr rtl="0">
              <a:spcBef>
                <a:spcPts val="0"/>
              </a:spcBef>
              <a:spcAft>
                <a:spcPts val="0"/>
              </a:spcAft>
            </a:pPr>
            <a:br>
              <a:rPr lang="en-US" b="0" dirty="0">
                <a:effectLst/>
              </a:rPr>
            </a:br>
            <a:r>
              <a:rPr lang="en-US" sz="1200" b="0" i="0" u="none" strike="noStrike" dirty="0">
                <a:solidFill>
                  <a:srgbClr val="000000"/>
                </a:solidFill>
                <a:effectLst/>
                <a:latin typeface="Arial" panose="020B0604020202020204" pitchFamily="34" charset="0"/>
              </a:rPr>
              <a:t>Our third and final goal is Experiencing and Implementing the Approach. Participants will practice integrating Transformative SEL through diverse activities, including self-reflection, co-generation, scenarios, and discussions about best practices for the Guiding Principles. They will also identify opportunities to develop structures for continued learning and support in their context.</a:t>
            </a:r>
            <a:endParaRPr lang="en-US" b="0" dirty="0">
              <a:effectLst/>
            </a:endParaRPr>
          </a:p>
        </p:txBody>
      </p:sp>
      <p:sp>
        <p:nvSpPr>
          <p:cNvPr id="4" name="Slide Number Placeholder 3">
            <a:extLst>
              <a:ext uri="{FF2B5EF4-FFF2-40B4-BE49-F238E27FC236}">
                <a16:creationId xmlns:a16="http://schemas.microsoft.com/office/drawing/2014/main" id="{9941462E-8EBA-A136-3C52-A9BB1AE3DD9F}"/>
              </a:ext>
            </a:extLst>
          </p:cNvPr>
          <p:cNvSpPr>
            <a:spLocks noGrp="1"/>
          </p:cNvSpPr>
          <p:nvPr>
            <p:ph type="sldNum" sz="quarter" idx="5"/>
          </p:nvPr>
        </p:nvSpPr>
        <p:spPr/>
        <p:txBody>
          <a:bodyPr/>
          <a:lstStyle/>
          <a:p>
            <a:pPr>
              <a:defRPr/>
            </a:pPr>
            <a:fld id="{DA88F034-55D3-4C47-BCFD-98903CE426D1}" type="slidenum">
              <a:rPr lang="en-US" smtClean="0"/>
              <a:pPr>
                <a:defRPr/>
              </a:pPr>
              <a:t>9</a:t>
            </a:fld>
            <a:endParaRPr lang="en-US"/>
          </a:p>
        </p:txBody>
      </p:sp>
    </p:spTree>
    <p:extLst>
      <p:ext uri="{BB962C8B-B14F-4D97-AF65-F5344CB8AC3E}">
        <p14:creationId xmlns:p14="http://schemas.microsoft.com/office/powerpoint/2010/main" val="238065626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1_Titl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579ABE2-F21C-560A-767D-F51CDE44264D}"/>
              </a:ext>
            </a:extLst>
          </p:cNvPr>
          <p:cNvSpPr/>
          <p:nvPr userDrawn="1"/>
        </p:nvSpPr>
        <p:spPr>
          <a:xfrm rot="10800000" flipV="1">
            <a:off x="0" y="0"/>
            <a:ext cx="12192000" cy="6858000"/>
          </a:xfrm>
          <a:prstGeom prst="rect">
            <a:avLst/>
          </a:prstGeom>
          <a:gradFill>
            <a:gsLst>
              <a:gs pos="22000">
                <a:schemeClr val="accent5">
                  <a:lumMod val="5000"/>
                  <a:lumOff val="95000"/>
                </a:schemeClr>
              </a:gs>
              <a:gs pos="85000">
                <a:srgbClr val="047DAC"/>
              </a:gs>
              <a:gs pos="88500">
                <a:srgbClr val="047AA8"/>
              </a:gs>
              <a:gs pos="100000">
                <a:srgbClr val="047399"/>
              </a:gs>
            </a:gsLst>
            <a:lin ang="2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668FA9D4-A443-B9EF-9ADF-314017CE4EB2}"/>
              </a:ext>
            </a:extLst>
          </p:cNvPr>
          <p:cNvSpPr/>
          <p:nvPr userDrawn="1"/>
        </p:nvSpPr>
        <p:spPr>
          <a:xfrm rot="10800000" flipH="1" flipV="1">
            <a:off x="0" y="0"/>
            <a:ext cx="12192000" cy="4912659"/>
          </a:xfrm>
          <a:prstGeom prst="rect">
            <a:avLst/>
          </a:prstGeom>
          <a:gradFill>
            <a:gsLst>
              <a:gs pos="100000">
                <a:srgbClr val="439FC1"/>
              </a:gs>
              <a:gs pos="70000">
                <a:srgbClr val="9DCADD"/>
              </a:gs>
              <a:gs pos="5000">
                <a:schemeClr val="accent5">
                  <a:lumMod val="5000"/>
                  <a:lumOff val="95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1"/>
          <p:cNvSpPr>
            <a:spLocks noGrp="1"/>
          </p:cNvSpPr>
          <p:nvPr>
            <p:ph type="title"/>
          </p:nvPr>
        </p:nvSpPr>
        <p:spPr>
          <a:xfrm>
            <a:off x="953206" y="1207512"/>
            <a:ext cx="7134154" cy="1323439"/>
          </a:xfrm>
          <a:noFill/>
          <a:effectLst/>
        </p:spPr>
        <p:txBody>
          <a:bodyPr anchor="t" anchorCtr="0"/>
          <a:lstStyle>
            <a:lvl1pPr algn="l">
              <a:defRPr sz="4000" b="1" i="0" spc="-100" baseline="0">
                <a:solidFill>
                  <a:srgbClr val="1E1E2D"/>
                </a:solidFill>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8" name="Subtitle 2"/>
          <p:cNvSpPr>
            <a:spLocks noGrp="1"/>
          </p:cNvSpPr>
          <p:nvPr>
            <p:ph type="subTitle" idx="1"/>
          </p:nvPr>
        </p:nvSpPr>
        <p:spPr>
          <a:xfrm>
            <a:off x="953206" y="2598290"/>
            <a:ext cx="4362713" cy="954248"/>
          </a:xfrm>
        </p:spPr>
        <p:txBody>
          <a:bodyPr/>
          <a:lstStyle>
            <a:lvl1pPr marL="0" indent="0" algn="l">
              <a:buNone/>
              <a:defRPr sz="2000">
                <a:solidFill>
                  <a:srgbClr val="1E1E2D"/>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25" name="Picture 24" descr="A yellow circle with black background&#10;&#10;Description automatically generated">
            <a:extLst>
              <a:ext uri="{FF2B5EF4-FFF2-40B4-BE49-F238E27FC236}">
                <a16:creationId xmlns:a16="http://schemas.microsoft.com/office/drawing/2014/main" id="{83788184-B473-4486-51A4-04642DCDF1B9}"/>
              </a:ext>
            </a:extLst>
          </p:cNvPr>
          <p:cNvPicPr>
            <a:picLocks noChangeAspect="1"/>
          </p:cNvPicPr>
          <p:nvPr userDrawn="1"/>
        </p:nvPicPr>
        <p:blipFill>
          <a:blip r:embed="rId2"/>
          <a:stretch>
            <a:fillRect/>
          </a:stretch>
        </p:blipFill>
        <p:spPr>
          <a:xfrm>
            <a:off x="9919126" y="4613"/>
            <a:ext cx="2272873" cy="2181225"/>
          </a:xfrm>
          <a:prstGeom prst="rect">
            <a:avLst/>
          </a:prstGeom>
        </p:spPr>
      </p:pic>
      <p:sp>
        <p:nvSpPr>
          <p:cNvPr id="26" name="Rectangle 25">
            <a:extLst>
              <a:ext uri="{FF2B5EF4-FFF2-40B4-BE49-F238E27FC236}">
                <a16:creationId xmlns:a16="http://schemas.microsoft.com/office/drawing/2014/main" id="{4886286F-3E13-13AD-B59E-AE8C90961248}"/>
              </a:ext>
            </a:extLst>
          </p:cNvPr>
          <p:cNvSpPr/>
          <p:nvPr userDrawn="1"/>
        </p:nvSpPr>
        <p:spPr>
          <a:xfrm>
            <a:off x="0" y="4912660"/>
            <a:ext cx="12192000" cy="194534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4" name="Graphic 23">
            <a:extLst>
              <a:ext uri="{FF2B5EF4-FFF2-40B4-BE49-F238E27FC236}">
                <a16:creationId xmlns:a16="http://schemas.microsoft.com/office/drawing/2014/main" id="{62B567E0-7FF2-F781-34E0-1381217414C7}"/>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953206" y="5307710"/>
            <a:ext cx="4035769" cy="978368"/>
          </a:xfrm>
          <a:prstGeom prst="rect">
            <a:avLst/>
          </a:prstGeom>
        </p:spPr>
      </p:pic>
    </p:spTree>
    <p:extLst>
      <p:ext uri="{BB962C8B-B14F-4D97-AF65-F5344CB8AC3E}">
        <p14:creationId xmlns:p14="http://schemas.microsoft.com/office/powerpoint/2010/main" val="2972985233"/>
      </p:ext>
    </p:extLst>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9_1 column full-width">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A1404B1-6DF7-EA8F-84D0-7FB41AC8D5A1}"/>
              </a:ext>
            </a:extLst>
          </p:cNvPr>
          <p:cNvSpPr/>
          <p:nvPr/>
        </p:nvSpPr>
        <p:spPr>
          <a:xfrm>
            <a:off x="0" y="0"/>
            <a:ext cx="12188825" cy="1006475"/>
          </a:xfrm>
          <a:prstGeom prst="rect">
            <a:avLst/>
          </a:prstGeom>
          <a:noFill/>
          <a:ln>
            <a:noFill/>
          </a:ln>
          <a:effectLst>
            <a:innerShdw blurRad="120854" dist="74997" dir="5400000">
              <a:prstClr val="black">
                <a:alpha val="23835"/>
              </a:prstClr>
            </a:innerShdw>
          </a:effectLst>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 name="Title 1"/>
          <p:cNvSpPr>
            <a:spLocks noGrp="1"/>
          </p:cNvSpPr>
          <p:nvPr>
            <p:ph type="title"/>
          </p:nvPr>
        </p:nvSpPr>
        <p:spPr>
          <a:xfrm>
            <a:off x="329184" y="243312"/>
            <a:ext cx="11364844" cy="553998"/>
          </a:xfrm>
        </p:spPr>
        <p:txBody>
          <a:bodyPr/>
          <a:lstStyle>
            <a:lvl1pPr>
              <a:defRPr sz="3000">
                <a:solidFill>
                  <a:srgbClr val="1E1E2D"/>
                </a:solidFill>
              </a:defRPr>
            </a:lvl1pPr>
          </a:lstStyle>
          <a:p>
            <a:r>
              <a:rPr lang="en-US"/>
              <a:t>Click to edit Master title style</a:t>
            </a:r>
            <a:endParaRPr lang="en-US" dirty="0"/>
          </a:p>
        </p:txBody>
      </p:sp>
      <p:sp>
        <p:nvSpPr>
          <p:cNvPr id="3" name="Content Placeholder 2"/>
          <p:cNvSpPr>
            <a:spLocks noGrp="1"/>
          </p:cNvSpPr>
          <p:nvPr>
            <p:ph idx="1"/>
          </p:nvPr>
        </p:nvSpPr>
        <p:spPr>
          <a:xfrm>
            <a:off x="329184" y="1353312"/>
            <a:ext cx="5766816" cy="2591863"/>
          </a:xfrm>
          <a:solidFill>
            <a:schemeClr val="bg1"/>
          </a:solidFill>
          <a:ln>
            <a:noFill/>
          </a:ln>
          <a:effectLst>
            <a:outerShdw blurRad="203200" dist="63500" dir="5400000" algn="t" rotWithShape="0">
              <a:prstClr val="black">
                <a:alpha val="3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274320" tIns="274320" rIns="274320" bIns="274320" numCol="1" anchor="t" anchorCtr="0" compatLnSpc="1">
            <a:prstTxWarp prst="textNoShape">
              <a:avLst/>
            </a:prstTxWarp>
            <a:spAutoFit/>
          </a:bodyPr>
          <a:lstStyle>
            <a:lvl1pPr>
              <a:defRPr lang="en-US"/>
            </a:lvl1pPr>
            <a:lvl2pPr>
              <a:defRPr lang="en-US" sz="2000"/>
            </a:lvl2pPr>
            <a:lvl3pPr>
              <a:defRPr lang="en-US"/>
            </a:lvl3pPr>
            <a:lvl4pPr>
              <a:defRPr lang="en-US"/>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70929689"/>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12_2 column">
    <p:spTree>
      <p:nvGrpSpPr>
        <p:cNvPr id="1" name=""/>
        <p:cNvGrpSpPr/>
        <p:nvPr/>
      </p:nvGrpSpPr>
      <p:grpSpPr>
        <a:xfrm>
          <a:off x="0" y="0"/>
          <a:ext cx="0" cy="0"/>
          <a:chOff x="0" y="0"/>
          <a:chExt cx="0" cy="0"/>
        </a:xfrm>
      </p:grpSpPr>
      <p:sp>
        <p:nvSpPr>
          <p:cNvPr id="2" name="Title 1"/>
          <p:cNvSpPr>
            <a:spLocks noGrp="1"/>
          </p:cNvSpPr>
          <p:nvPr>
            <p:ph type="title"/>
          </p:nvPr>
        </p:nvSpPr>
        <p:spPr>
          <a:xfrm>
            <a:off x="329184" y="243708"/>
            <a:ext cx="11584520" cy="553998"/>
          </a:xfrm>
        </p:spPr>
        <p:txBody>
          <a:bodyPr/>
          <a:lstStyle>
            <a:lvl1pPr>
              <a:defRPr sz="3000">
                <a:solidFill>
                  <a:srgbClr val="1E1E2D"/>
                </a:solidFill>
              </a:defRPr>
            </a:lvl1pPr>
          </a:lstStyle>
          <a:p>
            <a:r>
              <a:rPr lang="en-US"/>
              <a:t>Click to edit Master title style</a:t>
            </a:r>
            <a:endParaRPr lang="en-US" dirty="0"/>
          </a:p>
        </p:txBody>
      </p:sp>
      <p:sp>
        <p:nvSpPr>
          <p:cNvPr id="3" name="Content Placeholder 2"/>
          <p:cNvSpPr>
            <a:spLocks noGrp="1"/>
          </p:cNvSpPr>
          <p:nvPr>
            <p:ph sz="half" idx="1"/>
          </p:nvPr>
        </p:nvSpPr>
        <p:spPr>
          <a:xfrm>
            <a:off x="417443" y="1353312"/>
            <a:ext cx="5602357" cy="2471831"/>
          </a:xfrm>
          <a:noFill/>
        </p:spPr>
        <p:txBody>
          <a:bodyPr lIns="274320" tIns="182880" rIns="274320" bIns="274320"/>
          <a:lstStyle>
            <a:lvl1pPr>
              <a:lnSpc>
                <a:spcPct val="114000"/>
              </a:lnSpc>
              <a:defRPr sz="2000"/>
            </a:lvl1pPr>
            <a:lvl2pPr>
              <a:defRPr sz="2000"/>
            </a:lvl2pPr>
            <a:lvl3pPr>
              <a:defRPr sz="1800"/>
            </a:lvl3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199" y="1353312"/>
            <a:ext cx="5635487" cy="2471831"/>
          </a:xfrm>
          <a:noFill/>
        </p:spPr>
        <p:txBody>
          <a:bodyPr lIns="274320" tIns="182880" rIns="274320" bIns="274320"/>
          <a:lstStyle>
            <a:lvl1pPr>
              <a:defRPr sz="20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35559435"/>
      </p:ext>
    </p:extLst>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14_2 column">
    <p:spTree>
      <p:nvGrpSpPr>
        <p:cNvPr id="1" name=""/>
        <p:cNvGrpSpPr/>
        <p:nvPr/>
      </p:nvGrpSpPr>
      <p:grpSpPr>
        <a:xfrm>
          <a:off x="0" y="0"/>
          <a:ext cx="0" cy="0"/>
          <a:chOff x="0" y="0"/>
          <a:chExt cx="0" cy="0"/>
        </a:xfrm>
      </p:grpSpPr>
      <p:sp>
        <p:nvSpPr>
          <p:cNvPr id="2" name="Title 1"/>
          <p:cNvSpPr>
            <a:spLocks noGrp="1"/>
          </p:cNvSpPr>
          <p:nvPr>
            <p:ph type="title"/>
          </p:nvPr>
        </p:nvSpPr>
        <p:spPr>
          <a:xfrm>
            <a:off x="329184" y="243708"/>
            <a:ext cx="11584520" cy="553998"/>
          </a:xfrm>
        </p:spPr>
        <p:txBody>
          <a:bodyPr/>
          <a:lstStyle>
            <a:lvl1pPr>
              <a:defRPr sz="3000">
                <a:solidFill>
                  <a:srgbClr val="1E1E2D"/>
                </a:solidFill>
              </a:defRPr>
            </a:lvl1pPr>
          </a:lstStyle>
          <a:p>
            <a:r>
              <a:rPr lang="en-US"/>
              <a:t>Click to edit Master title style</a:t>
            </a:r>
            <a:endParaRPr lang="en-US" dirty="0"/>
          </a:p>
        </p:txBody>
      </p:sp>
      <p:sp>
        <p:nvSpPr>
          <p:cNvPr id="3" name="Content Placeholder 2"/>
          <p:cNvSpPr>
            <a:spLocks noGrp="1"/>
          </p:cNvSpPr>
          <p:nvPr>
            <p:ph sz="half" idx="1"/>
          </p:nvPr>
        </p:nvSpPr>
        <p:spPr>
          <a:xfrm>
            <a:off x="417443" y="1353312"/>
            <a:ext cx="5602357" cy="2471831"/>
          </a:xfrm>
          <a:solidFill>
            <a:schemeClr val="bg1"/>
          </a:solidFill>
          <a:effectLst>
            <a:outerShdw blurRad="173203" dist="63500" dir="5400000" algn="t" rotWithShape="0">
              <a:prstClr val="black">
                <a:alpha val="40000"/>
              </a:prstClr>
            </a:outerShdw>
          </a:effectLst>
        </p:spPr>
        <p:txBody>
          <a:bodyPr lIns="274320" tIns="182880" rIns="274320" bIns="274320"/>
          <a:lstStyle>
            <a:lvl1pPr>
              <a:lnSpc>
                <a:spcPct val="114000"/>
              </a:lnSpc>
              <a:defRPr sz="2000"/>
            </a:lvl1pPr>
            <a:lvl2pPr>
              <a:defRPr sz="2000"/>
            </a:lvl2pPr>
            <a:lvl3pPr>
              <a:defRPr sz="1800"/>
            </a:lvl3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199" y="1353312"/>
            <a:ext cx="5635487" cy="2471831"/>
          </a:xfrm>
          <a:solidFill>
            <a:schemeClr val="bg1"/>
          </a:solidFill>
          <a:effectLst>
            <a:outerShdw blurRad="173203" dist="63500" dir="5400000" algn="t" rotWithShape="0">
              <a:prstClr val="black">
                <a:alpha val="40000"/>
              </a:prstClr>
            </a:outerShdw>
          </a:effectLst>
        </p:spPr>
        <p:txBody>
          <a:bodyPr lIns="274320" tIns="182880" rIns="274320" bIns="274320"/>
          <a:lstStyle>
            <a:lvl1pPr>
              <a:defRPr sz="20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309024292"/>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7_3column, panel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131639" y="2408064"/>
            <a:ext cx="4572000" cy="2510624"/>
          </a:xfrm>
          <a:solidFill>
            <a:schemeClr val="bg1"/>
          </a:solidFill>
          <a:effectLst>
            <a:outerShdw blurRad="165100" dist="76200" dir="5400000" algn="t" rotWithShape="0">
              <a:prstClr val="black">
                <a:alpha val="30000"/>
              </a:prstClr>
            </a:outerShdw>
          </a:effectLst>
        </p:spPr>
        <p:txBody>
          <a:bodyPr lIns="228600" tIns="228600" rIns="228600" bIns="301752"/>
          <a:lstStyle>
            <a:lvl1pPr marL="0" indent="0">
              <a:buFont typeface="Arial" panose="020B0604020202020204" pitchFamily="34" charset="0"/>
              <a:buNone/>
              <a:tabLst/>
              <a:defRPr sz="2200"/>
            </a:lvl1pPr>
            <a:lvl2pPr>
              <a:defRPr sz="2000"/>
            </a:lvl2pPr>
            <a:lvl3pPr>
              <a:defRPr sz="1800"/>
            </a:lvl3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88362" y="2408064"/>
            <a:ext cx="4572000" cy="2556790"/>
          </a:xfrm>
          <a:solidFill>
            <a:schemeClr val="bg1"/>
          </a:solidFill>
          <a:effectLst>
            <a:outerShdw blurRad="165100" dist="76200" dir="5400000" algn="t" rotWithShape="0">
              <a:prstClr val="black">
                <a:alpha val="30000"/>
              </a:prstClr>
            </a:outerShdw>
          </a:effectLst>
        </p:spPr>
        <p:txBody>
          <a:bodyPr lIns="228600" tIns="228600" rIns="228600" bIns="347472"/>
          <a:lstStyle>
            <a:lvl1pPr marL="0" indent="0">
              <a:buFont typeface="Arial" panose="020B0604020202020204" pitchFamily="34" charset="0"/>
              <a:buNone/>
              <a:tabLst/>
              <a:defRPr sz="2200"/>
            </a:lvl1pPr>
            <a:lvl2pPr>
              <a:defRPr sz="2000"/>
            </a:lvl2pPr>
            <a:lvl3pPr>
              <a:defRPr sz="1800"/>
            </a:lvl3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1"/>
          <p:cNvSpPr>
            <a:spLocks noGrp="1"/>
          </p:cNvSpPr>
          <p:nvPr>
            <p:ph type="title"/>
          </p:nvPr>
        </p:nvSpPr>
        <p:spPr>
          <a:xfrm>
            <a:off x="329184" y="243708"/>
            <a:ext cx="11584520" cy="553998"/>
          </a:xfrm>
        </p:spPr>
        <p:txBody>
          <a:bodyPr/>
          <a:lstStyle>
            <a:lvl1pPr>
              <a:defRPr sz="3000">
                <a:solidFill>
                  <a:srgbClr val="1E1E2D"/>
                </a:solidFill>
              </a:defRPr>
            </a:lvl1pPr>
          </a:lstStyle>
          <a:p>
            <a:r>
              <a:rPr lang="en-US"/>
              <a:t>Click to edit Master title style</a:t>
            </a:r>
            <a:endParaRPr lang="en-US" dirty="0"/>
          </a:p>
        </p:txBody>
      </p:sp>
      <p:sp>
        <p:nvSpPr>
          <p:cNvPr id="8" name="Text Placeholder 7">
            <a:extLst>
              <a:ext uri="{FF2B5EF4-FFF2-40B4-BE49-F238E27FC236}">
                <a16:creationId xmlns:a16="http://schemas.microsoft.com/office/drawing/2014/main" id="{263723A6-D088-F6AB-5E40-5C910C60677B}"/>
              </a:ext>
            </a:extLst>
          </p:cNvPr>
          <p:cNvSpPr>
            <a:spLocks noGrp="1"/>
          </p:cNvSpPr>
          <p:nvPr>
            <p:ph type="body" sz="quarter" idx="10"/>
          </p:nvPr>
        </p:nvSpPr>
        <p:spPr>
          <a:xfrm>
            <a:off x="1131640" y="1396408"/>
            <a:ext cx="9928474" cy="2193036"/>
          </a:xfrm>
        </p:spPr>
        <p:txBody>
          <a:bodyPr/>
          <a:lstStyle>
            <a:lvl1pPr algn="ctr">
              <a:defRPr sz="2600" b="1">
                <a:solidFill>
                  <a:srgbClr val="055B7E"/>
                </a:solidFill>
              </a:defRPr>
            </a:lvl1pPr>
            <a:lvl2pPr algn="ctr">
              <a:defRPr/>
            </a:lvl2pPr>
            <a:lvl3pPr algn="ctr">
              <a:defRPr/>
            </a:lvl3pPr>
            <a:lvl4pPr algn="ctr">
              <a:defRPr/>
            </a:lvl4pPr>
            <a:lvl5pPr algn="ct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70573466"/>
      </p:ext>
    </p:extLst>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6_3column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17443" y="1631247"/>
            <a:ext cx="3352800" cy="2523511"/>
          </a:xfrm>
        </p:spPr>
        <p:txBody>
          <a:bodyPr/>
          <a:lstStyle>
            <a:lvl1pPr marL="22225" indent="0">
              <a:tabLst/>
              <a:defRPr sz="2400"/>
            </a:lvl1pPr>
            <a:lvl2pPr>
              <a:defRPr sz="2000"/>
            </a:lvl2pPr>
            <a:lvl3pPr>
              <a:defRPr sz="1800"/>
            </a:lvl3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4520" y="1631247"/>
            <a:ext cx="3352800" cy="2523511"/>
          </a:xfrm>
        </p:spPr>
        <p:txBody>
          <a:bodyPr/>
          <a:lstStyle>
            <a:lvl1pPr marL="22225" indent="0">
              <a:tabLst/>
              <a:defRPr lang="en-US" sz="2400" kern="1200">
                <a:solidFill>
                  <a:srgbClr val="1E1E2D"/>
                </a:solidFill>
                <a:latin typeface="Arial" panose="020B0604020202020204" pitchFamily="34" charset="0"/>
                <a:ea typeface="+mn-ea"/>
                <a:cs typeface="Arial" panose="020B0604020202020204" pitchFamily="34" charset="0"/>
              </a:defRPr>
            </a:lvl1pPr>
            <a:lvl2pPr>
              <a:defRPr sz="2000"/>
            </a:lvl2pPr>
            <a:lvl3pPr>
              <a:defRPr sz="1800"/>
            </a:lvl3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4"/>
          <p:cNvSpPr>
            <a:spLocks noGrp="1"/>
          </p:cNvSpPr>
          <p:nvPr>
            <p:ph sz="half" idx="11"/>
          </p:nvPr>
        </p:nvSpPr>
        <p:spPr>
          <a:xfrm>
            <a:off x="8411597" y="1631247"/>
            <a:ext cx="3352800" cy="2523511"/>
          </a:xfrm>
        </p:spPr>
        <p:txBody>
          <a:bodyPr/>
          <a:lstStyle>
            <a:lvl1pPr marL="22225" indent="0">
              <a:tabLst/>
              <a:defRPr lang="en-US" sz="2400" kern="1200">
                <a:solidFill>
                  <a:srgbClr val="1E1E2D"/>
                </a:solidFill>
                <a:latin typeface="Arial" panose="020B0604020202020204" pitchFamily="34" charset="0"/>
                <a:ea typeface="+mn-ea"/>
                <a:cs typeface="Arial" panose="020B0604020202020204" pitchFamily="34" charset="0"/>
              </a:defRPr>
            </a:lvl1pPr>
            <a:lvl2pPr>
              <a:defRPr sz="2000"/>
            </a:lvl2pPr>
            <a:lvl3pPr>
              <a:defRPr sz="1800"/>
            </a:lvl3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1"/>
          <p:cNvSpPr>
            <a:spLocks noGrp="1"/>
          </p:cNvSpPr>
          <p:nvPr>
            <p:ph type="title"/>
          </p:nvPr>
        </p:nvSpPr>
        <p:spPr>
          <a:xfrm>
            <a:off x="329184" y="243708"/>
            <a:ext cx="11584520" cy="553998"/>
          </a:xfrm>
        </p:spPr>
        <p:txBody>
          <a:bodyPr/>
          <a:lstStyle>
            <a:lvl1pPr>
              <a:defRPr sz="3000">
                <a:solidFill>
                  <a:srgbClr val="1E1E2D"/>
                </a:solidFill>
              </a:defRPr>
            </a:lvl1pPr>
          </a:lstStyle>
          <a:p>
            <a:r>
              <a:rPr lang="en-US"/>
              <a:t>Click to edit Master title style</a:t>
            </a:r>
            <a:endParaRPr lang="en-US" dirty="0"/>
          </a:p>
        </p:txBody>
      </p:sp>
    </p:spTree>
    <p:extLst>
      <p:ext uri="{BB962C8B-B14F-4D97-AF65-F5344CB8AC3E}">
        <p14:creationId xmlns:p14="http://schemas.microsoft.com/office/powerpoint/2010/main" val="1529802680"/>
      </p:ext>
    </p:extLst>
  </p:cSld>
  <p:clrMapOvr>
    <a:masterClrMapping/>
  </p:clrMapOvr>
  <p:transition spd="med">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0_3column, intro">
    <p:spTree>
      <p:nvGrpSpPr>
        <p:cNvPr id="1" name=""/>
        <p:cNvGrpSpPr/>
        <p:nvPr/>
      </p:nvGrpSpPr>
      <p:grpSpPr>
        <a:xfrm>
          <a:off x="0" y="0"/>
          <a:ext cx="0" cy="0"/>
          <a:chOff x="0" y="0"/>
          <a:chExt cx="0" cy="0"/>
        </a:xfrm>
      </p:grpSpPr>
      <p:sp>
        <p:nvSpPr>
          <p:cNvPr id="7" name="Text Placeholder"/>
          <p:cNvSpPr>
            <a:spLocks noGrp="1"/>
          </p:cNvSpPr>
          <p:nvPr>
            <p:ph sz="half" idx="12"/>
          </p:nvPr>
        </p:nvSpPr>
        <p:spPr>
          <a:xfrm>
            <a:off x="914400" y="1463163"/>
            <a:ext cx="10353040" cy="478144"/>
          </a:xfrm>
        </p:spPr>
        <p:txBody>
          <a:bodyPr/>
          <a:lstStyle>
            <a:lvl1pPr marL="0" indent="0" algn="ctr">
              <a:buNone/>
              <a:tabLst/>
              <a:defRPr sz="2400" b="1">
                <a:solidFill>
                  <a:srgbClr val="055B7E"/>
                </a:solidFill>
              </a:defRPr>
            </a:lvl1pPr>
            <a:lvl2pPr marL="457188" indent="0" algn="ctr">
              <a:buNone/>
              <a:defRPr/>
            </a:lvl2pPr>
            <a:lvl3pPr marL="914377" indent="0" algn="ctr">
              <a:buNone/>
              <a:defRPr/>
            </a:lvl3pPr>
            <a:lvl4pPr marL="1371566" indent="0" algn="ctr">
              <a:buNone/>
              <a:defRPr/>
            </a:lvl4pPr>
            <a:lvl5pPr marL="1828755" indent="0" algn="ctr">
              <a:buNone/>
              <a:defRPr/>
            </a:lvl5pPr>
          </a:lstStyle>
          <a:p>
            <a:pPr lvl="0"/>
            <a:r>
              <a:rPr lang="en-US"/>
              <a:t>Click to edit Master text styles</a:t>
            </a:r>
          </a:p>
        </p:txBody>
      </p:sp>
      <p:sp>
        <p:nvSpPr>
          <p:cNvPr id="3" name="Content Placeholder 1"/>
          <p:cNvSpPr>
            <a:spLocks noGrp="1"/>
          </p:cNvSpPr>
          <p:nvPr>
            <p:ph sz="half" idx="1"/>
          </p:nvPr>
        </p:nvSpPr>
        <p:spPr>
          <a:xfrm>
            <a:off x="914400" y="2123399"/>
            <a:ext cx="3352800" cy="2453364"/>
          </a:xfrm>
        </p:spPr>
        <p:txBody>
          <a:bodyPr/>
          <a:lstStyle>
            <a:lvl1pPr marL="15875" indent="-15875">
              <a:tabLst/>
              <a:defRPr sz="2200"/>
            </a:lvl1pPr>
            <a:lvl2pPr>
              <a:defRPr sz="2000"/>
            </a:lvl2pPr>
            <a:lvl3pPr>
              <a:defRPr sz="1800"/>
            </a:lvl3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2"/>
          <p:cNvSpPr>
            <a:spLocks noGrp="1"/>
          </p:cNvSpPr>
          <p:nvPr>
            <p:ph sz="half" idx="2"/>
          </p:nvPr>
        </p:nvSpPr>
        <p:spPr>
          <a:xfrm>
            <a:off x="4414520" y="2123399"/>
            <a:ext cx="3352800" cy="2453364"/>
          </a:xfrm>
        </p:spPr>
        <p:txBody>
          <a:bodyPr/>
          <a:lstStyle>
            <a:lvl1pPr marL="0" indent="0">
              <a:tabLst/>
              <a:defRPr lang="en-US" sz="2200" kern="1200" dirty="0">
                <a:solidFill>
                  <a:srgbClr val="1E1E2D"/>
                </a:solidFill>
                <a:latin typeface="Arial" panose="020B0604020202020204" pitchFamily="34" charset="0"/>
                <a:ea typeface="+mn-ea"/>
                <a:cs typeface="Arial" panose="020B0604020202020204" pitchFamily="34" charset="0"/>
              </a:defRPr>
            </a:lvl1pPr>
            <a:lvl2pPr>
              <a:defRPr sz="2000"/>
            </a:lvl2pPr>
            <a:lvl3pPr>
              <a:defRPr sz="1800"/>
            </a:lvl3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3"/>
          <p:cNvSpPr>
            <a:spLocks noGrp="1"/>
          </p:cNvSpPr>
          <p:nvPr>
            <p:ph sz="half" idx="11"/>
          </p:nvPr>
        </p:nvSpPr>
        <p:spPr>
          <a:xfrm>
            <a:off x="7914640" y="2123399"/>
            <a:ext cx="3352800" cy="2453364"/>
          </a:xfrm>
        </p:spPr>
        <p:txBody>
          <a:bodyPr/>
          <a:lstStyle>
            <a:lvl1pPr marL="0" indent="0">
              <a:tabLst/>
              <a:defRPr lang="en-US" sz="2200" kern="1200" dirty="0">
                <a:solidFill>
                  <a:srgbClr val="1E1E2D"/>
                </a:solidFill>
                <a:latin typeface="Arial" panose="020B0604020202020204" pitchFamily="34" charset="0"/>
                <a:ea typeface="+mn-ea"/>
                <a:cs typeface="Arial" panose="020B0604020202020204" pitchFamily="34" charset="0"/>
              </a:defRPr>
            </a:lvl1pPr>
            <a:lvl2pPr>
              <a:defRPr sz="2000"/>
            </a:lvl2pPr>
            <a:lvl3pPr>
              <a:defRPr sz="1800"/>
            </a:lvl3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itle 1"/>
          <p:cNvSpPr>
            <a:spLocks noGrp="1"/>
          </p:cNvSpPr>
          <p:nvPr>
            <p:ph type="title"/>
          </p:nvPr>
        </p:nvSpPr>
        <p:spPr>
          <a:xfrm>
            <a:off x="329184" y="243708"/>
            <a:ext cx="11584520" cy="553998"/>
          </a:xfrm>
        </p:spPr>
        <p:txBody>
          <a:bodyPr/>
          <a:lstStyle>
            <a:lvl1pPr>
              <a:defRPr sz="3000"/>
            </a:lvl1pPr>
          </a:lstStyle>
          <a:p>
            <a:r>
              <a:rPr lang="en-US"/>
              <a:t>Click to edit Master title style</a:t>
            </a:r>
            <a:endParaRPr lang="en-US" dirty="0"/>
          </a:p>
        </p:txBody>
      </p:sp>
    </p:spTree>
    <p:extLst>
      <p:ext uri="{BB962C8B-B14F-4D97-AF65-F5344CB8AC3E}">
        <p14:creationId xmlns:p14="http://schemas.microsoft.com/office/powerpoint/2010/main" val="3863560726"/>
      </p:ext>
    </p:extLst>
  </p:cSld>
  <p:clrMapOvr>
    <a:masterClrMapping/>
  </p:clrMapOvr>
  <p:transition spd="med">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4_3column, panel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29184" y="1665114"/>
            <a:ext cx="3749173" cy="3053528"/>
          </a:xfrm>
          <a:solidFill>
            <a:schemeClr val="bg1"/>
          </a:solidFill>
          <a:effectLst>
            <a:outerShdw blurRad="165100" dist="76200" dir="5400000" algn="t" rotWithShape="0">
              <a:prstClr val="black">
                <a:alpha val="30000"/>
              </a:prstClr>
            </a:outerShdw>
          </a:effectLst>
        </p:spPr>
        <p:txBody>
          <a:bodyPr lIns="228600" tIns="228600" rIns="228600" bIns="457200"/>
          <a:lstStyle>
            <a:lvl1pPr marL="0" indent="0">
              <a:buFont typeface="Arial" panose="020B0604020202020204" pitchFamily="34" charset="0"/>
              <a:buNone/>
              <a:tabLst/>
              <a:defRPr sz="2200"/>
            </a:lvl1pPr>
            <a:lvl2pPr>
              <a:defRPr sz="2000"/>
            </a:lvl2pPr>
            <a:lvl3pPr>
              <a:defRPr sz="1800"/>
            </a:lvl3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221413" y="1665114"/>
            <a:ext cx="3749173" cy="3053528"/>
          </a:xfrm>
          <a:solidFill>
            <a:schemeClr val="bg1"/>
          </a:solidFill>
          <a:effectLst>
            <a:outerShdw blurRad="165100" dist="76200" dir="5400000" algn="t" rotWithShape="0">
              <a:prstClr val="black">
                <a:alpha val="30000"/>
              </a:prstClr>
            </a:outerShdw>
          </a:effectLst>
        </p:spPr>
        <p:txBody>
          <a:bodyPr lIns="228600" tIns="228600" rIns="228600" bIns="457200"/>
          <a:lstStyle>
            <a:lvl1pPr marL="0" indent="0">
              <a:buFont typeface="Arial" panose="020B0604020202020204" pitchFamily="34" charset="0"/>
              <a:buNone/>
              <a:tabLst/>
              <a:defRPr sz="2200"/>
            </a:lvl1pPr>
            <a:lvl2pPr>
              <a:defRPr sz="2000"/>
            </a:lvl2pPr>
            <a:lvl3pPr>
              <a:defRPr sz="1800"/>
            </a:lvl3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4"/>
          <p:cNvSpPr>
            <a:spLocks noGrp="1"/>
          </p:cNvSpPr>
          <p:nvPr>
            <p:ph sz="half" idx="11"/>
          </p:nvPr>
        </p:nvSpPr>
        <p:spPr>
          <a:xfrm>
            <a:off x="8113643" y="1665114"/>
            <a:ext cx="3749173" cy="3053528"/>
          </a:xfrm>
          <a:solidFill>
            <a:schemeClr val="bg1"/>
          </a:solidFill>
          <a:effectLst>
            <a:outerShdw blurRad="165100" dist="76200" dir="5400000" algn="t" rotWithShape="0">
              <a:prstClr val="black">
                <a:alpha val="30000"/>
              </a:prstClr>
            </a:outerShdw>
          </a:effectLst>
        </p:spPr>
        <p:txBody>
          <a:bodyPr lIns="228600" tIns="228600" rIns="228600" bIns="457200"/>
          <a:lstStyle>
            <a:lvl1pPr marL="0" indent="0">
              <a:buFont typeface="Arial" panose="020B0604020202020204" pitchFamily="34" charset="0"/>
              <a:buNone/>
              <a:tabLst/>
              <a:defRPr sz="2200"/>
            </a:lvl1pPr>
            <a:lvl2pPr>
              <a:defRPr sz="2000"/>
            </a:lvl2pPr>
            <a:lvl3pPr>
              <a:defRPr sz="1800"/>
            </a:lvl3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1"/>
          <p:cNvSpPr>
            <a:spLocks noGrp="1"/>
          </p:cNvSpPr>
          <p:nvPr>
            <p:ph type="title"/>
          </p:nvPr>
        </p:nvSpPr>
        <p:spPr>
          <a:xfrm>
            <a:off x="329184" y="243708"/>
            <a:ext cx="11584520" cy="553998"/>
          </a:xfrm>
        </p:spPr>
        <p:txBody>
          <a:bodyPr/>
          <a:lstStyle>
            <a:lvl1pPr>
              <a:defRPr sz="3000">
                <a:solidFill>
                  <a:srgbClr val="1E1E2D"/>
                </a:solidFill>
              </a:defRPr>
            </a:lvl1pPr>
          </a:lstStyle>
          <a:p>
            <a:r>
              <a:rPr lang="en-US"/>
              <a:t>Click to edit Master title style</a:t>
            </a:r>
            <a:endParaRPr lang="en-US" dirty="0"/>
          </a:p>
        </p:txBody>
      </p:sp>
    </p:spTree>
    <p:extLst>
      <p:ext uri="{BB962C8B-B14F-4D97-AF65-F5344CB8AC3E}">
        <p14:creationId xmlns:p14="http://schemas.microsoft.com/office/powerpoint/2010/main" val="694116902"/>
      </p:ext>
    </p:extLst>
  </p:cSld>
  <p:clrMapOvr>
    <a:masterClrMapping/>
  </p:clrMapOvr>
  <p:transition spd="med">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3_3column, panel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29184" y="1665114"/>
            <a:ext cx="2743200" cy="3053528"/>
          </a:xfrm>
          <a:solidFill>
            <a:schemeClr val="bg1"/>
          </a:solidFill>
          <a:effectLst>
            <a:outerShdw blurRad="165100" dist="76200" dir="5400000" algn="t" rotWithShape="0">
              <a:prstClr val="black">
                <a:alpha val="30000"/>
              </a:prstClr>
            </a:outerShdw>
          </a:effectLst>
        </p:spPr>
        <p:txBody>
          <a:bodyPr lIns="228600" tIns="228600" rIns="228600" bIns="457200"/>
          <a:lstStyle>
            <a:lvl1pPr marL="0" indent="0">
              <a:buFont typeface="Arial" panose="020B0604020202020204" pitchFamily="34" charset="0"/>
              <a:buNone/>
              <a:tabLst/>
              <a:defRPr sz="2200"/>
            </a:lvl1pPr>
            <a:lvl2pPr>
              <a:defRPr sz="2000"/>
            </a:lvl2pPr>
            <a:lvl3pPr>
              <a:defRPr sz="1800"/>
            </a:lvl3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276291" y="1665114"/>
            <a:ext cx="2743200" cy="3053528"/>
          </a:xfrm>
          <a:solidFill>
            <a:schemeClr val="bg1"/>
          </a:solidFill>
          <a:effectLst>
            <a:outerShdw blurRad="165100" dist="76200" dir="5400000" algn="t" rotWithShape="0">
              <a:prstClr val="black">
                <a:alpha val="30000"/>
              </a:prstClr>
            </a:outerShdw>
          </a:effectLst>
        </p:spPr>
        <p:txBody>
          <a:bodyPr lIns="228600" tIns="228600" rIns="228600" bIns="457200"/>
          <a:lstStyle>
            <a:lvl1pPr marL="0" indent="0">
              <a:buFont typeface="Arial" panose="020B0604020202020204" pitchFamily="34" charset="0"/>
              <a:buNone/>
              <a:tabLst/>
              <a:defRPr sz="2200"/>
            </a:lvl1pPr>
            <a:lvl2pPr>
              <a:defRPr sz="2000"/>
            </a:lvl2pPr>
            <a:lvl3pPr>
              <a:defRPr sz="1800"/>
            </a:lvl3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4"/>
          <p:cNvSpPr>
            <a:spLocks noGrp="1"/>
          </p:cNvSpPr>
          <p:nvPr>
            <p:ph sz="half" idx="11"/>
          </p:nvPr>
        </p:nvSpPr>
        <p:spPr>
          <a:xfrm>
            <a:off x="6223398" y="1665114"/>
            <a:ext cx="2743200" cy="3053528"/>
          </a:xfrm>
          <a:solidFill>
            <a:schemeClr val="bg1"/>
          </a:solidFill>
          <a:effectLst>
            <a:outerShdw blurRad="165100" dist="76200" dir="5400000" algn="t" rotWithShape="0">
              <a:prstClr val="black">
                <a:alpha val="30000"/>
              </a:prstClr>
            </a:outerShdw>
          </a:effectLst>
        </p:spPr>
        <p:txBody>
          <a:bodyPr lIns="228600" tIns="228600" rIns="228600" bIns="457200"/>
          <a:lstStyle>
            <a:lvl1pPr marL="0" indent="0">
              <a:buFont typeface="Arial" panose="020B0604020202020204" pitchFamily="34" charset="0"/>
              <a:buNone/>
              <a:tabLst/>
              <a:defRPr sz="2200"/>
            </a:lvl1pPr>
            <a:lvl2pPr>
              <a:defRPr sz="2000"/>
            </a:lvl2pPr>
            <a:lvl3pPr>
              <a:defRPr sz="1800"/>
            </a:lvl3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1"/>
          <p:cNvSpPr>
            <a:spLocks noGrp="1"/>
          </p:cNvSpPr>
          <p:nvPr>
            <p:ph type="title"/>
          </p:nvPr>
        </p:nvSpPr>
        <p:spPr>
          <a:xfrm>
            <a:off x="329184" y="243708"/>
            <a:ext cx="11584520" cy="553998"/>
          </a:xfrm>
        </p:spPr>
        <p:txBody>
          <a:bodyPr/>
          <a:lstStyle>
            <a:lvl1pPr>
              <a:defRPr sz="3000">
                <a:solidFill>
                  <a:srgbClr val="1E1E2D"/>
                </a:solidFill>
              </a:defRPr>
            </a:lvl1pPr>
          </a:lstStyle>
          <a:p>
            <a:r>
              <a:rPr lang="en-US"/>
              <a:t>Click to edit Master title style</a:t>
            </a:r>
            <a:endParaRPr lang="en-US" dirty="0"/>
          </a:p>
        </p:txBody>
      </p:sp>
      <p:sp>
        <p:nvSpPr>
          <p:cNvPr id="2" name="Content Placeholder 4">
            <a:extLst>
              <a:ext uri="{FF2B5EF4-FFF2-40B4-BE49-F238E27FC236}">
                <a16:creationId xmlns:a16="http://schemas.microsoft.com/office/drawing/2014/main" id="{89D82144-1B72-721A-CC17-2232A4449238}"/>
              </a:ext>
            </a:extLst>
          </p:cNvPr>
          <p:cNvSpPr>
            <a:spLocks noGrp="1"/>
          </p:cNvSpPr>
          <p:nvPr>
            <p:ph sz="half" idx="12"/>
          </p:nvPr>
        </p:nvSpPr>
        <p:spPr>
          <a:xfrm>
            <a:off x="9170504" y="1665114"/>
            <a:ext cx="2743200" cy="3053528"/>
          </a:xfrm>
          <a:solidFill>
            <a:schemeClr val="bg1"/>
          </a:solidFill>
          <a:effectLst>
            <a:outerShdw blurRad="165100" dist="76200" dir="5400000" algn="t" rotWithShape="0">
              <a:prstClr val="black">
                <a:alpha val="30000"/>
              </a:prstClr>
            </a:outerShdw>
          </a:effectLst>
        </p:spPr>
        <p:txBody>
          <a:bodyPr lIns="228600" tIns="228600" rIns="228600" bIns="457200"/>
          <a:lstStyle>
            <a:lvl1pPr marL="0" indent="0">
              <a:buFont typeface="Arial" panose="020B0604020202020204" pitchFamily="34" charset="0"/>
              <a:buNone/>
              <a:tabLst/>
              <a:defRPr sz="2200"/>
            </a:lvl1pPr>
            <a:lvl2pPr>
              <a:defRPr sz="2000"/>
            </a:lvl2pPr>
            <a:lvl3pPr>
              <a:defRPr sz="1800"/>
            </a:lvl3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44560276"/>
      </p:ext>
    </p:extLst>
  </p:cSld>
  <p:clrMapOvr>
    <a:masterClrMapping/>
  </p:clrMapOvr>
  <p:transition spd="med">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6_3column, panel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29184" y="2359385"/>
            <a:ext cx="2743200" cy="3053528"/>
          </a:xfrm>
          <a:solidFill>
            <a:schemeClr val="bg1"/>
          </a:solidFill>
          <a:effectLst>
            <a:outerShdw blurRad="165100" dist="76200" dir="5400000" algn="t" rotWithShape="0">
              <a:prstClr val="black">
                <a:alpha val="30000"/>
              </a:prstClr>
            </a:outerShdw>
          </a:effectLst>
        </p:spPr>
        <p:txBody>
          <a:bodyPr lIns="228600" tIns="228600" rIns="228600" bIns="457200"/>
          <a:lstStyle>
            <a:lvl1pPr marL="0" indent="0">
              <a:buFont typeface="Arial" panose="020B0604020202020204" pitchFamily="34" charset="0"/>
              <a:buNone/>
              <a:tabLst/>
              <a:defRPr sz="2200"/>
            </a:lvl1pPr>
            <a:lvl2pPr>
              <a:defRPr sz="2000"/>
            </a:lvl2pPr>
            <a:lvl3pPr>
              <a:defRPr sz="1800"/>
            </a:lvl3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276291" y="2359385"/>
            <a:ext cx="2743200" cy="3053528"/>
          </a:xfrm>
          <a:solidFill>
            <a:schemeClr val="bg1"/>
          </a:solidFill>
          <a:effectLst>
            <a:outerShdw blurRad="165100" dist="76200" dir="5400000" algn="t" rotWithShape="0">
              <a:prstClr val="black">
                <a:alpha val="30000"/>
              </a:prstClr>
            </a:outerShdw>
          </a:effectLst>
        </p:spPr>
        <p:txBody>
          <a:bodyPr lIns="228600" tIns="228600" rIns="228600" bIns="457200"/>
          <a:lstStyle>
            <a:lvl1pPr marL="0" indent="0">
              <a:buFont typeface="Arial" panose="020B0604020202020204" pitchFamily="34" charset="0"/>
              <a:buNone/>
              <a:tabLst/>
              <a:defRPr sz="2200"/>
            </a:lvl1pPr>
            <a:lvl2pPr>
              <a:defRPr sz="2000"/>
            </a:lvl2pPr>
            <a:lvl3pPr>
              <a:defRPr sz="1800"/>
            </a:lvl3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4"/>
          <p:cNvSpPr>
            <a:spLocks noGrp="1"/>
          </p:cNvSpPr>
          <p:nvPr>
            <p:ph sz="half" idx="11"/>
          </p:nvPr>
        </p:nvSpPr>
        <p:spPr>
          <a:xfrm>
            <a:off x="6223398" y="2359385"/>
            <a:ext cx="2743200" cy="3053528"/>
          </a:xfrm>
          <a:solidFill>
            <a:schemeClr val="bg1"/>
          </a:solidFill>
          <a:effectLst>
            <a:outerShdw blurRad="165100" dist="76200" dir="5400000" algn="t" rotWithShape="0">
              <a:prstClr val="black">
                <a:alpha val="30000"/>
              </a:prstClr>
            </a:outerShdw>
          </a:effectLst>
        </p:spPr>
        <p:txBody>
          <a:bodyPr lIns="228600" tIns="228600" rIns="228600" bIns="457200"/>
          <a:lstStyle>
            <a:lvl1pPr marL="0" indent="0">
              <a:buFont typeface="Arial" panose="020B0604020202020204" pitchFamily="34" charset="0"/>
              <a:buNone/>
              <a:tabLst/>
              <a:defRPr sz="2200"/>
            </a:lvl1pPr>
            <a:lvl2pPr>
              <a:defRPr sz="2000"/>
            </a:lvl2pPr>
            <a:lvl3pPr>
              <a:defRPr sz="1800"/>
            </a:lvl3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1"/>
          <p:cNvSpPr>
            <a:spLocks noGrp="1"/>
          </p:cNvSpPr>
          <p:nvPr>
            <p:ph type="title"/>
          </p:nvPr>
        </p:nvSpPr>
        <p:spPr>
          <a:xfrm>
            <a:off x="329184" y="243708"/>
            <a:ext cx="11584520" cy="553998"/>
          </a:xfrm>
        </p:spPr>
        <p:txBody>
          <a:bodyPr/>
          <a:lstStyle>
            <a:lvl1pPr>
              <a:defRPr sz="3000">
                <a:solidFill>
                  <a:srgbClr val="1E1E2D"/>
                </a:solidFill>
              </a:defRPr>
            </a:lvl1pPr>
          </a:lstStyle>
          <a:p>
            <a:r>
              <a:rPr lang="en-US"/>
              <a:t>Click to edit Master title style</a:t>
            </a:r>
            <a:endParaRPr lang="en-US" dirty="0"/>
          </a:p>
        </p:txBody>
      </p:sp>
      <p:sp>
        <p:nvSpPr>
          <p:cNvPr id="2" name="Content Placeholder 4">
            <a:extLst>
              <a:ext uri="{FF2B5EF4-FFF2-40B4-BE49-F238E27FC236}">
                <a16:creationId xmlns:a16="http://schemas.microsoft.com/office/drawing/2014/main" id="{89D82144-1B72-721A-CC17-2232A4449238}"/>
              </a:ext>
            </a:extLst>
          </p:cNvPr>
          <p:cNvSpPr>
            <a:spLocks noGrp="1"/>
          </p:cNvSpPr>
          <p:nvPr>
            <p:ph sz="half" idx="12"/>
          </p:nvPr>
        </p:nvSpPr>
        <p:spPr>
          <a:xfrm>
            <a:off x="9170504" y="2359385"/>
            <a:ext cx="2743200" cy="3053528"/>
          </a:xfrm>
          <a:solidFill>
            <a:schemeClr val="bg1"/>
          </a:solidFill>
          <a:effectLst>
            <a:outerShdw blurRad="165100" dist="76200" dir="5400000" algn="t" rotWithShape="0">
              <a:prstClr val="black">
                <a:alpha val="30000"/>
              </a:prstClr>
            </a:outerShdw>
          </a:effectLst>
        </p:spPr>
        <p:txBody>
          <a:bodyPr lIns="228600" tIns="228600" rIns="228600" bIns="457200"/>
          <a:lstStyle>
            <a:lvl1pPr marL="0" indent="0">
              <a:buFont typeface="Arial" panose="020B0604020202020204" pitchFamily="34" charset="0"/>
              <a:buNone/>
              <a:tabLst/>
              <a:defRPr sz="2200"/>
            </a:lvl1pPr>
            <a:lvl2pPr>
              <a:defRPr sz="2000"/>
            </a:lvl2pPr>
            <a:lvl3pPr>
              <a:defRPr sz="1800"/>
            </a:lvl3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7">
            <a:extLst>
              <a:ext uri="{FF2B5EF4-FFF2-40B4-BE49-F238E27FC236}">
                <a16:creationId xmlns:a16="http://schemas.microsoft.com/office/drawing/2014/main" id="{ECEF01AD-7A47-7FFB-BE9F-DF7F7C6EB13E}"/>
              </a:ext>
            </a:extLst>
          </p:cNvPr>
          <p:cNvSpPr>
            <a:spLocks noGrp="1"/>
          </p:cNvSpPr>
          <p:nvPr>
            <p:ph type="body" sz="quarter" idx="13"/>
          </p:nvPr>
        </p:nvSpPr>
        <p:spPr>
          <a:xfrm>
            <a:off x="328613" y="1202271"/>
            <a:ext cx="11585575" cy="8810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60355930"/>
      </p:ext>
    </p:extLst>
  </p:cSld>
  <p:clrMapOvr>
    <a:masterClrMapping/>
  </p:clrMapOvr>
  <p:transition spd="med">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3_4 Column, Headers">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17443" y="1217943"/>
            <a:ext cx="2596896" cy="1200329"/>
          </a:xfrm>
        </p:spPr>
        <p:txBody>
          <a:bodyPr/>
          <a:lstStyle>
            <a:lvl1pPr marL="0" indent="0">
              <a:lnSpc>
                <a:spcPct val="100000"/>
              </a:lnSpc>
              <a:buNone/>
              <a:defRPr sz="2400" b="1">
                <a:solidFill>
                  <a:srgbClr val="055B7E"/>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17443" y="1819827"/>
            <a:ext cx="2596896" cy="3633944"/>
          </a:xfrm>
        </p:spPr>
        <p:txBody>
          <a:bodyPr/>
          <a:lstStyle>
            <a:lvl1pPr>
              <a:defRPr sz="24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347054" y="1217943"/>
            <a:ext cx="2588223" cy="1200329"/>
          </a:xfrm>
        </p:spPr>
        <p:txBody>
          <a:bodyPr/>
          <a:lstStyle>
            <a:lvl1pPr marL="0" indent="0">
              <a:lnSpc>
                <a:spcPct val="100000"/>
              </a:lnSpc>
              <a:buNone/>
              <a:defRPr sz="2400" b="1">
                <a:solidFill>
                  <a:srgbClr val="055B7E"/>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3347054" y="1819827"/>
            <a:ext cx="2588223" cy="3633944"/>
          </a:xfrm>
        </p:spPr>
        <p:txBody>
          <a:bodyPr/>
          <a:lstStyle>
            <a:lvl1pPr>
              <a:defRPr sz="24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4"/>
          <p:cNvSpPr>
            <a:spLocks noGrp="1"/>
          </p:cNvSpPr>
          <p:nvPr>
            <p:ph type="body" sz="quarter" idx="13"/>
          </p:nvPr>
        </p:nvSpPr>
        <p:spPr>
          <a:xfrm>
            <a:off x="6255380" y="1217943"/>
            <a:ext cx="2596896" cy="1200329"/>
          </a:xfrm>
        </p:spPr>
        <p:txBody>
          <a:bodyPr/>
          <a:lstStyle>
            <a:lvl1pPr marL="0" indent="0">
              <a:lnSpc>
                <a:spcPct val="100000"/>
              </a:lnSpc>
              <a:buNone/>
              <a:defRPr sz="2400" b="1">
                <a:solidFill>
                  <a:srgbClr val="055B7E"/>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1" name="Content Placeholder 5"/>
          <p:cNvSpPr>
            <a:spLocks noGrp="1"/>
          </p:cNvSpPr>
          <p:nvPr>
            <p:ph sz="quarter" idx="14"/>
          </p:nvPr>
        </p:nvSpPr>
        <p:spPr>
          <a:xfrm>
            <a:off x="6255380" y="1819827"/>
            <a:ext cx="2596896" cy="3633944"/>
          </a:xfrm>
        </p:spPr>
        <p:txBody>
          <a:bodyPr/>
          <a:lstStyle>
            <a:lvl1pPr>
              <a:defRPr sz="24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4"/>
          <p:cNvSpPr>
            <a:spLocks noGrp="1"/>
          </p:cNvSpPr>
          <p:nvPr>
            <p:ph type="body" sz="quarter" idx="17"/>
          </p:nvPr>
        </p:nvSpPr>
        <p:spPr>
          <a:xfrm>
            <a:off x="9174849" y="1217943"/>
            <a:ext cx="2596896" cy="1200329"/>
          </a:xfrm>
        </p:spPr>
        <p:txBody>
          <a:bodyPr/>
          <a:lstStyle>
            <a:lvl1pPr marL="0" indent="0">
              <a:lnSpc>
                <a:spcPct val="100000"/>
              </a:lnSpc>
              <a:buNone/>
              <a:defRPr sz="2400" b="1">
                <a:solidFill>
                  <a:srgbClr val="055B7E"/>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Content Placeholder 5"/>
          <p:cNvSpPr>
            <a:spLocks noGrp="1"/>
          </p:cNvSpPr>
          <p:nvPr>
            <p:ph sz="quarter" idx="18"/>
          </p:nvPr>
        </p:nvSpPr>
        <p:spPr>
          <a:xfrm>
            <a:off x="9174849" y="1819827"/>
            <a:ext cx="2596896" cy="3633944"/>
          </a:xfrm>
        </p:spPr>
        <p:txBody>
          <a:bodyPr/>
          <a:lstStyle>
            <a:lvl1pPr>
              <a:defRPr sz="24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itle 1"/>
          <p:cNvSpPr>
            <a:spLocks noGrp="1"/>
          </p:cNvSpPr>
          <p:nvPr>
            <p:ph type="title"/>
          </p:nvPr>
        </p:nvSpPr>
        <p:spPr>
          <a:xfrm>
            <a:off x="329184" y="243708"/>
            <a:ext cx="11584520" cy="553998"/>
          </a:xfrm>
        </p:spPr>
        <p:txBody>
          <a:bodyPr/>
          <a:lstStyle>
            <a:lvl1pPr>
              <a:defRPr sz="3000"/>
            </a:lvl1pPr>
          </a:lstStyle>
          <a:p>
            <a:r>
              <a:rPr lang="en-US"/>
              <a:t>Click to edit Master title style</a:t>
            </a:r>
            <a:endParaRPr lang="en-US" dirty="0"/>
          </a:p>
        </p:txBody>
      </p:sp>
    </p:spTree>
    <p:extLst>
      <p:ext uri="{BB962C8B-B14F-4D97-AF65-F5344CB8AC3E}">
        <p14:creationId xmlns:p14="http://schemas.microsoft.com/office/powerpoint/2010/main" val="3206108713"/>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Section Civics">
    <p:bg>
      <p:bgPr>
        <a:solidFill>
          <a:srgbClr val="FFC737"/>
        </a:solidFill>
        <a:effectLst/>
      </p:bgPr>
    </p:bg>
    <p:spTree>
      <p:nvGrpSpPr>
        <p:cNvPr id="1" name=""/>
        <p:cNvGrpSpPr/>
        <p:nvPr/>
      </p:nvGrpSpPr>
      <p:grpSpPr>
        <a:xfrm>
          <a:off x="0" y="0"/>
          <a:ext cx="0" cy="0"/>
          <a:chOff x="0" y="0"/>
          <a:chExt cx="0" cy="0"/>
        </a:xfrm>
      </p:grpSpPr>
      <p:sp>
        <p:nvSpPr>
          <p:cNvPr id="12" name="Title 11"/>
          <p:cNvSpPr>
            <a:spLocks noGrp="1"/>
          </p:cNvSpPr>
          <p:nvPr>
            <p:ph type="title"/>
          </p:nvPr>
        </p:nvSpPr>
        <p:spPr>
          <a:xfrm>
            <a:off x="1273969" y="2712688"/>
            <a:ext cx="9644062" cy="1098095"/>
          </a:xfrm>
          <a:noFill/>
          <a:effectLst/>
        </p:spPr>
        <p:txBody>
          <a:bodyPr anchor="ctr" anchorCtr="0">
            <a:normAutofit/>
          </a:bodyPr>
          <a:lstStyle>
            <a:lvl1pPr algn="ctr">
              <a:defRPr sz="4800" b="1" i="0" spc="-100" baseline="0">
                <a:solidFill>
                  <a:srgbClr val="1E1E2D"/>
                </a:solidFill>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3A312D15-5F07-4057-2917-2623E837C851}"/>
              </a:ext>
            </a:extLst>
          </p:cNvPr>
          <p:cNvSpPr>
            <a:spLocks noGrp="1"/>
          </p:cNvSpPr>
          <p:nvPr>
            <p:ph type="body" sz="quarter" idx="10" hasCustomPrompt="1"/>
          </p:nvPr>
        </p:nvSpPr>
        <p:spPr>
          <a:xfrm>
            <a:off x="712788" y="561975"/>
            <a:ext cx="4606344" cy="374727"/>
          </a:xfrm>
        </p:spPr>
        <p:txBody>
          <a:bodyPr/>
          <a:lstStyle>
            <a:lvl1pPr>
              <a:defRPr sz="1600" b="1">
                <a:solidFill>
                  <a:srgbClr val="1E1E2D"/>
                </a:solidFill>
              </a:defRPr>
            </a:lvl1pPr>
          </a:lstStyle>
          <a:p>
            <a:pPr lvl="0"/>
            <a:r>
              <a:rPr lang="en-US" dirty="0"/>
              <a:t>CONDITIONS FOR LEARNING AND THRIVING</a:t>
            </a:r>
          </a:p>
        </p:txBody>
      </p:sp>
      <p:sp>
        <p:nvSpPr>
          <p:cNvPr id="2" name="Rectangle 1">
            <a:extLst>
              <a:ext uri="{FF2B5EF4-FFF2-40B4-BE49-F238E27FC236}">
                <a16:creationId xmlns:a16="http://schemas.microsoft.com/office/drawing/2014/main" id="{0DFCFEE9-44EB-5240-2355-5DBFE9131C32}"/>
              </a:ext>
            </a:extLst>
          </p:cNvPr>
          <p:cNvSpPr/>
          <p:nvPr userDrawn="1"/>
        </p:nvSpPr>
        <p:spPr>
          <a:xfrm>
            <a:off x="0" y="0"/>
            <a:ext cx="12192000" cy="6858000"/>
          </a:xfrm>
          <a:prstGeom prst="rect">
            <a:avLst/>
          </a:prstGeom>
          <a:noFill/>
          <a:ln w="5080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72460864"/>
      </p:ext>
    </p:extLst>
  </p:cSld>
  <p:clrMapOvr>
    <a:masterClrMapping/>
  </p:clrMapOvr>
  <p:transition spd="med">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2_4 column">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29184" y="1018290"/>
            <a:ext cx="3657600" cy="2669449"/>
          </a:xfrm>
          <a:solidFill>
            <a:schemeClr val="bg1"/>
          </a:solidFill>
          <a:effectLst>
            <a:outerShdw blurRad="50800" dist="38100" dir="5400000" algn="t" rotWithShape="0">
              <a:prstClr val="black">
                <a:alpha val="40000"/>
              </a:prstClr>
            </a:outerShdw>
          </a:effectLst>
        </p:spPr>
        <p:txBody>
          <a:bodyPr lIns="228600" tIns="118872" rIns="228600" bIns="228600"/>
          <a:lstStyle>
            <a:lvl1pPr marL="0" indent="0">
              <a:tabLst/>
              <a:defRPr sz="2000"/>
            </a:lvl1pPr>
            <a:lvl2pPr marL="577850" indent="-263525">
              <a:tabLst/>
              <a:defRPr sz="2000"/>
            </a:lvl2pPr>
            <a:lvl3pPr marL="863600" indent="-203200">
              <a:tabLst/>
              <a:defRPr/>
            </a:lvl3pPr>
            <a:lvl4pPr marL="1208088" indent="-203200">
              <a:tabLst/>
              <a:defRPr sz="1800"/>
            </a:lvl4pPr>
            <a:lvl5pPr marL="1603375" indent="-276225">
              <a:tabLst/>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267200" y="1018290"/>
            <a:ext cx="3657600" cy="2669449"/>
          </a:xfrm>
          <a:solidFill>
            <a:schemeClr val="bg1"/>
          </a:solidFill>
          <a:effectLst>
            <a:outerShdw blurRad="50800" dist="38100" dir="5400000" algn="t" rotWithShape="0">
              <a:prstClr val="black">
                <a:alpha val="40000"/>
              </a:prstClr>
            </a:outerShdw>
          </a:effectLst>
        </p:spPr>
        <p:txBody>
          <a:bodyPr lIns="228600" tIns="118872" rIns="228600" bIns="228600"/>
          <a:lstStyle>
            <a:lvl1pPr marL="233363" indent="-233363">
              <a:tabLst/>
              <a:defRPr lang="en-US" sz="2000" kern="1200" dirty="0">
                <a:solidFill>
                  <a:srgbClr val="1E1E2D"/>
                </a:solidFill>
                <a:latin typeface="Arial" panose="020B0604020202020204" pitchFamily="34" charset="0"/>
                <a:ea typeface="+mn-ea"/>
                <a:cs typeface="Arial" panose="020B0604020202020204" pitchFamily="34" charset="0"/>
              </a:defRPr>
            </a:lvl1pPr>
            <a:lvl2pPr marL="577850" indent="-263525">
              <a:tabLst/>
              <a:defRPr sz="2000" i="0"/>
            </a:lvl2pPr>
            <a:lvl3pPr marL="863600" indent="-203200">
              <a:tabLst/>
              <a:defRPr/>
            </a:lvl3pPr>
            <a:lvl4pPr marL="1208088" indent="-203200">
              <a:tabLst/>
              <a:defRPr sz="1800"/>
            </a:lvl4pPr>
            <a:lvl5pPr marL="1603375" indent="-276225">
              <a:tabLst/>
              <a:defRPr sz="1800" i="0"/>
            </a:lvl5pPr>
          </a:lstStyle>
          <a:p>
            <a:pPr marL="0" lvl="0" indent="0" algn="l" rtl="0" eaLnBrk="1" fontAlgn="base" hangingPunct="1">
              <a:lnSpc>
                <a:spcPct val="114000"/>
              </a:lnSpc>
              <a:spcBef>
                <a:spcPts val="1000"/>
              </a:spcBef>
              <a:spcAft>
                <a:spcPts val="600"/>
              </a:spcAft>
              <a:buFont typeface="Arial" panose="020B0604020202020204" pitchFamily="34" charset="0"/>
              <a:tabLst/>
            </a:pPr>
            <a:r>
              <a:rPr lang="en-US"/>
              <a:t>Click to edit Master text styles</a:t>
            </a:r>
          </a:p>
          <a:p>
            <a:pPr marL="0" lvl="1" indent="0" algn="l" rtl="0" eaLnBrk="1" fontAlgn="base" hangingPunct="1">
              <a:lnSpc>
                <a:spcPct val="114000"/>
              </a:lnSpc>
              <a:spcBef>
                <a:spcPts val="1000"/>
              </a:spcBef>
              <a:spcAft>
                <a:spcPts val="600"/>
              </a:spcAft>
              <a:buFont typeface="Arial" panose="020B0604020202020204" pitchFamily="34" charset="0"/>
              <a:tabLst/>
            </a:pPr>
            <a:r>
              <a:rPr lang="en-US"/>
              <a:t>Second level</a:t>
            </a:r>
          </a:p>
          <a:p>
            <a:pPr marL="0" lvl="2" indent="0" algn="l" rtl="0" eaLnBrk="1" fontAlgn="base" hangingPunct="1">
              <a:lnSpc>
                <a:spcPct val="114000"/>
              </a:lnSpc>
              <a:spcBef>
                <a:spcPts val="1000"/>
              </a:spcBef>
              <a:spcAft>
                <a:spcPts val="600"/>
              </a:spcAft>
              <a:buFont typeface="Arial" panose="020B0604020202020204" pitchFamily="34" charset="0"/>
              <a:tabLst/>
            </a:pPr>
            <a:r>
              <a:rPr lang="en-US"/>
              <a:t>Third level</a:t>
            </a:r>
          </a:p>
          <a:p>
            <a:pPr marL="0" lvl="3" indent="0" algn="l" rtl="0" eaLnBrk="1" fontAlgn="base" hangingPunct="1">
              <a:lnSpc>
                <a:spcPct val="114000"/>
              </a:lnSpc>
              <a:spcBef>
                <a:spcPts val="1000"/>
              </a:spcBef>
              <a:spcAft>
                <a:spcPts val="600"/>
              </a:spcAft>
              <a:buFont typeface="Arial" panose="020B0604020202020204" pitchFamily="34" charset="0"/>
              <a:tabLst/>
            </a:pPr>
            <a:r>
              <a:rPr lang="en-US"/>
              <a:t>Fourth level</a:t>
            </a:r>
          </a:p>
          <a:p>
            <a:pPr marL="0" lvl="4" indent="0" algn="l" rtl="0" eaLnBrk="1" fontAlgn="base" hangingPunct="1">
              <a:lnSpc>
                <a:spcPct val="114000"/>
              </a:lnSpc>
              <a:spcBef>
                <a:spcPts val="1000"/>
              </a:spcBef>
              <a:spcAft>
                <a:spcPts val="600"/>
              </a:spcAft>
              <a:buFont typeface="Arial" panose="020B0604020202020204" pitchFamily="34" charset="0"/>
              <a:tabLst/>
            </a:pPr>
            <a:r>
              <a:rPr lang="en-US"/>
              <a:t>Fifth level</a:t>
            </a:r>
            <a:endParaRPr lang="en-US" dirty="0"/>
          </a:p>
        </p:txBody>
      </p:sp>
      <p:sp>
        <p:nvSpPr>
          <p:cNvPr id="6" name="Content Placeholder 4"/>
          <p:cNvSpPr>
            <a:spLocks noGrp="1"/>
          </p:cNvSpPr>
          <p:nvPr>
            <p:ph sz="half" idx="11"/>
          </p:nvPr>
        </p:nvSpPr>
        <p:spPr>
          <a:xfrm>
            <a:off x="8256104" y="1018290"/>
            <a:ext cx="3657600" cy="2669449"/>
          </a:xfrm>
          <a:solidFill>
            <a:schemeClr val="bg1"/>
          </a:solidFill>
          <a:effectLst>
            <a:outerShdw blurRad="50800" dist="38100" dir="5400000" algn="t" rotWithShape="0">
              <a:prstClr val="black">
                <a:alpha val="40000"/>
              </a:prstClr>
            </a:outerShdw>
          </a:effectLst>
        </p:spPr>
        <p:txBody>
          <a:bodyPr lIns="228600" tIns="118872" rIns="228600" bIns="228600"/>
          <a:lstStyle>
            <a:lvl1pPr marL="233363" indent="-233363">
              <a:tabLst/>
              <a:defRPr lang="en-US" sz="2000" kern="1200" dirty="0">
                <a:solidFill>
                  <a:srgbClr val="1E1E2D"/>
                </a:solidFill>
                <a:latin typeface="Arial" panose="020B0604020202020204" pitchFamily="34" charset="0"/>
                <a:ea typeface="+mn-ea"/>
                <a:cs typeface="Arial" panose="020B0604020202020204" pitchFamily="34" charset="0"/>
              </a:defRPr>
            </a:lvl1pPr>
            <a:lvl2pPr marL="577850" indent="-263525">
              <a:tabLst/>
              <a:defRPr sz="2000" i="0"/>
            </a:lvl2pPr>
            <a:lvl3pPr marL="863600" indent="-203200">
              <a:tabLst/>
              <a:defRPr/>
            </a:lvl3pPr>
            <a:lvl4pPr marL="1208088" indent="-203200">
              <a:tabLst/>
              <a:defRPr sz="1800"/>
            </a:lvl4pPr>
            <a:lvl5pPr marL="1604963" indent="-254000">
              <a:tabLst/>
              <a:defRPr sz="1800"/>
            </a:lvl5pPr>
          </a:lstStyle>
          <a:p>
            <a:pPr marL="0" lvl="0" indent="0" algn="l" rtl="0" eaLnBrk="1" fontAlgn="base" hangingPunct="1">
              <a:lnSpc>
                <a:spcPct val="114000"/>
              </a:lnSpc>
              <a:spcBef>
                <a:spcPts val="1000"/>
              </a:spcBef>
              <a:spcAft>
                <a:spcPts val="600"/>
              </a:spcAft>
              <a:buFont typeface="Arial" panose="020B0604020202020204" pitchFamily="34" charset="0"/>
              <a:tabLst/>
            </a:pPr>
            <a:r>
              <a:rPr lang="en-US"/>
              <a:t>Click to edit Master text styles</a:t>
            </a:r>
          </a:p>
          <a:p>
            <a:pPr marL="0" lvl="1" indent="0" algn="l" rtl="0" eaLnBrk="1" fontAlgn="base" hangingPunct="1">
              <a:lnSpc>
                <a:spcPct val="114000"/>
              </a:lnSpc>
              <a:spcBef>
                <a:spcPts val="1000"/>
              </a:spcBef>
              <a:spcAft>
                <a:spcPts val="600"/>
              </a:spcAft>
              <a:buFont typeface="Arial" panose="020B0604020202020204" pitchFamily="34" charset="0"/>
              <a:tabLst/>
            </a:pPr>
            <a:r>
              <a:rPr lang="en-US"/>
              <a:t>Second level</a:t>
            </a:r>
          </a:p>
          <a:p>
            <a:pPr marL="0" lvl="2" indent="0" algn="l" rtl="0" eaLnBrk="1" fontAlgn="base" hangingPunct="1">
              <a:lnSpc>
                <a:spcPct val="114000"/>
              </a:lnSpc>
              <a:spcBef>
                <a:spcPts val="1000"/>
              </a:spcBef>
              <a:spcAft>
                <a:spcPts val="600"/>
              </a:spcAft>
              <a:buFont typeface="Arial" panose="020B0604020202020204" pitchFamily="34" charset="0"/>
              <a:tabLst/>
            </a:pPr>
            <a:r>
              <a:rPr lang="en-US"/>
              <a:t>Third level</a:t>
            </a:r>
          </a:p>
          <a:p>
            <a:pPr marL="0" lvl="3" indent="0" algn="l" rtl="0" eaLnBrk="1" fontAlgn="base" hangingPunct="1">
              <a:lnSpc>
                <a:spcPct val="114000"/>
              </a:lnSpc>
              <a:spcBef>
                <a:spcPts val="1000"/>
              </a:spcBef>
              <a:spcAft>
                <a:spcPts val="600"/>
              </a:spcAft>
              <a:buFont typeface="Arial" panose="020B0604020202020204" pitchFamily="34" charset="0"/>
              <a:tabLst/>
            </a:pPr>
            <a:r>
              <a:rPr lang="en-US"/>
              <a:t>Fourth level</a:t>
            </a:r>
          </a:p>
          <a:p>
            <a:pPr marL="0" lvl="4" indent="0" algn="l" rtl="0" eaLnBrk="1" fontAlgn="base" hangingPunct="1">
              <a:lnSpc>
                <a:spcPct val="114000"/>
              </a:lnSpc>
              <a:spcBef>
                <a:spcPts val="1000"/>
              </a:spcBef>
              <a:spcAft>
                <a:spcPts val="600"/>
              </a:spcAft>
              <a:buFont typeface="Arial" panose="020B0604020202020204" pitchFamily="34" charset="0"/>
              <a:tabLst/>
            </a:pPr>
            <a:r>
              <a:rPr lang="en-US"/>
              <a:t>Fifth level</a:t>
            </a:r>
            <a:endParaRPr lang="en-US" dirty="0"/>
          </a:p>
        </p:txBody>
      </p:sp>
      <p:sp>
        <p:nvSpPr>
          <p:cNvPr id="7" name="Content Placeholder 5"/>
          <p:cNvSpPr>
            <a:spLocks noGrp="1"/>
          </p:cNvSpPr>
          <p:nvPr>
            <p:ph sz="half" idx="12"/>
          </p:nvPr>
        </p:nvSpPr>
        <p:spPr>
          <a:xfrm>
            <a:off x="329184" y="3830475"/>
            <a:ext cx="3657600" cy="2669449"/>
          </a:xfrm>
          <a:solidFill>
            <a:schemeClr val="bg1"/>
          </a:solidFill>
          <a:effectLst>
            <a:outerShdw blurRad="50800" dist="38100" dir="5400000" algn="t" rotWithShape="0">
              <a:prstClr val="black">
                <a:alpha val="40000"/>
              </a:prstClr>
            </a:outerShdw>
          </a:effectLst>
        </p:spPr>
        <p:txBody>
          <a:bodyPr lIns="228600" tIns="118872" rIns="228600" bIns="228600"/>
          <a:lstStyle>
            <a:lvl1pPr marL="233363" indent="-233363">
              <a:tabLst/>
              <a:defRPr lang="en-US" sz="2000" kern="1200" dirty="0">
                <a:solidFill>
                  <a:srgbClr val="1E1E2D"/>
                </a:solidFill>
                <a:latin typeface="Arial" panose="020B0604020202020204" pitchFamily="34" charset="0"/>
                <a:ea typeface="+mn-ea"/>
                <a:cs typeface="Arial" panose="020B0604020202020204" pitchFamily="34" charset="0"/>
              </a:defRPr>
            </a:lvl1pPr>
            <a:lvl2pPr marL="577850" indent="-263525">
              <a:tabLst/>
              <a:defRPr sz="2000"/>
            </a:lvl2pPr>
            <a:lvl3pPr marL="863600" indent="-203200">
              <a:tabLst/>
              <a:defRPr/>
            </a:lvl3pPr>
            <a:lvl4pPr marL="1208088" indent="-203200">
              <a:tabLst/>
              <a:defRPr sz="1800"/>
            </a:lvl4pPr>
            <a:lvl5pPr marL="1604963" indent="-254000">
              <a:tabLst/>
              <a:defRPr sz="1800"/>
            </a:lvl5pPr>
          </a:lstStyle>
          <a:p>
            <a:pPr marL="0" lvl="0" indent="0" algn="l" rtl="0" eaLnBrk="1" fontAlgn="base" hangingPunct="1">
              <a:lnSpc>
                <a:spcPct val="114000"/>
              </a:lnSpc>
              <a:spcBef>
                <a:spcPts val="1000"/>
              </a:spcBef>
              <a:spcAft>
                <a:spcPts val="600"/>
              </a:spcAft>
              <a:buFont typeface="Arial" panose="020B0604020202020204" pitchFamily="34" charset="0"/>
              <a:tabLst/>
            </a:pPr>
            <a:r>
              <a:rPr lang="en-US"/>
              <a:t>Click to edit Master text styles</a:t>
            </a:r>
          </a:p>
          <a:p>
            <a:pPr marL="0" lvl="1" indent="0" algn="l" rtl="0" eaLnBrk="1" fontAlgn="base" hangingPunct="1">
              <a:lnSpc>
                <a:spcPct val="114000"/>
              </a:lnSpc>
              <a:spcBef>
                <a:spcPts val="1000"/>
              </a:spcBef>
              <a:spcAft>
                <a:spcPts val="600"/>
              </a:spcAft>
              <a:buFont typeface="Arial" panose="020B0604020202020204" pitchFamily="34" charset="0"/>
              <a:tabLst/>
            </a:pPr>
            <a:r>
              <a:rPr lang="en-US"/>
              <a:t>Second level</a:t>
            </a:r>
          </a:p>
          <a:p>
            <a:pPr marL="0" lvl="2" indent="0" algn="l" rtl="0" eaLnBrk="1" fontAlgn="base" hangingPunct="1">
              <a:lnSpc>
                <a:spcPct val="114000"/>
              </a:lnSpc>
              <a:spcBef>
                <a:spcPts val="1000"/>
              </a:spcBef>
              <a:spcAft>
                <a:spcPts val="600"/>
              </a:spcAft>
              <a:buFont typeface="Arial" panose="020B0604020202020204" pitchFamily="34" charset="0"/>
              <a:tabLst/>
            </a:pPr>
            <a:r>
              <a:rPr lang="en-US"/>
              <a:t>Third level</a:t>
            </a:r>
          </a:p>
          <a:p>
            <a:pPr marL="0" lvl="3" indent="0" algn="l" rtl="0" eaLnBrk="1" fontAlgn="base" hangingPunct="1">
              <a:lnSpc>
                <a:spcPct val="114000"/>
              </a:lnSpc>
              <a:spcBef>
                <a:spcPts val="1000"/>
              </a:spcBef>
              <a:spcAft>
                <a:spcPts val="600"/>
              </a:spcAft>
              <a:buFont typeface="Arial" panose="020B0604020202020204" pitchFamily="34" charset="0"/>
              <a:tabLst/>
            </a:pPr>
            <a:r>
              <a:rPr lang="en-US"/>
              <a:t>Fourth level</a:t>
            </a:r>
          </a:p>
          <a:p>
            <a:pPr marL="0" lvl="4" indent="0" algn="l" rtl="0" eaLnBrk="1" fontAlgn="base" hangingPunct="1">
              <a:lnSpc>
                <a:spcPct val="114000"/>
              </a:lnSpc>
              <a:spcBef>
                <a:spcPts val="1000"/>
              </a:spcBef>
              <a:spcAft>
                <a:spcPts val="600"/>
              </a:spcAft>
              <a:buFont typeface="Arial" panose="020B0604020202020204" pitchFamily="34" charset="0"/>
              <a:tabLst/>
            </a:pPr>
            <a:r>
              <a:rPr lang="en-US"/>
              <a:t>Fifth level</a:t>
            </a:r>
            <a:endParaRPr lang="en-US" dirty="0"/>
          </a:p>
        </p:txBody>
      </p:sp>
      <p:sp>
        <p:nvSpPr>
          <p:cNvPr id="10" name="Title 1"/>
          <p:cNvSpPr>
            <a:spLocks noGrp="1"/>
          </p:cNvSpPr>
          <p:nvPr>
            <p:ph type="title"/>
          </p:nvPr>
        </p:nvSpPr>
        <p:spPr>
          <a:xfrm>
            <a:off x="329184" y="243708"/>
            <a:ext cx="11584520" cy="553998"/>
          </a:xfrm>
        </p:spPr>
        <p:txBody>
          <a:bodyPr/>
          <a:lstStyle>
            <a:lvl1pPr>
              <a:defRPr sz="3000"/>
            </a:lvl1pPr>
          </a:lstStyle>
          <a:p>
            <a:r>
              <a:rPr lang="en-US"/>
              <a:t>Click to edit Master title style</a:t>
            </a:r>
            <a:endParaRPr lang="en-US" dirty="0"/>
          </a:p>
        </p:txBody>
      </p:sp>
      <p:sp>
        <p:nvSpPr>
          <p:cNvPr id="5" name="Content Placeholder 4">
            <a:extLst>
              <a:ext uri="{FF2B5EF4-FFF2-40B4-BE49-F238E27FC236}">
                <a16:creationId xmlns:a16="http://schemas.microsoft.com/office/drawing/2014/main" id="{A83D260D-8D14-CD8C-CFEB-D6595660968F}"/>
              </a:ext>
            </a:extLst>
          </p:cNvPr>
          <p:cNvSpPr>
            <a:spLocks noGrp="1"/>
          </p:cNvSpPr>
          <p:nvPr>
            <p:ph sz="half" idx="13"/>
          </p:nvPr>
        </p:nvSpPr>
        <p:spPr>
          <a:xfrm>
            <a:off x="4292644" y="3837688"/>
            <a:ext cx="3657600" cy="2669449"/>
          </a:xfrm>
          <a:solidFill>
            <a:schemeClr val="bg1"/>
          </a:solidFill>
          <a:effectLst>
            <a:outerShdw blurRad="50800" dist="38100" dir="5400000" algn="t" rotWithShape="0">
              <a:prstClr val="black">
                <a:alpha val="40000"/>
              </a:prstClr>
            </a:outerShdw>
          </a:effectLst>
        </p:spPr>
        <p:txBody>
          <a:bodyPr lIns="228600" tIns="118872" rIns="228600" bIns="228600"/>
          <a:lstStyle>
            <a:lvl1pPr marL="233363" indent="-233363">
              <a:tabLst/>
              <a:defRPr lang="en-US" sz="2000" kern="1200" dirty="0">
                <a:solidFill>
                  <a:srgbClr val="1E1E2D"/>
                </a:solidFill>
                <a:latin typeface="Arial" panose="020B0604020202020204" pitchFamily="34" charset="0"/>
                <a:ea typeface="+mn-ea"/>
                <a:cs typeface="Arial" panose="020B0604020202020204" pitchFamily="34" charset="0"/>
              </a:defRPr>
            </a:lvl1pPr>
            <a:lvl2pPr marL="577850" indent="-263525">
              <a:tabLst/>
              <a:defRPr sz="2000" i="0"/>
            </a:lvl2pPr>
            <a:lvl3pPr marL="863600" indent="-203200">
              <a:tabLst/>
              <a:defRPr/>
            </a:lvl3pPr>
            <a:lvl4pPr marL="1208088" indent="-203200">
              <a:tabLst/>
              <a:defRPr sz="1800"/>
            </a:lvl4pPr>
            <a:lvl5pPr marL="1604963" indent="-254000">
              <a:tabLst/>
              <a:defRPr sz="1800"/>
            </a:lvl5pPr>
          </a:lstStyle>
          <a:p>
            <a:pPr marL="0" lvl="0" indent="0" algn="l" rtl="0" eaLnBrk="1" fontAlgn="base" hangingPunct="1">
              <a:lnSpc>
                <a:spcPct val="114000"/>
              </a:lnSpc>
              <a:spcBef>
                <a:spcPts val="1000"/>
              </a:spcBef>
              <a:spcAft>
                <a:spcPts val="600"/>
              </a:spcAft>
              <a:buFont typeface="Arial" panose="020B0604020202020204" pitchFamily="34" charset="0"/>
              <a:tabLst/>
            </a:pPr>
            <a:r>
              <a:rPr lang="en-US"/>
              <a:t>Click to edit Master text styles</a:t>
            </a:r>
          </a:p>
          <a:p>
            <a:pPr marL="0" lvl="1" indent="0" algn="l" rtl="0" eaLnBrk="1" fontAlgn="base" hangingPunct="1">
              <a:lnSpc>
                <a:spcPct val="114000"/>
              </a:lnSpc>
              <a:spcBef>
                <a:spcPts val="1000"/>
              </a:spcBef>
              <a:spcAft>
                <a:spcPts val="600"/>
              </a:spcAft>
              <a:buFont typeface="Arial" panose="020B0604020202020204" pitchFamily="34" charset="0"/>
              <a:tabLst/>
            </a:pPr>
            <a:r>
              <a:rPr lang="en-US"/>
              <a:t>Second level</a:t>
            </a:r>
          </a:p>
          <a:p>
            <a:pPr marL="0" lvl="2" indent="0" algn="l" rtl="0" eaLnBrk="1" fontAlgn="base" hangingPunct="1">
              <a:lnSpc>
                <a:spcPct val="114000"/>
              </a:lnSpc>
              <a:spcBef>
                <a:spcPts val="1000"/>
              </a:spcBef>
              <a:spcAft>
                <a:spcPts val="600"/>
              </a:spcAft>
              <a:buFont typeface="Arial" panose="020B0604020202020204" pitchFamily="34" charset="0"/>
              <a:tabLst/>
            </a:pPr>
            <a:r>
              <a:rPr lang="en-US"/>
              <a:t>Third level</a:t>
            </a:r>
          </a:p>
          <a:p>
            <a:pPr marL="0" lvl="3" indent="0" algn="l" rtl="0" eaLnBrk="1" fontAlgn="base" hangingPunct="1">
              <a:lnSpc>
                <a:spcPct val="114000"/>
              </a:lnSpc>
              <a:spcBef>
                <a:spcPts val="1000"/>
              </a:spcBef>
              <a:spcAft>
                <a:spcPts val="600"/>
              </a:spcAft>
              <a:buFont typeface="Arial" panose="020B0604020202020204" pitchFamily="34" charset="0"/>
              <a:tabLst/>
            </a:pPr>
            <a:r>
              <a:rPr lang="en-US"/>
              <a:t>Fourth level</a:t>
            </a:r>
          </a:p>
          <a:p>
            <a:pPr marL="0" lvl="4" indent="0" algn="l" rtl="0" eaLnBrk="1" fontAlgn="base" hangingPunct="1">
              <a:lnSpc>
                <a:spcPct val="114000"/>
              </a:lnSpc>
              <a:spcBef>
                <a:spcPts val="1000"/>
              </a:spcBef>
              <a:spcAft>
                <a:spcPts val="600"/>
              </a:spcAft>
              <a:buFont typeface="Arial" panose="020B0604020202020204" pitchFamily="34" charset="0"/>
              <a:tabLst/>
            </a:pPr>
            <a:r>
              <a:rPr lang="en-US"/>
              <a:t>Fifth level</a:t>
            </a:r>
            <a:endParaRPr lang="en-US" dirty="0"/>
          </a:p>
        </p:txBody>
      </p:sp>
      <p:sp>
        <p:nvSpPr>
          <p:cNvPr id="8" name="Content Placeholder 5">
            <a:extLst>
              <a:ext uri="{FF2B5EF4-FFF2-40B4-BE49-F238E27FC236}">
                <a16:creationId xmlns:a16="http://schemas.microsoft.com/office/drawing/2014/main" id="{8FD1618B-3E18-AF82-CA4A-5620A0D072C9}"/>
              </a:ext>
            </a:extLst>
          </p:cNvPr>
          <p:cNvSpPr>
            <a:spLocks noGrp="1"/>
          </p:cNvSpPr>
          <p:nvPr>
            <p:ph sz="half" idx="14"/>
          </p:nvPr>
        </p:nvSpPr>
        <p:spPr>
          <a:xfrm>
            <a:off x="8256104" y="3830475"/>
            <a:ext cx="3657600" cy="2669449"/>
          </a:xfrm>
          <a:solidFill>
            <a:schemeClr val="bg1"/>
          </a:solidFill>
          <a:effectLst>
            <a:outerShdw blurRad="50800" dist="38100" dir="5400000" algn="t" rotWithShape="0">
              <a:prstClr val="black">
                <a:alpha val="40000"/>
              </a:prstClr>
            </a:outerShdw>
          </a:effectLst>
        </p:spPr>
        <p:txBody>
          <a:bodyPr lIns="228600" tIns="118872" rIns="228600" bIns="228600"/>
          <a:lstStyle>
            <a:lvl1pPr marL="233363" indent="-233363">
              <a:tabLst/>
              <a:defRPr lang="en-US" sz="2000" kern="1200" dirty="0">
                <a:solidFill>
                  <a:srgbClr val="1E1E2D"/>
                </a:solidFill>
                <a:latin typeface="Arial" panose="020B0604020202020204" pitchFamily="34" charset="0"/>
                <a:ea typeface="+mn-ea"/>
                <a:cs typeface="Arial" panose="020B0604020202020204" pitchFamily="34" charset="0"/>
              </a:defRPr>
            </a:lvl1pPr>
            <a:lvl2pPr marL="577850" indent="-263525">
              <a:tabLst/>
              <a:defRPr sz="2000"/>
            </a:lvl2pPr>
            <a:lvl3pPr marL="863600" indent="-203200">
              <a:tabLst/>
              <a:defRPr/>
            </a:lvl3pPr>
            <a:lvl4pPr marL="1208088" indent="-203200">
              <a:tabLst/>
              <a:defRPr sz="1800"/>
            </a:lvl4pPr>
            <a:lvl5pPr marL="1604963" indent="-254000">
              <a:tabLst/>
              <a:defRPr sz="1800"/>
            </a:lvl5pPr>
          </a:lstStyle>
          <a:p>
            <a:pPr marL="0" lvl="0" indent="0" algn="l" rtl="0" eaLnBrk="1" fontAlgn="base" hangingPunct="1">
              <a:lnSpc>
                <a:spcPct val="114000"/>
              </a:lnSpc>
              <a:spcBef>
                <a:spcPts val="1000"/>
              </a:spcBef>
              <a:spcAft>
                <a:spcPts val="600"/>
              </a:spcAft>
              <a:buFont typeface="Arial" panose="020B0604020202020204" pitchFamily="34" charset="0"/>
              <a:tabLst/>
            </a:pPr>
            <a:r>
              <a:rPr lang="en-US"/>
              <a:t>Click to edit Master text styles</a:t>
            </a:r>
          </a:p>
          <a:p>
            <a:pPr marL="0" lvl="1" indent="0" algn="l" rtl="0" eaLnBrk="1" fontAlgn="base" hangingPunct="1">
              <a:lnSpc>
                <a:spcPct val="114000"/>
              </a:lnSpc>
              <a:spcBef>
                <a:spcPts val="1000"/>
              </a:spcBef>
              <a:spcAft>
                <a:spcPts val="600"/>
              </a:spcAft>
              <a:buFont typeface="Arial" panose="020B0604020202020204" pitchFamily="34" charset="0"/>
              <a:tabLst/>
            </a:pPr>
            <a:r>
              <a:rPr lang="en-US"/>
              <a:t>Second level</a:t>
            </a:r>
          </a:p>
          <a:p>
            <a:pPr marL="0" lvl="2" indent="0" algn="l" rtl="0" eaLnBrk="1" fontAlgn="base" hangingPunct="1">
              <a:lnSpc>
                <a:spcPct val="114000"/>
              </a:lnSpc>
              <a:spcBef>
                <a:spcPts val="1000"/>
              </a:spcBef>
              <a:spcAft>
                <a:spcPts val="600"/>
              </a:spcAft>
              <a:buFont typeface="Arial" panose="020B0604020202020204" pitchFamily="34" charset="0"/>
              <a:tabLst/>
            </a:pPr>
            <a:r>
              <a:rPr lang="en-US"/>
              <a:t>Third level</a:t>
            </a:r>
          </a:p>
          <a:p>
            <a:pPr marL="0" lvl="3" indent="0" algn="l" rtl="0" eaLnBrk="1" fontAlgn="base" hangingPunct="1">
              <a:lnSpc>
                <a:spcPct val="114000"/>
              </a:lnSpc>
              <a:spcBef>
                <a:spcPts val="1000"/>
              </a:spcBef>
              <a:spcAft>
                <a:spcPts val="600"/>
              </a:spcAft>
              <a:buFont typeface="Arial" panose="020B0604020202020204" pitchFamily="34" charset="0"/>
              <a:tabLst/>
            </a:pPr>
            <a:r>
              <a:rPr lang="en-US"/>
              <a:t>Fourth level</a:t>
            </a:r>
          </a:p>
          <a:p>
            <a:pPr marL="0" lvl="4" indent="0" algn="l" rtl="0" eaLnBrk="1" fontAlgn="base" hangingPunct="1">
              <a:lnSpc>
                <a:spcPct val="114000"/>
              </a:lnSpc>
              <a:spcBef>
                <a:spcPts val="1000"/>
              </a:spcBef>
              <a:spcAft>
                <a:spcPts val="600"/>
              </a:spcAft>
              <a:buFont typeface="Arial" panose="020B0604020202020204" pitchFamily="34" charset="0"/>
              <a:tabLst/>
            </a:pPr>
            <a:r>
              <a:rPr lang="en-US"/>
              <a:t>Fifth level</a:t>
            </a:r>
            <a:endParaRPr lang="en-US" dirty="0"/>
          </a:p>
        </p:txBody>
      </p:sp>
    </p:spTree>
    <p:extLst>
      <p:ext uri="{BB962C8B-B14F-4D97-AF65-F5344CB8AC3E}">
        <p14:creationId xmlns:p14="http://schemas.microsoft.com/office/powerpoint/2010/main" val="737166319"/>
      </p:ext>
    </p:extLst>
  </p:cSld>
  <p:clrMapOvr>
    <a:masterClrMapping/>
  </p:clrMapOvr>
  <p:transition spd="med">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7_1 column, halfWidth wHeader, fullBleed im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072CF1D-A270-8146-65FD-0C75534B62C9}"/>
              </a:ext>
            </a:extLst>
          </p:cNvPr>
          <p:cNvSpPr/>
          <p:nvPr userDrawn="1"/>
        </p:nvSpPr>
        <p:spPr>
          <a:xfrm>
            <a:off x="0" y="1"/>
            <a:ext cx="6556375" cy="6858000"/>
          </a:xfrm>
          <a:prstGeom prst="rect">
            <a:avLst/>
          </a:prstGeom>
          <a:solidFill>
            <a:schemeClr val="bg1">
              <a:alpha val="60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356B4A00-F4D9-3962-19E8-A913326859ED}"/>
              </a:ext>
            </a:extLst>
          </p:cNvPr>
          <p:cNvSpPr/>
          <p:nvPr/>
        </p:nvSpPr>
        <p:spPr>
          <a:xfrm>
            <a:off x="6556375" y="0"/>
            <a:ext cx="290513" cy="6858000"/>
          </a:xfrm>
          <a:prstGeom prst="rect">
            <a:avLst/>
          </a:prstGeom>
          <a:gradFill>
            <a:gsLst>
              <a:gs pos="0">
                <a:schemeClr val="tx1">
                  <a:alpha val="20000"/>
                </a:schemeClr>
              </a:gs>
              <a:gs pos="100000">
                <a:schemeClr val="tx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 name="Title 1"/>
          <p:cNvSpPr>
            <a:spLocks noGrp="1"/>
          </p:cNvSpPr>
          <p:nvPr>
            <p:ph type="title"/>
          </p:nvPr>
        </p:nvSpPr>
        <p:spPr>
          <a:xfrm>
            <a:off x="329184" y="243708"/>
            <a:ext cx="5897880" cy="519373"/>
          </a:xfrm>
        </p:spPr>
        <p:txBody>
          <a:bodyPr/>
          <a:lstStyle>
            <a:lvl1pPr>
              <a:defRPr sz="3000"/>
            </a:lvl1pPr>
          </a:lstStyle>
          <a:p>
            <a:r>
              <a:rPr lang="en-US"/>
              <a:t>Click to edit Master title style</a:t>
            </a:r>
            <a:endParaRPr lang="en-US" dirty="0"/>
          </a:p>
        </p:txBody>
      </p:sp>
      <p:sp>
        <p:nvSpPr>
          <p:cNvPr id="14" name="Text Placeholder 13"/>
          <p:cNvSpPr>
            <a:spLocks noGrp="1"/>
          </p:cNvSpPr>
          <p:nvPr>
            <p:ph type="body" sz="quarter" idx="14"/>
          </p:nvPr>
        </p:nvSpPr>
        <p:spPr>
          <a:xfrm>
            <a:off x="329184" y="1209289"/>
            <a:ext cx="5897880" cy="478144"/>
          </a:xfrm>
        </p:spPr>
        <p:txBody>
          <a:bodyPr/>
          <a:lstStyle>
            <a:lvl1pPr marL="0" indent="0">
              <a:buNone/>
              <a:defRPr sz="2400" b="1">
                <a:solidFill>
                  <a:srgbClr val="2E6AA6"/>
                </a:solidFill>
                <a:latin typeface="Arial" panose="020B0604020202020204" pitchFamily="34" charset="0"/>
                <a:cs typeface="Arial" panose="020B0604020202020204" pitchFamily="34" charset="0"/>
              </a:defRPr>
            </a:lvl1pPr>
          </a:lstStyle>
          <a:p>
            <a:pPr lvl="0"/>
            <a:r>
              <a:rPr lang="en-US"/>
              <a:t>Click to edit Master text styles</a:t>
            </a:r>
          </a:p>
        </p:txBody>
      </p:sp>
      <p:sp>
        <p:nvSpPr>
          <p:cNvPr id="3" name="Content Placeholder 2"/>
          <p:cNvSpPr>
            <a:spLocks noGrp="1"/>
          </p:cNvSpPr>
          <p:nvPr>
            <p:ph sz="half" idx="1"/>
          </p:nvPr>
        </p:nvSpPr>
        <p:spPr>
          <a:xfrm>
            <a:off x="329184" y="1833140"/>
            <a:ext cx="5897880" cy="2098780"/>
          </a:xfrm>
        </p:spPr>
        <p:txBody>
          <a:bodyPr/>
          <a:lstStyle>
            <a:lvl1pPr>
              <a:lnSpc>
                <a:spcPct val="114000"/>
              </a:lnSpc>
              <a:defRPr sz="2200"/>
            </a:lvl1pPr>
            <a:lvl2pPr>
              <a:defRPr sz="2000"/>
            </a:lvl2pPr>
            <a:lvl3pPr>
              <a:defRPr sz="2000"/>
            </a:lvl3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Picture Placeholder 8"/>
          <p:cNvSpPr>
            <a:spLocks noGrp="1"/>
          </p:cNvSpPr>
          <p:nvPr>
            <p:ph type="pic" sz="quarter" idx="13"/>
          </p:nvPr>
        </p:nvSpPr>
        <p:spPr>
          <a:xfrm>
            <a:off x="6556916" y="0"/>
            <a:ext cx="5635083" cy="6858000"/>
          </a:xfrm>
        </p:spPr>
        <p:txBody>
          <a:bodyPr rtlCol="0"/>
          <a:lstStyle/>
          <a:p>
            <a:pPr lvl="0"/>
            <a:r>
              <a:rPr lang="en-US" noProof="0"/>
              <a:t>Click icon to add picture</a:t>
            </a:r>
          </a:p>
        </p:txBody>
      </p:sp>
    </p:spTree>
    <p:extLst>
      <p:ext uri="{BB962C8B-B14F-4D97-AF65-F5344CB8AC3E}">
        <p14:creationId xmlns:p14="http://schemas.microsoft.com/office/powerpoint/2010/main" val="1474941238"/>
      </p:ext>
    </p:extLst>
  </p:cSld>
  <p:clrMapOvr>
    <a:masterClrMapping/>
  </p:clrMapOvr>
  <p:transition spd="med">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7_3column, headers">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17443" y="1584315"/>
            <a:ext cx="3352800" cy="830997"/>
          </a:xfrm>
        </p:spPr>
        <p:txBody>
          <a:bodyPr/>
          <a:lstStyle>
            <a:lvl1pPr marL="0" indent="0">
              <a:lnSpc>
                <a:spcPct val="100000"/>
              </a:lnSpc>
              <a:buNone/>
              <a:defRPr sz="2400" b="1">
                <a:solidFill>
                  <a:srgbClr val="055B7E"/>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17443" y="2186199"/>
            <a:ext cx="3352800" cy="2215735"/>
          </a:xfrm>
        </p:spPr>
        <p:txBody>
          <a:bodyPr/>
          <a:lstStyle>
            <a:lvl1pPr>
              <a:defRPr sz="24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414520" y="1584315"/>
            <a:ext cx="3352800" cy="830997"/>
          </a:xfrm>
        </p:spPr>
        <p:txBody>
          <a:bodyPr/>
          <a:lstStyle>
            <a:lvl1pPr marL="0" indent="0">
              <a:lnSpc>
                <a:spcPct val="100000"/>
              </a:lnSpc>
              <a:buNone/>
              <a:defRPr sz="2400" b="1">
                <a:solidFill>
                  <a:srgbClr val="055B7E"/>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414520" y="2186199"/>
            <a:ext cx="3352800" cy="2215735"/>
          </a:xfrm>
        </p:spPr>
        <p:txBody>
          <a:bodyPr/>
          <a:lstStyle>
            <a:lvl1pPr>
              <a:defRPr sz="24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4"/>
          <p:cNvSpPr>
            <a:spLocks noGrp="1"/>
          </p:cNvSpPr>
          <p:nvPr>
            <p:ph type="body" sz="quarter" idx="13"/>
          </p:nvPr>
        </p:nvSpPr>
        <p:spPr>
          <a:xfrm>
            <a:off x="8411596" y="1584315"/>
            <a:ext cx="3362917" cy="830997"/>
          </a:xfrm>
        </p:spPr>
        <p:txBody>
          <a:bodyPr/>
          <a:lstStyle>
            <a:lvl1pPr marL="0" indent="0">
              <a:lnSpc>
                <a:spcPct val="100000"/>
              </a:lnSpc>
              <a:buNone/>
              <a:defRPr sz="2400" b="1">
                <a:solidFill>
                  <a:srgbClr val="055B7E"/>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1" name="Content Placeholder 5"/>
          <p:cNvSpPr>
            <a:spLocks noGrp="1"/>
          </p:cNvSpPr>
          <p:nvPr>
            <p:ph sz="quarter" idx="14"/>
          </p:nvPr>
        </p:nvSpPr>
        <p:spPr>
          <a:xfrm>
            <a:off x="8411596" y="2186199"/>
            <a:ext cx="3362917" cy="2215735"/>
          </a:xfrm>
        </p:spPr>
        <p:txBody>
          <a:bodyPr/>
          <a:lstStyle>
            <a:lvl1pPr>
              <a:defRPr sz="24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itle 1"/>
          <p:cNvSpPr>
            <a:spLocks noGrp="1"/>
          </p:cNvSpPr>
          <p:nvPr>
            <p:ph type="title"/>
          </p:nvPr>
        </p:nvSpPr>
        <p:spPr>
          <a:xfrm>
            <a:off x="329184" y="243708"/>
            <a:ext cx="11584520" cy="553998"/>
          </a:xfrm>
        </p:spPr>
        <p:txBody>
          <a:bodyPr/>
          <a:lstStyle>
            <a:lvl1pPr>
              <a:defRPr sz="3000"/>
            </a:lvl1pPr>
          </a:lstStyle>
          <a:p>
            <a:r>
              <a:rPr lang="en-US"/>
              <a:t>Click to edit Master title style</a:t>
            </a:r>
            <a:endParaRPr lang="en-US" dirty="0"/>
          </a:p>
        </p:txBody>
      </p:sp>
    </p:spTree>
    <p:extLst>
      <p:ext uri="{BB962C8B-B14F-4D97-AF65-F5344CB8AC3E}">
        <p14:creationId xmlns:p14="http://schemas.microsoft.com/office/powerpoint/2010/main" val="3125794445"/>
      </p:ext>
    </p:extLst>
  </p:cSld>
  <p:clrMapOvr>
    <a:masterClrMapping/>
  </p:clrMapOvr>
  <p:transition spd="med">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1_2column wHeader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D06407D-D0F5-725F-40E7-5BA56A988E40}"/>
              </a:ext>
            </a:extLst>
          </p:cNvPr>
          <p:cNvSpPr/>
          <p:nvPr/>
        </p:nvSpPr>
        <p:spPr>
          <a:xfrm>
            <a:off x="0" y="0"/>
            <a:ext cx="4706938" cy="6858000"/>
          </a:xfrm>
          <a:prstGeom prst="rect">
            <a:avLst/>
          </a:prstGeom>
          <a:solidFill>
            <a:schemeClr val="bg1"/>
          </a:solidFill>
          <a:ln>
            <a:noFill/>
          </a:ln>
          <a:effectLst>
            <a:outerShdw blurRad="355142" dist="38100" dir="5400000" algn="t" rotWithShape="0">
              <a:prstClr val="black">
                <a:alpha val="30000"/>
              </a:prstClr>
            </a:outerShdw>
          </a:effectLst>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 name="Text Placeholder 2"/>
          <p:cNvSpPr>
            <a:spLocks noGrp="1"/>
          </p:cNvSpPr>
          <p:nvPr>
            <p:ph type="body" idx="1"/>
          </p:nvPr>
        </p:nvSpPr>
        <p:spPr>
          <a:xfrm>
            <a:off x="5074920" y="350161"/>
            <a:ext cx="6739466" cy="478144"/>
          </a:xfrm>
        </p:spPr>
        <p:txBody>
          <a:bodyPr/>
          <a:lstStyle>
            <a:lvl1pPr marL="0" indent="0">
              <a:buNone/>
              <a:defRPr sz="2400" b="1" i="0">
                <a:solidFill>
                  <a:srgbClr val="055B7E"/>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074920" y="932452"/>
            <a:ext cx="6739467" cy="2102499"/>
          </a:xfrm>
        </p:spPr>
        <p:txBody>
          <a:bodyPr/>
          <a:lstStyle>
            <a:lvl1pPr>
              <a:defRPr sz="22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itle 1"/>
          <p:cNvSpPr>
            <a:spLocks noGrp="1"/>
          </p:cNvSpPr>
          <p:nvPr>
            <p:ph type="title"/>
          </p:nvPr>
        </p:nvSpPr>
        <p:spPr>
          <a:xfrm>
            <a:off x="329183" y="350161"/>
            <a:ext cx="4069080" cy="1938528"/>
          </a:xfrm>
        </p:spPr>
        <p:txBody>
          <a:bodyPr/>
          <a:lstStyle>
            <a:lvl1pPr>
              <a:defRPr sz="3000"/>
            </a:lvl1pPr>
          </a:lstStyle>
          <a:p>
            <a:r>
              <a:rPr lang="en-US"/>
              <a:t>Click to edit Master title style</a:t>
            </a:r>
            <a:endParaRPr lang="en-US" dirty="0"/>
          </a:p>
        </p:txBody>
      </p:sp>
      <p:sp>
        <p:nvSpPr>
          <p:cNvPr id="5" name="Text Placeholder 2"/>
          <p:cNvSpPr>
            <a:spLocks noGrp="1"/>
          </p:cNvSpPr>
          <p:nvPr>
            <p:ph type="body" idx="10"/>
          </p:nvPr>
        </p:nvSpPr>
        <p:spPr>
          <a:xfrm>
            <a:off x="5074920" y="3568955"/>
            <a:ext cx="6739466" cy="899157"/>
          </a:xfrm>
        </p:spPr>
        <p:txBody>
          <a:bodyPr/>
          <a:lstStyle>
            <a:lvl1pPr marL="0" indent="0">
              <a:buNone/>
              <a:defRPr sz="2400" b="1" i="0">
                <a:solidFill>
                  <a:srgbClr val="055B7E"/>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Content Placeholder 3"/>
          <p:cNvSpPr>
            <a:spLocks noGrp="1"/>
          </p:cNvSpPr>
          <p:nvPr>
            <p:ph sz="half" idx="11"/>
          </p:nvPr>
        </p:nvSpPr>
        <p:spPr>
          <a:xfrm>
            <a:off x="5074920" y="4151246"/>
            <a:ext cx="6739466" cy="2102499"/>
          </a:xfrm>
        </p:spPr>
        <p:txBody>
          <a:bodyPr/>
          <a:lstStyle>
            <a:lvl1pPr>
              <a:defRPr sz="22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1804055"/>
      </p:ext>
    </p:extLst>
  </p:cSld>
  <p:clrMapOvr>
    <a:masterClrMapping/>
  </p:clrMapOvr>
  <p:transition spd="med">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4_2 column Ochre Panel">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84313" y="1444543"/>
            <a:ext cx="5602357" cy="2797048"/>
          </a:xfrm>
          <a:solidFill>
            <a:schemeClr val="bg1"/>
          </a:solidFill>
          <a:ln>
            <a:noFill/>
          </a:ln>
          <a:effectLst>
            <a:outerShdw blurRad="165100" dist="88900" dir="5400000" algn="t" rotWithShape="0">
              <a:prstClr val="black">
                <a:alpha val="20000"/>
              </a:prstClr>
            </a:outerShdw>
          </a:effectLst>
        </p:spPr>
        <p:txBody>
          <a:bodyPr spcFirstLastPara="1" lIns="274320" tIns="182880" rIns="274320" bIns="274320" rtlCol="0"/>
          <a:lstStyle>
            <a:lvl1pPr>
              <a:defRPr lang="en-US" sz="2400" b="0">
                <a:solidFill>
                  <a:srgbClr val="454545"/>
                </a:solidFill>
              </a:defRPr>
            </a:lvl1pPr>
            <a:lvl2pPr>
              <a:defRPr lang="en-US" sz="2200"/>
            </a:lvl2pPr>
            <a:lvl3pPr>
              <a:defRPr lang="en-US" sz="1800"/>
            </a:lvl3pPr>
            <a:lvl4pPr>
              <a:defRPr lang="en-US"/>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10961" y="1779562"/>
            <a:ext cx="5396726" cy="1794722"/>
          </a:xfrm>
        </p:spPr>
        <p:txBody>
          <a:bodyPr/>
          <a:lstStyle>
            <a:lvl1pPr marL="0" indent="0">
              <a:buNone/>
              <a:defRPr sz="24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itle 1"/>
          <p:cNvSpPr>
            <a:spLocks noGrp="1"/>
          </p:cNvSpPr>
          <p:nvPr>
            <p:ph type="title"/>
          </p:nvPr>
        </p:nvSpPr>
        <p:spPr>
          <a:xfrm>
            <a:off x="329184" y="243708"/>
            <a:ext cx="11584520" cy="553998"/>
          </a:xfrm>
        </p:spPr>
        <p:txBody>
          <a:bodyPr/>
          <a:lstStyle>
            <a:lvl1pPr>
              <a:defRPr sz="3000">
                <a:solidFill>
                  <a:srgbClr val="1E1E2D"/>
                </a:solidFill>
              </a:defRPr>
            </a:lvl1pPr>
          </a:lstStyle>
          <a:p>
            <a:r>
              <a:rPr lang="en-US"/>
              <a:t>Click to edit Master title style</a:t>
            </a:r>
            <a:endParaRPr lang="en-US" dirty="0"/>
          </a:p>
        </p:txBody>
      </p:sp>
    </p:spTree>
    <p:extLst>
      <p:ext uri="{BB962C8B-B14F-4D97-AF65-F5344CB8AC3E}">
        <p14:creationId xmlns:p14="http://schemas.microsoft.com/office/powerpoint/2010/main" val="3201075285"/>
      </p:ext>
    </p:extLst>
  </p:cSld>
  <p:clrMapOvr>
    <a:masterClrMapping/>
  </p:clrMapOvr>
  <p:transition spd="med">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1_Two Content" preserve="1" userDrawn="1">
  <p:cSld name="8_1 column, blue halfWidth, fullBleed img">
    <p:spTree>
      <p:nvGrpSpPr>
        <p:cNvPr id="1" name="Shape 31"/>
        <p:cNvGrpSpPr/>
        <p:nvPr/>
      </p:nvGrpSpPr>
      <p:grpSpPr>
        <a:xfrm>
          <a:off x="0" y="0"/>
          <a:ext cx="0" cy="0"/>
          <a:chOff x="0" y="0"/>
          <a:chExt cx="0" cy="0"/>
        </a:xfrm>
      </p:grpSpPr>
      <p:sp>
        <p:nvSpPr>
          <p:cNvPr id="3" name="Rectangle 2">
            <a:extLst>
              <a:ext uri="{FF2B5EF4-FFF2-40B4-BE49-F238E27FC236}">
                <a16:creationId xmlns:a16="http://schemas.microsoft.com/office/drawing/2014/main" id="{345DECB5-EB34-21CF-A69B-B6C285DF8366}"/>
              </a:ext>
            </a:extLst>
          </p:cNvPr>
          <p:cNvSpPr/>
          <p:nvPr/>
        </p:nvSpPr>
        <p:spPr>
          <a:xfrm>
            <a:off x="0" y="0"/>
            <a:ext cx="7772400" cy="6858000"/>
          </a:xfrm>
          <a:prstGeom prst="rect">
            <a:avLst/>
          </a:prstGeom>
          <a:gradFill>
            <a:gsLst>
              <a:gs pos="100000">
                <a:schemeClr val="accent1">
                  <a:lumMod val="5000"/>
                  <a:lumOff val="95000"/>
                </a:schemeClr>
              </a:gs>
              <a:gs pos="66500">
                <a:srgbClr val="F6F6F4"/>
              </a:gs>
              <a:gs pos="4000">
                <a:srgbClr val="EBDFC2"/>
              </a:gs>
            </a:gsLst>
            <a:lin ang="3600000" scaled="0"/>
          </a:gradFill>
          <a:ln>
            <a:noFill/>
          </a:ln>
          <a:effectLst>
            <a:outerShdw blurRad="355142" dist="38100" dir="5400000" algn="t" rotWithShape="0">
              <a:prstClr val="black">
                <a:alpha val="30000"/>
              </a:prstClr>
            </a:outerShdw>
          </a:effectLst>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 name="Rectangle 3">
            <a:extLst>
              <a:ext uri="{FF2B5EF4-FFF2-40B4-BE49-F238E27FC236}">
                <a16:creationId xmlns:a16="http://schemas.microsoft.com/office/drawing/2014/main" id="{7C3A154C-06E3-254B-EA7C-F57D83C513EC}"/>
              </a:ext>
            </a:extLst>
          </p:cNvPr>
          <p:cNvSpPr/>
          <p:nvPr/>
        </p:nvSpPr>
        <p:spPr>
          <a:xfrm>
            <a:off x="0" y="0"/>
            <a:ext cx="7772400" cy="1006475"/>
          </a:xfrm>
          <a:prstGeom prst="rect">
            <a:avLst/>
          </a:prstGeom>
          <a:solidFill>
            <a:schemeClr val="bg1"/>
          </a:solidFill>
          <a:ln>
            <a:noFill/>
          </a:ln>
          <a:effectLst>
            <a:outerShdw blurRad="355142" dist="38100" dir="5400000" algn="t" rotWithShape="0">
              <a:prstClr val="black">
                <a:alpha val="30000"/>
              </a:prstClr>
            </a:outerShdw>
          </a:effectLst>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4" name="Google Shape;34;p14"/>
          <p:cNvSpPr txBox="1">
            <a:spLocks noGrp="1"/>
          </p:cNvSpPr>
          <p:nvPr>
            <p:ph type="body" idx="2"/>
          </p:nvPr>
        </p:nvSpPr>
        <p:spPr>
          <a:xfrm>
            <a:off x="329184" y="1363544"/>
            <a:ext cx="7086600" cy="606472"/>
          </a:xfrm>
          <a:prstGeom prst="rect">
            <a:avLst/>
          </a:prstGeom>
          <a:noFill/>
          <a:ln>
            <a:noFill/>
          </a:ln>
        </p:spPr>
        <p:txBody>
          <a:bodyPr spcFirstLastPara="1" lIns="91425" tIns="45700" rIns="91425" bIns="45700"/>
          <a:lstStyle>
            <a:lvl1pPr marL="290513" lvl="0" indent="-214313" algn="l">
              <a:lnSpc>
                <a:spcPct val="114000"/>
              </a:lnSpc>
              <a:spcBef>
                <a:spcPts val="1000"/>
              </a:spcBef>
              <a:spcAft>
                <a:spcPts val="0"/>
              </a:spcAft>
              <a:buClr>
                <a:srgbClr val="454545"/>
              </a:buClr>
              <a:buSzPts val="2400"/>
              <a:buChar char="•"/>
              <a:tabLst/>
              <a:defRPr sz="2200"/>
            </a:lvl1pPr>
            <a:lvl2pPr marL="914400" lvl="1" indent="-355600" algn="l">
              <a:lnSpc>
                <a:spcPct val="90000"/>
              </a:lnSpc>
              <a:spcBef>
                <a:spcPts val="500"/>
              </a:spcBef>
              <a:spcAft>
                <a:spcPts val="0"/>
              </a:spcAft>
              <a:buClr>
                <a:srgbClr val="454545"/>
              </a:buClr>
              <a:buSzPts val="2000"/>
              <a:buChar char="•"/>
              <a:defRPr sz="2000"/>
            </a:lvl2pPr>
            <a:lvl3pPr marL="1371600" lvl="2" indent="-342900" algn="l">
              <a:lnSpc>
                <a:spcPct val="90000"/>
              </a:lnSpc>
              <a:spcBef>
                <a:spcPts val="500"/>
              </a:spcBef>
              <a:spcAft>
                <a:spcPts val="0"/>
              </a:spcAft>
              <a:buClr>
                <a:srgbClr val="454545"/>
              </a:buClr>
              <a:buSzPts val="1800"/>
              <a:buChar char="•"/>
              <a:defRPr sz="1800"/>
            </a:lvl3pPr>
            <a:lvl4pPr marL="1828800" lvl="3" indent="-342900" algn="l">
              <a:lnSpc>
                <a:spcPct val="90000"/>
              </a:lnSpc>
              <a:spcBef>
                <a:spcPts val="500"/>
              </a:spcBef>
              <a:spcAft>
                <a:spcPts val="0"/>
              </a:spcAft>
              <a:buClr>
                <a:srgbClr val="454545"/>
              </a:buClr>
              <a:buSzPts val="1800"/>
              <a:buChar char="•"/>
              <a:defRPr/>
            </a:lvl4pPr>
            <a:lvl5pPr marL="2286000" lvl="4" indent="-342900" algn="l">
              <a:lnSpc>
                <a:spcPct val="90000"/>
              </a:lnSpc>
              <a:spcBef>
                <a:spcPts val="500"/>
              </a:spcBef>
              <a:spcAft>
                <a:spcPts val="0"/>
              </a:spcAft>
              <a:buClr>
                <a:srgbClr val="454545"/>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n-US"/>
              <a:t>Click to edit Master text styles</a:t>
            </a:r>
          </a:p>
        </p:txBody>
      </p:sp>
      <p:sp>
        <p:nvSpPr>
          <p:cNvPr id="2" name="Title 1"/>
          <p:cNvSpPr>
            <a:spLocks noGrp="1"/>
          </p:cNvSpPr>
          <p:nvPr>
            <p:ph type="title"/>
          </p:nvPr>
        </p:nvSpPr>
        <p:spPr>
          <a:xfrm>
            <a:off x="329184" y="243708"/>
            <a:ext cx="7107936" cy="553998"/>
          </a:xfrm>
        </p:spPr>
        <p:txBody>
          <a:bodyPr/>
          <a:lstStyle>
            <a:lvl1pPr>
              <a:defRPr sz="3000"/>
            </a:lvl1pPr>
          </a:lstStyle>
          <a:p>
            <a:r>
              <a:rPr lang="en-US"/>
              <a:t>Click to edit Master title style</a:t>
            </a:r>
            <a:endParaRPr lang="en-US" dirty="0"/>
          </a:p>
        </p:txBody>
      </p:sp>
    </p:spTree>
    <p:extLst>
      <p:ext uri="{BB962C8B-B14F-4D97-AF65-F5344CB8AC3E}">
        <p14:creationId xmlns:p14="http://schemas.microsoft.com/office/powerpoint/2010/main" val="3535753818"/>
      </p:ext>
    </p:extLst>
  </p:cSld>
  <p:clrMapOvr>
    <a:masterClrMapping/>
  </p:clrMapOvr>
  <p:transition spd="med">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1_Two Content" preserve="1" userDrawn="1">
  <p:cSld name="2_Two Content">
    <p:spTree>
      <p:nvGrpSpPr>
        <p:cNvPr id="1" name="Shape 31"/>
        <p:cNvGrpSpPr/>
        <p:nvPr/>
      </p:nvGrpSpPr>
      <p:grpSpPr>
        <a:xfrm>
          <a:off x="0" y="0"/>
          <a:ext cx="0" cy="0"/>
          <a:chOff x="0" y="0"/>
          <a:chExt cx="0" cy="0"/>
        </a:xfrm>
      </p:grpSpPr>
      <p:sp>
        <p:nvSpPr>
          <p:cNvPr id="7" name="Rectangle 6">
            <a:extLst>
              <a:ext uri="{FF2B5EF4-FFF2-40B4-BE49-F238E27FC236}">
                <a16:creationId xmlns:a16="http://schemas.microsoft.com/office/drawing/2014/main" id="{C376E9AD-596B-65AE-96D9-E13997447D2E}"/>
              </a:ext>
            </a:extLst>
          </p:cNvPr>
          <p:cNvSpPr/>
          <p:nvPr userDrawn="1"/>
        </p:nvSpPr>
        <p:spPr>
          <a:xfrm>
            <a:off x="0" y="0"/>
            <a:ext cx="7772400" cy="6858000"/>
          </a:xfrm>
          <a:prstGeom prst="rect">
            <a:avLst/>
          </a:prstGeom>
          <a:gradFill>
            <a:gsLst>
              <a:gs pos="100000">
                <a:schemeClr val="accent1">
                  <a:lumMod val="5000"/>
                  <a:lumOff val="95000"/>
                </a:schemeClr>
              </a:gs>
              <a:gs pos="66500">
                <a:srgbClr val="F6F6F4"/>
              </a:gs>
              <a:gs pos="4000">
                <a:srgbClr val="EBDFC2"/>
              </a:gs>
            </a:gsLst>
            <a:lin ang="3600000" scaled="0"/>
          </a:gradFill>
          <a:ln>
            <a:noFill/>
          </a:ln>
          <a:effectLst>
            <a:outerShdw blurRad="355142" dist="38100" dir="5400000" algn="t" rotWithShape="0">
              <a:prstClr val="black">
                <a:alpha val="30000"/>
              </a:prstClr>
            </a:outerShdw>
          </a:effectLst>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 name="Rectangle 3">
            <a:extLst>
              <a:ext uri="{FF2B5EF4-FFF2-40B4-BE49-F238E27FC236}">
                <a16:creationId xmlns:a16="http://schemas.microsoft.com/office/drawing/2014/main" id="{4E0CCF69-3BF3-6428-142C-BD198096CF41}"/>
              </a:ext>
            </a:extLst>
          </p:cNvPr>
          <p:cNvSpPr/>
          <p:nvPr/>
        </p:nvSpPr>
        <p:spPr>
          <a:xfrm>
            <a:off x="0" y="0"/>
            <a:ext cx="7772400" cy="1006475"/>
          </a:xfrm>
          <a:prstGeom prst="rect">
            <a:avLst/>
          </a:prstGeom>
          <a:solidFill>
            <a:schemeClr val="bg1"/>
          </a:solidFill>
          <a:ln>
            <a:noFill/>
          </a:ln>
          <a:effectLst>
            <a:outerShdw blurRad="355142" dist="38100" dir="5400000" algn="t" rotWithShape="0">
              <a:prstClr val="black">
                <a:alpha val="30000"/>
              </a:prstClr>
            </a:outerShdw>
          </a:effectLst>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 name="Title 1"/>
          <p:cNvSpPr>
            <a:spLocks noGrp="1"/>
          </p:cNvSpPr>
          <p:nvPr>
            <p:ph type="title"/>
          </p:nvPr>
        </p:nvSpPr>
        <p:spPr>
          <a:xfrm>
            <a:off x="329184" y="243708"/>
            <a:ext cx="7107936" cy="553998"/>
          </a:xfrm>
        </p:spPr>
        <p:txBody>
          <a:bodyPr/>
          <a:lstStyle>
            <a:lvl1pPr>
              <a:defRPr sz="3000"/>
            </a:lvl1pPr>
          </a:lstStyle>
          <a:p>
            <a:r>
              <a:rPr lang="en-US"/>
              <a:t>Click to edit Master title style</a:t>
            </a:r>
            <a:endParaRPr lang="en-US" dirty="0"/>
          </a:p>
        </p:txBody>
      </p:sp>
      <p:sp>
        <p:nvSpPr>
          <p:cNvPr id="5" name="Text Placeholder 13"/>
          <p:cNvSpPr>
            <a:spLocks noGrp="1"/>
          </p:cNvSpPr>
          <p:nvPr>
            <p:ph type="body" sz="quarter" idx="14"/>
          </p:nvPr>
        </p:nvSpPr>
        <p:spPr>
          <a:xfrm>
            <a:off x="329184" y="1331209"/>
            <a:ext cx="7107936" cy="478144"/>
          </a:xfrm>
        </p:spPr>
        <p:txBody>
          <a:bodyPr/>
          <a:lstStyle>
            <a:lvl1pPr marL="0" indent="0">
              <a:buNone/>
              <a:defRPr sz="2400" b="1">
                <a:solidFill>
                  <a:srgbClr val="055B7E"/>
                </a:solidFill>
                <a:latin typeface="Arial" panose="020B0604020202020204" pitchFamily="34" charset="0"/>
                <a:cs typeface="Arial" panose="020B0604020202020204" pitchFamily="34" charset="0"/>
              </a:defRPr>
            </a:lvl1pPr>
          </a:lstStyle>
          <a:p>
            <a:pPr lvl="0"/>
            <a:r>
              <a:rPr lang="en-US"/>
              <a:t>Click to edit Master text styles</a:t>
            </a:r>
          </a:p>
        </p:txBody>
      </p:sp>
      <p:sp>
        <p:nvSpPr>
          <p:cNvPr id="6" name="Content Placeholder 2"/>
          <p:cNvSpPr>
            <a:spLocks noGrp="1"/>
          </p:cNvSpPr>
          <p:nvPr>
            <p:ph sz="half" idx="1"/>
          </p:nvPr>
        </p:nvSpPr>
        <p:spPr>
          <a:xfrm>
            <a:off x="329184" y="1955060"/>
            <a:ext cx="7107936" cy="2098780"/>
          </a:xfrm>
        </p:spPr>
        <p:txBody>
          <a:bodyPr/>
          <a:lstStyle>
            <a:lvl1pPr>
              <a:lnSpc>
                <a:spcPct val="114000"/>
              </a:lnSpc>
              <a:defRPr sz="2200"/>
            </a:lvl1pPr>
            <a:lvl2pPr>
              <a:defRPr sz="2000"/>
            </a:lvl2pPr>
            <a:lvl3pPr>
              <a:defRPr sz="2000"/>
            </a:lvl3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55793186"/>
      </p:ext>
    </p:extLst>
  </p:cSld>
  <p:clrMapOvr>
    <a:masterClrMapping/>
  </p:clrMapOvr>
  <p:transition spd="med">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3_2column wHeader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2C92BD9-8B12-D495-FB00-A5D7DA390E33}"/>
              </a:ext>
            </a:extLst>
          </p:cNvPr>
          <p:cNvSpPr/>
          <p:nvPr userDrawn="1"/>
        </p:nvSpPr>
        <p:spPr>
          <a:xfrm>
            <a:off x="1523" y="0"/>
            <a:ext cx="4724400" cy="6858000"/>
          </a:xfrm>
          <a:prstGeom prst="rect">
            <a:avLst/>
          </a:prstGeom>
          <a:solidFill>
            <a:srgbClr val="FFC737"/>
          </a:solidFill>
          <a:ln>
            <a:noFill/>
          </a:ln>
          <a:effectLst>
            <a:outerShdw blurRad="264336" dist="68776" algn="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3"/>
          <p:cNvSpPr>
            <a:spLocks noGrp="1"/>
          </p:cNvSpPr>
          <p:nvPr>
            <p:ph sz="half" idx="2"/>
          </p:nvPr>
        </p:nvSpPr>
        <p:spPr>
          <a:xfrm>
            <a:off x="5676901" y="1576980"/>
            <a:ext cx="5657850" cy="3078839"/>
          </a:xfrm>
          <a:solidFill>
            <a:schemeClr val="bg1"/>
          </a:solidFill>
          <a:ln>
            <a:noFill/>
          </a:ln>
          <a:effectLst>
            <a:outerShdw blurRad="146428" dist="127000" dir="5400000" algn="t" rotWithShape="0">
              <a:prstClr val="black">
                <a:alpha val="14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spcFirstLastPara="1" vert="horz" wrap="square" lIns="457200" tIns="228600" rIns="457200" bIns="457200" numCol="1" anchor="ctr" anchorCtr="0" compatLnSpc="1">
            <a:prstTxWarp prst="textNoShape">
              <a:avLst/>
            </a:prstTxWarp>
            <a:spAutoFit/>
          </a:bodyPr>
          <a:lstStyle>
            <a:lvl1pPr>
              <a:defRPr lang="en-US" b="1"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itle 1"/>
          <p:cNvSpPr>
            <a:spLocks noGrp="1"/>
          </p:cNvSpPr>
          <p:nvPr>
            <p:ph type="title"/>
          </p:nvPr>
        </p:nvSpPr>
        <p:spPr>
          <a:xfrm>
            <a:off x="329183" y="2238286"/>
            <a:ext cx="4069080" cy="1200329"/>
          </a:xfrm>
        </p:spPr>
        <p:txBody>
          <a:bodyPr anchor="ctr" anchorCtr="0"/>
          <a:lstStyle>
            <a:lvl1pPr>
              <a:defRPr sz="3600">
                <a:solidFill>
                  <a:srgbClr val="1E1E2D"/>
                </a:solidFill>
              </a:defRPr>
            </a:lvl1pPr>
          </a:lstStyle>
          <a:p>
            <a:r>
              <a:rPr lang="en-US"/>
              <a:t>Click to edit Master title style</a:t>
            </a:r>
            <a:endParaRPr lang="en-US" dirty="0"/>
          </a:p>
        </p:txBody>
      </p:sp>
    </p:spTree>
    <p:extLst>
      <p:ext uri="{BB962C8B-B14F-4D97-AF65-F5344CB8AC3E}">
        <p14:creationId xmlns:p14="http://schemas.microsoft.com/office/powerpoint/2010/main" val="3303313292"/>
      </p:ext>
    </p:extLst>
  </p:cSld>
  <p:clrMapOvr>
    <a:masterClrMapping/>
  </p:clrMapOvr>
  <p:transition spd="med">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5_2column wHeader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35EA127-11CC-7ED1-AE22-796CEC65567E}"/>
              </a:ext>
            </a:extLst>
          </p:cNvPr>
          <p:cNvSpPr/>
          <p:nvPr userDrawn="1"/>
        </p:nvSpPr>
        <p:spPr>
          <a:xfrm>
            <a:off x="1523" y="0"/>
            <a:ext cx="4724400" cy="6858000"/>
          </a:xfrm>
          <a:prstGeom prst="rect">
            <a:avLst/>
          </a:prstGeom>
          <a:solidFill>
            <a:srgbClr val="0DBCB3"/>
          </a:solidFill>
          <a:ln>
            <a:noFill/>
          </a:ln>
          <a:effectLst>
            <a:outerShdw blurRad="264336" dist="68776" algn="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3"/>
          <p:cNvSpPr>
            <a:spLocks noGrp="1"/>
          </p:cNvSpPr>
          <p:nvPr>
            <p:ph sz="half" idx="2"/>
          </p:nvPr>
        </p:nvSpPr>
        <p:spPr>
          <a:xfrm>
            <a:off x="5676901" y="1576980"/>
            <a:ext cx="5657850" cy="3078839"/>
          </a:xfrm>
          <a:solidFill>
            <a:schemeClr val="bg1"/>
          </a:solidFill>
          <a:ln>
            <a:noFill/>
          </a:ln>
          <a:effectLst>
            <a:outerShdw blurRad="146428" dist="127000" dir="5400000" algn="t" rotWithShape="0">
              <a:prstClr val="black">
                <a:alpha val="14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spcFirstLastPara="1" vert="horz" wrap="square" lIns="457200" tIns="228600" rIns="457200" bIns="457200" numCol="1" anchor="ctr" anchorCtr="0" compatLnSpc="1">
            <a:prstTxWarp prst="textNoShape">
              <a:avLst/>
            </a:prstTxWarp>
            <a:spAutoFit/>
          </a:bodyPr>
          <a:lstStyle>
            <a:lvl1pPr>
              <a:defRPr lang="en-US" b="1"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itle 1"/>
          <p:cNvSpPr>
            <a:spLocks noGrp="1"/>
          </p:cNvSpPr>
          <p:nvPr>
            <p:ph type="title"/>
          </p:nvPr>
        </p:nvSpPr>
        <p:spPr>
          <a:xfrm>
            <a:off x="329183" y="2238286"/>
            <a:ext cx="4069080" cy="1200329"/>
          </a:xfrm>
        </p:spPr>
        <p:txBody>
          <a:bodyPr anchor="ctr" anchorCtr="0"/>
          <a:lstStyle>
            <a:lvl1pPr>
              <a:defRPr sz="3600">
                <a:solidFill>
                  <a:srgbClr val="1E1E2D"/>
                </a:solidFill>
              </a:defRPr>
            </a:lvl1pPr>
          </a:lstStyle>
          <a:p>
            <a:r>
              <a:rPr lang="en-US"/>
              <a:t>Click to edit Master title style</a:t>
            </a:r>
            <a:endParaRPr lang="en-US" dirty="0"/>
          </a:p>
        </p:txBody>
      </p:sp>
    </p:spTree>
    <p:extLst>
      <p:ext uri="{BB962C8B-B14F-4D97-AF65-F5344CB8AC3E}">
        <p14:creationId xmlns:p14="http://schemas.microsoft.com/office/powerpoint/2010/main" val="955190263"/>
      </p:ext>
    </p:extLst>
  </p:cSld>
  <p:clrMapOvr>
    <a:masterClrMapping/>
  </p:clrMapOvr>
  <p:transition spd="med">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6_2column wHeader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35EA127-11CC-7ED1-AE22-796CEC65567E}"/>
              </a:ext>
            </a:extLst>
          </p:cNvPr>
          <p:cNvSpPr/>
          <p:nvPr userDrawn="1"/>
        </p:nvSpPr>
        <p:spPr>
          <a:xfrm>
            <a:off x="1523" y="0"/>
            <a:ext cx="4724400" cy="6858000"/>
          </a:xfrm>
          <a:prstGeom prst="rect">
            <a:avLst/>
          </a:prstGeom>
          <a:solidFill>
            <a:srgbClr val="439FC1"/>
          </a:solidFill>
          <a:ln>
            <a:noFill/>
          </a:ln>
          <a:effectLst>
            <a:outerShdw blurRad="264336" dist="68776" algn="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3"/>
          <p:cNvSpPr>
            <a:spLocks noGrp="1"/>
          </p:cNvSpPr>
          <p:nvPr>
            <p:ph sz="half" idx="2"/>
          </p:nvPr>
        </p:nvSpPr>
        <p:spPr>
          <a:xfrm>
            <a:off x="5676901" y="1576980"/>
            <a:ext cx="5657850" cy="3078839"/>
          </a:xfrm>
          <a:solidFill>
            <a:schemeClr val="bg1"/>
          </a:solidFill>
          <a:ln>
            <a:noFill/>
          </a:ln>
          <a:effectLst>
            <a:outerShdw blurRad="146428" dist="127000" dir="5400000" algn="t" rotWithShape="0">
              <a:prstClr val="black">
                <a:alpha val="14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spcFirstLastPara="1" vert="horz" wrap="square" lIns="457200" tIns="228600" rIns="457200" bIns="457200" numCol="1" anchor="ctr" anchorCtr="0" compatLnSpc="1">
            <a:prstTxWarp prst="textNoShape">
              <a:avLst/>
            </a:prstTxWarp>
            <a:spAutoFit/>
          </a:bodyPr>
          <a:lstStyle>
            <a:lvl1pPr>
              <a:defRPr lang="en-US" b="1"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itle 1"/>
          <p:cNvSpPr>
            <a:spLocks noGrp="1"/>
          </p:cNvSpPr>
          <p:nvPr>
            <p:ph type="title"/>
          </p:nvPr>
        </p:nvSpPr>
        <p:spPr>
          <a:xfrm>
            <a:off x="329183" y="2238286"/>
            <a:ext cx="4069080" cy="1200329"/>
          </a:xfrm>
        </p:spPr>
        <p:txBody>
          <a:bodyPr anchor="ctr" anchorCtr="0"/>
          <a:lstStyle>
            <a:lvl1pPr>
              <a:defRPr sz="3600">
                <a:solidFill>
                  <a:srgbClr val="1E1E2D"/>
                </a:solidFill>
              </a:defRPr>
            </a:lvl1pPr>
          </a:lstStyle>
          <a:p>
            <a:r>
              <a:rPr lang="en-US"/>
              <a:t>Click to edit Master title style</a:t>
            </a:r>
            <a:endParaRPr lang="en-US" dirty="0"/>
          </a:p>
        </p:txBody>
      </p:sp>
    </p:spTree>
    <p:extLst>
      <p:ext uri="{BB962C8B-B14F-4D97-AF65-F5344CB8AC3E}">
        <p14:creationId xmlns:p14="http://schemas.microsoft.com/office/powerpoint/2010/main" val="1592618907"/>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8_Section Civics">
    <p:bg>
      <p:bgPr>
        <a:solidFill>
          <a:srgbClr val="0DBCB3"/>
        </a:solidFill>
        <a:effectLst/>
      </p:bgPr>
    </p:bg>
    <p:spTree>
      <p:nvGrpSpPr>
        <p:cNvPr id="1" name=""/>
        <p:cNvGrpSpPr/>
        <p:nvPr/>
      </p:nvGrpSpPr>
      <p:grpSpPr>
        <a:xfrm>
          <a:off x="0" y="0"/>
          <a:ext cx="0" cy="0"/>
          <a:chOff x="0" y="0"/>
          <a:chExt cx="0" cy="0"/>
        </a:xfrm>
      </p:grpSpPr>
      <p:sp>
        <p:nvSpPr>
          <p:cNvPr id="12" name="Title 11"/>
          <p:cNvSpPr>
            <a:spLocks noGrp="1"/>
          </p:cNvSpPr>
          <p:nvPr>
            <p:ph type="title"/>
          </p:nvPr>
        </p:nvSpPr>
        <p:spPr>
          <a:xfrm>
            <a:off x="1273969" y="2712688"/>
            <a:ext cx="9644062" cy="1098095"/>
          </a:xfrm>
          <a:noFill/>
          <a:effectLst/>
        </p:spPr>
        <p:txBody>
          <a:bodyPr anchor="ctr" anchorCtr="0">
            <a:normAutofit/>
          </a:bodyPr>
          <a:lstStyle>
            <a:lvl1pPr algn="ctr">
              <a:defRPr sz="4800" b="1" i="0" spc="-100" baseline="0">
                <a:solidFill>
                  <a:srgbClr val="1E1E2D"/>
                </a:solidFill>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3A312D15-5F07-4057-2917-2623E837C851}"/>
              </a:ext>
            </a:extLst>
          </p:cNvPr>
          <p:cNvSpPr>
            <a:spLocks noGrp="1"/>
          </p:cNvSpPr>
          <p:nvPr>
            <p:ph type="body" sz="quarter" idx="10" hasCustomPrompt="1"/>
          </p:nvPr>
        </p:nvSpPr>
        <p:spPr>
          <a:xfrm>
            <a:off x="712788" y="561975"/>
            <a:ext cx="2649537" cy="349583"/>
          </a:xfrm>
        </p:spPr>
        <p:txBody>
          <a:bodyPr/>
          <a:lstStyle>
            <a:lvl1pPr>
              <a:defRPr sz="1600" b="1">
                <a:solidFill>
                  <a:srgbClr val="1E1E2D"/>
                </a:solidFill>
              </a:defRPr>
            </a:lvl1pPr>
          </a:lstStyle>
          <a:p>
            <a:pPr lvl="0"/>
            <a:r>
              <a:rPr lang="en-US" dirty="0"/>
              <a:t>ADULT TSEL</a:t>
            </a:r>
          </a:p>
        </p:txBody>
      </p:sp>
      <p:sp>
        <p:nvSpPr>
          <p:cNvPr id="2" name="Rectangle 1">
            <a:extLst>
              <a:ext uri="{FF2B5EF4-FFF2-40B4-BE49-F238E27FC236}">
                <a16:creationId xmlns:a16="http://schemas.microsoft.com/office/drawing/2014/main" id="{1BD0E163-A38F-005E-E13C-CF3DAA45F9C8}"/>
              </a:ext>
            </a:extLst>
          </p:cNvPr>
          <p:cNvSpPr/>
          <p:nvPr userDrawn="1"/>
        </p:nvSpPr>
        <p:spPr>
          <a:xfrm>
            <a:off x="0" y="0"/>
            <a:ext cx="12192000" cy="6858000"/>
          </a:xfrm>
          <a:prstGeom prst="rect">
            <a:avLst/>
          </a:prstGeom>
          <a:noFill/>
          <a:ln w="5080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92595079"/>
      </p:ext>
    </p:extLst>
  </p:cSld>
  <p:clrMapOvr>
    <a:masterClrMapping/>
  </p:clrMapOvr>
  <p:transition spd="med">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7_2column wHeader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35EA127-11CC-7ED1-AE22-796CEC65567E}"/>
              </a:ext>
            </a:extLst>
          </p:cNvPr>
          <p:cNvSpPr/>
          <p:nvPr userDrawn="1"/>
        </p:nvSpPr>
        <p:spPr>
          <a:xfrm>
            <a:off x="1523" y="0"/>
            <a:ext cx="4724400" cy="6858000"/>
          </a:xfrm>
          <a:prstGeom prst="rect">
            <a:avLst/>
          </a:prstGeom>
          <a:solidFill>
            <a:srgbClr val="E7824B"/>
          </a:solidFill>
          <a:ln>
            <a:noFill/>
          </a:ln>
          <a:effectLst>
            <a:outerShdw blurRad="264336" dist="68776" algn="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3"/>
          <p:cNvSpPr>
            <a:spLocks noGrp="1"/>
          </p:cNvSpPr>
          <p:nvPr>
            <p:ph sz="half" idx="2"/>
          </p:nvPr>
        </p:nvSpPr>
        <p:spPr>
          <a:xfrm>
            <a:off x="5676901" y="1576980"/>
            <a:ext cx="5657850" cy="3078839"/>
          </a:xfrm>
          <a:solidFill>
            <a:schemeClr val="bg1"/>
          </a:solidFill>
          <a:ln>
            <a:noFill/>
          </a:ln>
          <a:effectLst>
            <a:outerShdw blurRad="146428" dist="127000" dir="5400000" algn="t" rotWithShape="0">
              <a:prstClr val="black">
                <a:alpha val="14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spcFirstLastPara="1" vert="horz" wrap="square" lIns="457200" tIns="228600" rIns="457200" bIns="457200" numCol="1" anchor="ctr" anchorCtr="0" compatLnSpc="1">
            <a:prstTxWarp prst="textNoShape">
              <a:avLst/>
            </a:prstTxWarp>
            <a:spAutoFit/>
          </a:bodyPr>
          <a:lstStyle>
            <a:lvl1pPr>
              <a:defRPr lang="en-US" b="1"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itle 1"/>
          <p:cNvSpPr>
            <a:spLocks noGrp="1"/>
          </p:cNvSpPr>
          <p:nvPr>
            <p:ph type="title"/>
          </p:nvPr>
        </p:nvSpPr>
        <p:spPr>
          <a:xfrm>
            <a:off x="329183" y="2238286"/>
            <a:ext cx="4069080" cy="1200329"/>
          </a:xfrm>
        </p:spPr>
        <p:txBody>
          <a:bodyPr anchor="ctr" anchorCtr="0"/>
          <a:lstStyle>
            <a:lvl1pPr>
              <a:defRPr sz="3600">
                <a:solidFill>
                  <a:srgbClr val="1E1E2D"/>
                </a:solidFill>
              </a:defRPr>
            </a:lvl1pPr>
          </a:lstStyle>
          <a:p>
            <a:r>
              <a:rPr lang="en-US"/>
              <a:t>Click to edit Master title style</a:t>
            </a:r>
            <a:endParaRPr lang="en-US" dirty="0"/>
          </a:p>
        </p:txBody>
      </p:sp>
    </p:spTree>
    <p:extLst>
      <p:ext uri="{BB962C8B-B14F-4D97-AF65-F5344CB8AC3E}">
        <p14:creationId xmlns:p14="http://schemas.microsoft.com/office/powerpoint/2010/main" val="99531553"/>
      </p:ext>
    </p:extLst>
  </p:cSld>
  <p:clrMapOvr>
    <a:masterClrMapping/>
  </p:clrMapOvr>
  <p:transition spd="med">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3_1 column full-width">
    <p:spTree>
      <p:nvGrpSpPr>
        <p:cNvPr id="1" name=""/>
        <p:cNvGrpSpPr/>
        <p:nvPr/>
      </p:nvGrpSpPr>
      <p:grpSpPr>
        <a:xfrm>
          <a:off x="0" y="0"/>
          <a:ext cx="0" cy="0"/>
          <a:chOff x="0" y="0"/>
          <a:chExt cx="0" cy="0"/>
        </a:xfrm>
      </p:grpSpPr>
      <p:sp>
        <p:nvSpPr>
          <p:cNvPr id="2" name="Title 1"/>
          <p:cNvSpPr>
            <a:spLocks noGrp="1"/>
          </p:cNvSpPr>
          <p:nvPr>
            <p:ph type="title"/>
          </p:nvPr>
        </p:nvSpPr>
        <p:spPr>
          <a:xfrm>
            <a:off x="329184" y="243312"/>
            <a:ext cx="11364844" cy="553998"/>
          </a:xfrm>
        </p:spPr>
        <p:txBody>
          <a:bodyPr/>
          <a:lstStyle>
            <a:lvl1pPr>
              <a:defRPr sz="3000">
                <a:solidFill>
                  <a:srgbClr val="1E1E2D"/>
                </a:solidFill>
              </a:defRPr>
            </a:lvl1pPr>
          </a:lstStyle>
          <a:p>
            <a:r>
              <a:rPr lang="en-US"/>
              <a:t>Click to edit Master title style</a:t>
            </a:r>
            <a:endParaRPr lang="en-US" dirty="0"/>
          </a:p>
        </p:txBody>
      </p:sp>
    </p:spTree>
    <p:extLst>
      <p:ext uri="{BB962C8B-B14F-4D97-AF65-F5344CB8AC3E}">
        <p14:creationId xmlns:p14="http://schemas.microsoft.com/office/powerpoint/2010/main" val="44985302"/>
      </p:ext>
    </p:extLst>
  </p:cSld>
  <p:clrMapOvr>
    <a:masterClrMapping/>
  </p:clrMapOvr>
  <p:transition spd="med">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25_Title Left, Picture Right">
    <p:spTree>
      <p:nvGrpSpPr>
        <p:cNvPr id="1" name=""/>
        <p:cNvGrpSpPr/>
        <p:nvPr/>
      </p:nvGrpSpPr>
      <p:grpSpPr>
        <a:xfrm>
          <a:off x="0" y="0"/>
          <a:ext cx="0" cy="0"/>
          <a:chOff x="0" y="0"/>
          <a:chExt cx="0" cy="0"/>
        </a:xfrm>
      </p:grpSpPr>
      <p:sp>
        <p:nvSpPr>
          <p:cNvPr id="2" name="Title 1"/>
          <p:cNvSpPr>
            <a:spLocks noGrp="1"/>
          </p:cNvSpPr>
          <p:nvPr>
            <p:ph type="title"/>
          </p:nvPr>
        </p:nvSpPr>
        <p:spPr>
          <a:xfrm>
            <a:off x="839788" y="1041737"/>
            <a:ext cx="3932237" cy="1015663"/>
          </a:xfrm>
        </p:spPr>
        <p:txBody>
          <a:bodyPr anchor="b"/>
          <a:lstStyle>
            <a:lvl1pPr>
              <a:defRPr sz="3000"/>
            </a:lvl1pPr>
          </a:lstStyle>
          <a:p>
            <a:r>
              <a:rPr lang="en-US"/>
              <a:t>Click to edit Master title style</a:t>
            </a:r>
            <a:endParaRPr lang="en-US" dirty="0"/>
          </a:p>
        </p:txBody>
      </p:sp>
      <p:sp>
        <p:nvSpPr>
          <p:cNvPr id="4" name="Text Placeholder 3"/>
          <p:cNvSpPr>
            <a:spLocks noGrp="1"/>
          </p:cNvSpPr>
          <p:nvPr>
            <p:ph type="body" sz="half" idx="2"/>
          </p:nvPr>
        </p:nvSpPr>
        <p:spPr>
          <a:xfrm>
            <a:off x="839788" y="2260600"/>
            <a:ext cx="3932237" cy="899157"/>
          </a:xfrm>
        </p:spPr>
        <p:txBody>
          <a:bodyPr/>
          <a:lstStyle>
            <a:lvl1pPr marL="0" indent="0">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Picture Placeholder 2"/>
          <p:cNvSpPr>
            <a:spLocks noGrp="1"/>
          </p:cNvSpPr>
          <p:nvPr>
            <p:ph type="pic" idx="1"/>
          </p:nvPr>
        </p:nvSpPr>
        <p:spPr>
          <a:xfrm>
            <a:off x="5183188" y="987425"/>
            <a:ext cx="6172200" cy="606833"/>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Tree>
    <p:extLst>
      <p:ext uri="{BB962C8B-B14F-4D97-AF65-F5344CB8AC3E}">
        <p14:creationId xmlns:p14="http://schemas.microsoft.com/office/powerpoint/2010/main" val="3804491840"/>
      </p:ext>
    </p:extLst>
  </p:cSld>
  <p:clrMapOvr>
    <a:masterClrMapping/>
  </p:clrMapOvr>
  <p:transition spd="med">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29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3096470"/>
      </p:ext>
    </p:extLst>
  </p:cSld>
  <p:clrMapOvr>
    <a:masterClrMapping/>
  </p:clrMapOvr>
  <p:transition spd="med">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0_quote green">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858BFE5E-2173-11E1-103D-961F723534A0}"/>
              </a:ext>
            </a:extLst>
          </p:cNvPr>
          <p:cNvSpPr txBox="1">
            <a:spLocks noChangeArrowheads="1"/>
          </p:cNvSpPr>
          <p:nvPr/>
        </p:nvSpPr>
        <p:spPr bwMode="auto">
          <a:xfrm>
            <a:off x="357188" y="-222250"/>
            <a:ext cx="1550987" cy="394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25000" dirty="0">
                <a:solidFill>
                  <a:srgbClr val="1C8C91"/>
                </a:solidFill>
                <a:latin typeface="Arial Rounded MT Bold" panose="020F0704030504030204" pitchFamily="34" charset="77"/>
              </a:rPr>
              <a:t>“</a:t>
            </a:r>
          </a:p>
        </p:txBody>
      </p:sp>
      <p:sp>
        <p:nvSpPr>
          <p:cNvPr id="3" name="Text Placeholder 2"/>
          <p:cNvSpPr>
            <a:spLocks noGrp="1"/>
          </p:cNvSpPr>
          <p:nvPr>
            <p:ph type="body" idx="1"/>
          </p:nvPr>
        </p:nvSpPr>
        <p:spPr>
          <a:xfrm>
            <a:off x="2253342" y="5543240"/>
            <a:ext cx="9094107" cy="395173"/>
          </a:xfrm>
        </p:spPr>
        <p:txBody>
          <a:bodyPr/>
          <a:lstStyle>
            <a:lvl1pPr marL="0" indent="0" algn="l">
              <a:buNone/>
              <a:defRPr sz="1800">
                <a:solidFill>
                  <a:schemeClr val="tx1">
                    <a:lumMod val="65000"/>
                    <a:lumOff val="3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Text Placeholder 5"/>
          <p:cNvSpPr>
            <a:spLocks noGrp="1"/>
          </p:cNvSpPr>
          <p:nvPr>
            <p:ph type="body" sz="quarter" idx="10"/>
          </p:nvPr>
        </p:nvSpPr>
        <p:spPr>
          <a:xfrm>
            <a:off x="2253342" y="768350"/>
            <a:ext cx="8349343" cy="2157898"/>
          </a:xfrm>
        </p:spPr>
        <p:txBody>
          <a:bodyPr/>
          <a:lstStyle>
            <a:lvl1pPr marL="0" indent="0">
              <a:spcAft>
                <a:spcPts val="600"/>
              </a:spcAft>
              <a:buNone/>
              <a:defRPr b="1">
                <a:solidFill>
                  <a:srgbClr val="055B7E"/>
                </a:soli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99216352"/>
      </p:ext>
    </p:extLst>
  </p:cSld>
  <p:clrMapOvr>
    <a:masterClrMapping/>
  </p:clrMapOvr>
  <p:transition spd="med">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1_quote pink">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16160E9F-FEA8-BE89-AE7F-CE276AD79264}"/>
              </a:ext>
            </a:extLst>
          </p:cNvPr>
          <p:cNvSpPr txBox="1">
            <a:spLocks noChangeArrowheads="1"/>
          </p:cNvSpPr>
          <p:nvPr/>
        </p:nvSpPr>
        <p:spPr bwMode="auto">
          <a:xfrm>
            <a:off x="357188" y="-222250"/>
            <a:ext cx="1550987" cy="394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25000" dirty="0">
                <a:solidFill>
                  <a:srgbClr val="0477A4"/>
                </a:solidFill>
                <a:latin typeface="Arial Rounded MT Bold" panose="020F0704030504030204" pitchFamily="34" charset="77"/>
              </a:rPr>
              <a:t>“</a:t>
            </a:r>
          </a:p>
        </p:txBody>
      </p:sp>
      <p:sp>
        <p:nvSpPr>
          <p:cNvPr id="5" name="Text Placeholder 2"/>
          <p:cNvSpPr>
            <a:spLocks noGrp="1"/>
          </p:cNvSpPr>
          <p:nvPr>
            <p:ph type="body" idx="1"/>
          </p:nvPr>
        </p:nvSpPr>
        <p:spPr>
          <a:xfrm>
            <a:off x="2253342" y="5543240"/>
            <a:ext cx="9094107" cy="395173"/>
          </a:xfrm>
        </p:spPr>
        <p:txBody>
          <a:bodyPr/>
          <a:lstStyle>
            <a:lvl1pPr marL="0" indent="0" algn="l">
              <a:buNone/>
              <a:defRPr sz="1800">
                <a:solidFill>
                  <a:schemeClr val="tx1">
                    <a:lumMod val="65000"/>
                    <a:lumOff val="3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Text Placeholder 5"/>
          <p:cNvSpPr>
            <a:spLocks noGrp="1"/>
          </p:cNvSpPr>
          <p:nvPr>
            <p:ph type="body" sz="quarter" idx="10"/>
          </p:nvPr>
        </p:nvSpPr>
        <p:spPr>
          <a:xfrm>
            <a:off x="2253342" y="768350"/>
            <a:ext cx="8349343" cy="2157898"/>
          </a:xfrm>
        </p:spPr>
        <p:txBody>
          <a:bodyPr/>
          <a:lstStyle>
            <a:lvl1pPr marL="0" indent="0">
              <a:spcAft>
                <a:spcPts val="600"/>
              </a:spcAft>
              <a:buNone/>
              <a:defRPr b="1">
                <a:solidFill>
                  <a:srgbClr val="055B7E"/>
                </a:soli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77980910"/>
      </p:ext>
    </p:extLst>
  </p:cSld>
  <p:clrMapOvr>
    <a:masterClrMapping/>
  </p:clrMapOvr>
  <p:transition spd="med">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2_quote pink">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16160E9F-FEA8-BE89-AE7F-CE276AD79264}"/>
              </a:ext>
            </a:extLst>
          </p:cNvPr>
          <p:cNvSpPr txBox="1">
            <a:spLocks noChangeArrowheads="1"/>
          </p:cNvSpPr>
          <p:nvPr/>
        </p:nvSpPr>
        <p:spPr bwMode="auto">
          <a:xfrm>
            <a:off x="357188" y="-222250"/>
            <a:ext cx="1550987" cy="394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25000" dirty="0">
                <a:solidFill>
                  <a:srgbClr val="843A12"/>
                </a:solidFill>
                <a:latin typeface="Arial Rounded MT Bold" panose="020F0704030504030204" pitchFamily="34" charset="77"/>
              </a:rPr>
              <a:t>“</a:t>
            </a:r>
          </a:p>
        </p:txBody>
      </p:sp>
      <p:sp>
        <p:nvSpPr>
          <p:cNvPr id="5" name="Text Placeholder 2"/>
          <p:cNvSpPr>
            <a:spLocks noGrp="1"/>
          </p:cNvSpPr>
          <p:nvPr>
            <p:ph type="body" idx="1"/>
          </p:nvPr>
        </p:nvSpPr>
        <p:spPr>
          <a:xfrm>
            <a:off x="2253342" y="5543240"/>
            <a:ext cx="9094107" cy="395173"/>
          </a:xfrm>
        </p:spPr>
        <p:txBody>
          <a:bodyPr/>
          <a:lstStyle>
            <a:lvl1pPr marL="0" indent="0" algn="l">
              <a:buNone/>
              <a:defRPr sz="1800">
                <a:solidFill>
                  <a:schemeClr val="tx1">
                    <a:lumMod val="65000"/>
                    <a:lumOff val="3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Text Placeholder 5"/>
          <p:cNvSpPr>
            <a:spLocks noGrp="1"/>
          </p:cNvSpPr>
          <p:nvPr>
            <p:ph type="body" sz="quarter" idx="10"/>
          </p:nvPr>
        </p:nvSpPr>
        <p:spPr>
          <a:xfrm>
            <a:off x="2253342" y="768350"/>
            <a:ext cx="8349343" cy="2157898"/>
          </a:xfrm>
        </p:spPr>
        <p:txBody>
          <a:bodyPr/>
          <a:lstStyle>
            <a:lvl1pPr marL="0" indent="0">
              <a:spcAft>
                <a:spcPts val="600"/>
              </a:spcAft>
              <a:buNone/>
              <a:defRPr b="1">
                <a:solidFill>
                  <a:srgbClr val="055B7E"/>
                </a:soli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89084466"/>
      </p:ext>
    </p:extLst>
  </p:cSld>
  <p:clrMapOvr>
    <a:masterClrMapping/>
  </p:clrMapOvr>
  <p:transition spd="med">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3_quote pink">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16160E9F-FEA8-BE89-AE7F-CE276AD79264}"/>
              </a:ext>
            </a:extLst>
          </p:cNvPr>
          <p:cNvSpPr txBox="1">
            <a:spLocks noChangeArrowheads="1"/>
          </p:cNvSpPr>
          <p:nvPr/>
        </p:nvSpPr>
        <p:spPr bwMode="auto">
          <a:xfrm>
            <a:off x="357188" y="-222250"/>
            <a:ext cx="1550987" cy="394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25000" dirty="0">
                <a:solidFill>
                  <a:srgbClr val="EF8D37"/>
                </a:solidFill>
                <a:latin typeface="Arial Rounded MT Bold" panose="020F0704030504030204" pitchFamily="34" charset="77"/>
              </a:rPr>
              <a:t>“</a:t>
            </a:r>
          </a:p>
        </p:txBody>
      </p:sp>
      <p:sp>
        <p:nvSpPr>
          <p:cNvPr id="5" name="Text Placeholder 2"/>
          <p:cNvSpPr>
            <a:spLocks noGrp="1"/>
          </p:cNvSpPr>
          <p:nvPr>
            <p:ph type="body" idx="1"/>
          </p:nvPr>
        </p:nvSpPr>
        <p:spPr>
          <a:xfrm>
            <a:off x="2253342" y="5543240"/>
            <a:ext cx="9094107" cy="395173"/>
          </a:xfrm>
        </p:spPr>
        <p:txBody>
          <a:bodyPr/>
          <a:lstStyle>
            <a:lvl1pPr marL="0" indent="0" algn="l">
              <a:buNone/>
              <a:defRPr sz="1800">
                <a:solidFill>
                  <a:schemeClr val="tx1">
                    <a:lumMod val="65000"/>
                    <a:lumOff val="3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Text Placeholder 5"/>
          <p:cNvSpPr>
            <a:spLocks noGrp="1"/>
          </p:cNvSpPr>
          <p:nvPr>
            <p:ph type="body" sz="quarter" idx="10"/>
          </p:nvPr>
        </p:nvSpPr>
        <p:spPr>
          <a:xfrm>
            <a:off x="2253342" y="768350"/>
            <a:ext cx="8349343" cy="2157898"/>
          </a:xfrm>
        </p:spPr>
        <p:txBody>
          <a:bodyPr/>
          <a:lstStyle>
            <a:lvl1pPr marL="0" indent="0">
              <a:spcAft>
                <a:spcPts val="600"/>
              </a:spcAft>
              <a:buNone/>
              <a:defRPr b="1">
                <a:solidFill>
                  <a:srgbClr val="055B7E"/>
                </a:soli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34904689"/>
      </p:ext>
    </p:extLst>
  </p:cSld>
  <p:clrMapOvr>
    <a:masterClrMapping/>
  </p:clrMapOvr>
  <p:transition spd="med">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11_Quote">
    <p:spTree>
      <p:nvGrpSpPr>
        <p:cNvPr id="1" name=""/>
        <p:cNvGrpSpPr/>
        <p:nvPr/>
      </p:nvGrpSpPr>
      <p:grpSpPr>
        <a:xfrm>
          <a:off x="0" y="0"/>
          <a:ext cx="0" cy="0"/>
          <a:chOff x="0" y="0"/>
          <a:chExt cx="0" cy="0"/>
        </a:xfrm>
      </p:grpSpPr>
      <p:sp>
        <p:nvSpPr>
          <p:cNvPr id="2" name="Title 1"/>
          <p:cNvSpPr>
            <a:spLocks noGrp="1"/>
          </p:cNvSpPr>
          <p:nvPr>
            <p:ph type="title"/>
          </p:nvPr>
        </p:nvSpPr>
        <p:spPr>
          <a:xfrm>
            <a:off x="1674541" y="780744"/>
            <a:ext cx="8842918" cy="776945"/>
          </a:xfrm>
        </p:spPr>
        <p:txBody>
          <a:bodyPr>
            <a:normAutofit/>
          </a:bodyPr>
          <a:lstStyle>
            <a:lvl1pPr algn="ctr">
              <a:defRPr sz="3600">
                <a:solidFill>
                  <a:srgbClr val="1E1E2D"/>
                </a:solidFill>
              </a:defRPr>
            </a:lvl1pPr>
          </a:lstStyle>
          <a:p>
            <a:r>
              <a:rPr lang="en-US"/>
              <a:t>Click to edit Master title style</a:t>
            </a:r>
            <a:endParaRPr lang="en-US" dirty="0"/>
          </a:p>
        </p:txBody>
      </p:sp>
      <p:sp>
        <p:nvSpPr>
          <p:cNvPr id="3" name="Text Placeholder 2"/>
          <p:cNvSpPr>
            <a:spLocks noGrp="1"/>
          </p:cNvSpPr>
          <p:nvPr>
            <p:ph type="body" idx="1"/>
          </p:nvPr>
        </p:nvSpPr>
        <p:spPr>
          <a:xfrm>
            <a:off x="831850" y="1686000"/>
            <a:ext cx="10515600" cy="496098"/>
          </a:xfrm>
        </p:spPr>
        <p:txBody>
          <a:bodyPr/>
          <a:lstStyle>
            <a:lvl1pPr marL="0" indent="0" algn="ctr">
              <a:buNone/>
              <a:defRPr sz="2400">
                <a:solidFill>
                  <a:srgbClr val="055B7E"/>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240974832"/>
      </p:ext>
    </p:extLst>
  </p:cSld>
  <p:clrMapOvr>
    <a:masterClrMapping/>
  </p:clrMapOvr>
  <p:transition spd="med">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losing Slide">
    <p:bg>
      <p:bgPr>
        <a:gradFill flip="none" rotWithShape="1">
          <a:gsLst>
            <a:gs pos="0">
              <a:schemeClr val="accent5">
                <a:lumMod val="5000"/>
                <a:lumOff val="95000"/>
              </a:schemeClr>
            </a:gs>
            <a:gs pos="100000">
              <a:srgbClr val="5FA8C5"/>
            </a:gs>
          </a:gsLst>
          <a:lin ang="16200000" scaled="1"/>
          <a:tileRect/>
        </a:gradFill>
        <a:effectLst/>
      </p:bgPr>
    </p:bg>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FCFBDC0D-AFD3-E3E7-132F-AC0EC6A2A14D}"/>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2986447" y="1877809"/>
            <a:ext cx="6219107" cy="1507662"/>
          </a:xfrm>
          <a:prstGeom prst="rect">
            <a:avLst/>
          </a:prstGeom>
        </p:spPr>
      </p:pic>
      <p:pic>
        <p:nvPicPr>
          <p:cNvPr id="7" name="Graphic 6">
            <a:extLst>
              <a:ext uri="{FF2B5EF4-FFF2-40B4-BE49-F238E27FC236}">
                <a16:creationId xmlns:a16="http://schemas.microsoft.com/office/drawing/2014/main" id="{05749032-6D17-F742-B178-F531902D46BB}"/>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7292173" y="4089669"/>
            <a:ext cx="1913381" cy="702754"/>
          </a:xfrm>
          <a:prstGeom prst="rect">
            <a:avLst/>
          </a:prstGeom>
        </p:spPr>
      </p:pic>
    </p:spTree>
    <p:extLst>
      <p:ext uri="{BB962C8B-B14F-4D97-AF65-F5344CB8AC3E}">
        <p14:creationId xmlns:p14="http://schemas.microsoft.com/office/powerpoint/2010/main" val="2423250463"/>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9_Section Economics">
    <p:bg>
      <p:bgPr>
        <a:solidFill>
          <a:srgbClr val="439FC1"/>
        </a:solidFill>
        <a:effectLst/>
      </p:bgPr>
    </p:bg>
    <p:spTree>
      <p:nvGrpSpPr>
        <p:cNvPr id="1" name=""/>
        <p:cNvGrpSpPr/>
        <p:nvPr/>
      </p:nvGrpSpPr>
      <p:grpSpPr>
        <a:xfrm>
          <a:off x="0" y="0"/>
          <a:ext cx="0" cy="0"/>
          <a:chOff x="0" y="0"/>
          <a:chExt cx="0" cy="0"/>
        </a:xfrm>
      </p:grpSpPr>
      <p:sp>
        <p:nvSpPr>
          <p:cNvPr id="12" name="Title 11"/>
          <p:cNvSpPr>
            <a:spLocks noGrp="1"/>
          </p:cNvSpPr>
          <p:nvPr>
            <p:ph type="title"/>
          </p:nvPr>
        </p:nvSpPr>
        <p:spPr>
          <a:xfrm>
            <a:off x="1273969" y="2712688"/>
            <a:ext cx="9644062" cy="1098095"/>
          </a:xfrm>
          <a:noFill/>
          <a:effectLst/>
        </p:spPr>
        <p:txBody>
          <a:bodyPr anchor="ctr" anchorCtr="0">
            <a:normAutofit/>
          </a:bodyPr>
          <a:lstStyle>
            <a:lvl1pPr algn="ctr">
              <a:defRPr sz="4800" b="1" i="0" spc="-100" baseline="0">
                <a:solidFill>
                  <a:srgbClr val="1E1E2D"/>
                </a:solidFill>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2" name="Text Placeholder 3">
            <a:extLst>
              <a:ext uri="{FF2B5EF4-FFF2-40B4-BE49-F238E27FC236}">
                <a16:creationId xmlns:a16="http://schemas.microsoft.com/office/drawing/2014/main" id="{2CBF46A6-BC3B-A713-C9CB-2D09EE7FB1B7}"/>
              </a:ext>
            </a:extLst>
          </p:cNvPr>
          <p:cNvSpPr>
            <a:spLocks noGrp="1"/>
          </p:cNvSpPr>
          <p:nvPr>
            <p:ph type="body" sz="quarter" idx="10" hasCustomPrompt="1"/>
          </p:nvPr>
        </p:nvSpPr>
        <p:spPr>
          <a:xfrm>
            <a:off x="712788" y="561975"/>
            <a:ext cx="2649537" cy="349583"/>
          </a:xfrm>
        </p:spPr>
        <p:txBody>
          <a:bodyPr/>
          <a:lstStyle>
            <a:lvl1pPr>
              <a:defRPr sz="1600" b="1">
                <a:solidFill>
                  <a:srgbClr val="1E1E2D"/>
                </a:solidFill>
              </a:defRPr>
            </a:lvl1pPr>
          </a:lstStyle>
          <a:p>
            <a:pPr lvl="0"/>
            <a:r>
              <a:rPr lang="en-US" dirty="0"/>
              <a:t>STUDENT TSEL</a:t>
            </a:r>
          </a:p>
        </p:txBody>
      </p:sp>
      <p:sp>
        <p:nvSpPr>
          <p:cNvPr id="3" name="Rectangle 2">
            <a:extLst>
              <a:ext uri="{FF2B5EF4-FFF2-40B4-BE49-F238E27FC236}">
                <a16:creationId xmlns:a16="http://schemas.microsoft.com/office/drawing/2014/main" id="{A24EDB05-251C-D71F-4715-5EAF620433B3}"/>
              </a:ext>
            </a:extLst>
          </p:cNvPr>
          <p:cNvSpPr/>
          <p:nvPr userDrawn="1"/>
        </p:nvSpPr>
        <p:spPr>
          <a:xfrm>
            <a:off x="0" y="0"/>
            <a:ext cx="12192000" cy="6858000"/>
          </a:xfrm>
          <a:prstGeom prst="rect">
            <a:avLst/>
          </a:prstGeom>
          <a:noFill/>
          <a:ln w="5080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6459571"/>
      </p:ext>
    </p:extLst>
  </p:cSld>
  <p:clrMapOvr>
    <a:masterClrMapping/>
  </p:clrMapOvr>
  <p:transition spd="med">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2_Quote">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CDD96F64-E78A-07A8-AB2D-052D4205A37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2986447" y="1847248"/>
            <a:ext cx="6219107" cy="1568784"/>
          </a:xfrm>
          <a:prstGeom prst="rect">
            <a:avLst/>
          </a:prstGeom>
        </p:spPr>
      </p:pic>
      <p:pic>
        <p:nvPicPr>
          <p:cNvPr id="5" name="Graphic 4">
            <a:extLst>
              <a:ext uri="{FF2B5EF4-FFF2-40B4-BE49-F238E27FC236}">
                <a16:creationId xmlns:a16="http://schemas.microsoft.com/office/drawing/2014/main" id="{F4C210BE-3381-AD95-EC4B-A8BCF8758C7D}"/>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7292173" y="4089669"/>
            <a:ext cx="1913381" cy="702754"/>
          </a:xfrm>
          <a:prstGeom prst="rect">
            <a:avLst/>
          </a:prstGeom>
        </p:spPr>
      </p:pic>
    </p:spTree>
    <p:extLst>
      <p:ext uri="{BB962C8B-B14F-4D97-AF65-F5344CB8AC3E}">
        <p14:creationId xmlns:p14="http://schemas.microsoft.com/office/powerpoint/2010/main" val="2337428645"/>
      </p:ext>
    </p:extLst>
  </p:cSld>
  <p:clrMapOvr>
    <a:masterClrMapping/>
  </p:clrMapOvr>
  <p:transition spd="med">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6_Section Civics">
    <p:bg>
      <p:bgPr>
        <a:solidFill>
          <a:srgbClr val="0DBCB3"/>
        </a:solidFill>
        <a:effectLst/>
      </p:bgPr>
    </p:bg>
    <p:spTree>
      <p:nvGrpSpPr>
        <p:cNvPr id="1" name=""/>
        <p:cNvGrpSpPr/>
        <p:nvPr/>
      </p:nvGrpSpPr>
      <p:grpSpPr>
        <a:xfrm>
          <a:off x="0" y="0"/>
          <a:ext cx="0" cy="0"/>
          <a:chOff x="0" y="0"/>
          <a:chExt cx="0" cy="0"/>
        </a:xfrm>
      </p:grpSpPr>
      <p:sp>
        <p:nvSpPr>
          <p:cNvPr id="12" name="Title 11"/>
          <p:cNvSpPr>
            <a:spLocks noGrp="1"/>
          </p:cNvSpPr>
          <p:nvPr>
            <p:ph type="title"/>
          </p:nvPr>
        </p:nvSpPr>
        <p:spPr>
          <a:xfrm>
            <a:off x="712120" y="2099563"/>
            <a:ext cx="9644062" cy="1098095"/>
          </a:xfrm>
          <a:noFill/>
          <a:effectLst/>
        </p:spPr>
        <p:txBody>
          <a:bodyPr anchor="ctr" anchorCtr="0">
            <a:normAutofit/>
          </a:bodyPr>
          <a:lstStyle>
            <a:lvl1pPr algn="l">
              <a:defRPr sz="4800" b="1" i="0" spc="-100" baseline="0">
                <a:solidFill>
                  <a:srgbClr val="1E1E2D"/>
                </a:solidFill>
                <a:latin typeface="Arial" panose="020B0604020202020204" pitchFamily="34" charset="0"/>
                <a:cs typeface="Arial" panose="020B0604020202020204" pitchFamily="34" charset="0"/>
              </a:defRPr>
            </a:lvl1pPr>
          </a:lstStyle>
          <a:p>
            <a:r>
              <a:rPr lang="en-US"/>
              <a:t>Click to edit Master title style</a:t>
            </a:r>
          </a:p>
        </p:txBody>
      </p:sp>
      <p:sp>
        <p:nvSpPr>
          <p:cNvPr id="4" name="Text Placeholder 3">
            <a:extLst>
              <a:ext uri="{FF2B5EF4-FFF2-40B4-BE49-F238E27FC236}">
                <a16:creationId xmlns:a16="http://schemas.microsoft.com/office/drawing/2014/main" id="{3A312D15-5F07-4057-2917-2623E837C851}"/>
              </a:ext>
            </a:extLst>
          </p:cNvPr>
          <p:cNvSpPr>
            <a:spLocks noGrp="1"/>
          </p:cNvSpPr>
          <p:nvPr>
            <p:ph type="body" sz="quarter" idx="10" hasCustomPrompt="1"/>
          </p:nvPr>
        </p:nvSpPr>
        <p:spPr>
          <a:xfrm>
            <a:off x="712788" y="561975"/>
            <a:ext cx="2649537" cy="349583"/>
          </a:xfrm>
        </p:spPr>
        <p:txBody>
          <a:bodyPr/>
          <a:lstStyle>
            <a:lvl1pPr>
              <a:defRPr sz="1600" b="1">
                <a:solidFill>
                  <a:srgbClr val="1E1E2D"/>
                </a:solidFill>
              </a:defRPr>
            </a:lvl1pPr>
          </a:lstStyle>
          <a:p>
            <a:pPr lvl="0"/>
            <a:r>
              <a:rPr lang="en-US"/>
              <a:t>ADULT TSEL</a:t>
            </a:r>
          </a:p>
        </p:txBody>
      </p:sp>
    </p:spTree>
    <p:extLst>
      <p:ext uri="{BB962C8B-B14F-4D97-AF65-F5344CB8AC3E}">
        <p14:creationId xmlns:p14="http://schemas.microsoft.com/office/powerpoint/2010/main" val="3817783263"/>
      </p:ext>
    </p:extLst>
  </p:cSld>
  <p:clrMapOvr>
    <a:masterClrMapping/>
  </p:clrMapOvr>
  <p:transition spd="med">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8_Section Economics">
    <p:bg>
      <p:bgPr>
        <a:solidFill>
          <a:srgbClr val="439FC1"/>
        </a:solidFill>
        <a:effectLst/>
      </p:bgPr>
    </p:bg>
    <p:spTree>
      <p:nvGrpSpPr>
        <p:cNvPr id="1" name=""/>
        <p:cNvGrpSpPr/>
        <p:nvPr/>
      </p:nvGrpSpPr>
      <p:grpSpPr>
        <a:xfrm>
          <a:off x="0" y="0"/>
          <a:ext cx="0" cy="0"/>
          <a:chOff x="0" y="0"/>
          <a:chExt cx="0" cy="0"/>
        </a:xfrm>
      </p:grpSpPr>
      <p:sp>
        <p:nvSpPr>
          <p:cNvPr id="12" name="Title 11"/>
          <p:cNvSpPr>
            <a:spLocks noGrp="1"/>
          </p:cNvSpPr>
          <p:nvPr>
            <p:ph type="title"/>
          </p:nvPr>
        </p:nvSpPr>
        <p:spPr>
          <a:xfrm>
            <a:off x="712120" y="2099563"/>
            <a:ext cx="9644062" cy="1098095"/>
          </a:xfrm>
          <a:noFill/>
          <a:effectLst/>
        </p:spPr>
        <p:txBody>
          <a:bodyPr anchor="ctr" anchorCtr="0">
            <a:normAutofit/>
          </a:bodyPr>
          <a:lstStyle>
            <a:lvl1pPr algn="l">
              <a:defRPr sz="4800" b="1" i="0" spc="-100" baseline="0">
                <a:solidFill>
                  <a:srgbClr val="1E1E2D"/>
                </a:solidFill>
                <a:latin typeface="Arial" panose="020B0604020202020204" pitchFamily="34" charset="0"/>
                <a:cs typeface="Arial" panose="020B0604020202020204" pitchFamily="34" charset="0"/>
              </a:defRPr>
            </a:lvl1pPr>
          </a:lstStyle>
          <a:p>
            <a:r>
              <a:rPr lang="en-US"/>
              <a:t>Click to edit Master title style</a:t>
            </a:r>
          </a:p>
        </p:txBody>
      </p:sp>
      <p:sp>
        <p:nvSpPr>
          <p:cNvPr id="2" name="Text Placeholder 3">
            <a:extLst>
              <a:ext uri="{FF2B5EF4-FFF2-40B4-BE49-F238E27FC236}">
                <a16:creationId xmlns:a16="http://schemas.microsoft.com/office/drawing/2014/main" id="{2CBF46A6-BC3B-A713-C9CB-2D09EE7FB1B7}"/>
              </a:ext>
            </a:extLst>
          </p:cNvPr>
          <p:cNvSpPr>
            <a:spLocks noGrp="1"/>
          </p:cNvSpPr>
          <p:nvPr>
            <p:ph type="body" sz="quarter" idx="10" hasCustomPrompt="1"/>
          </p:nvPr>
        </p:nvSpPr>
        <p:spPr>
          <a:xfrm>
            <a:off x="712788" y="561975"/>
            <a:ext cx="2649537" cy="349583"/>
          </a:xfrm>
        </p:spPr>
        <p:txBody>
          <a:bodyPr/>
          <a:lstStyle>
            <a:lvl1pPr>
              <a:defRPr sz="1600" b="1">
                <a:solidFill>
                  <a:srgbClr val="1E1E2D"/>
                </a:solidFill>
              </a:defRPr>
            </a:lvl1pPr>
          </a:lstStyle>
          <a:p>
            <a:pPr lvl="0"/>
            <a:r>
              <a:rPr lang="en-US"/>
              <a:t>STUDENT TSEL</a:t>
            </a:r>
          </a:p>
        </p:txBody>
      </p:sp>
    </p:spTree>
    <p:extLst>
      <p:ext uri="{BB962C8B-B14F-4D97-AF65-F5344CB8AC3E}">
        <p14:creationId xmlns:p14="http://schemas.microsoft.com/office/powerpoint/2010/main" val="1711917971"/>
      </p:ext>
    </p:extLst>
  </p:cSld>
  <p:clrMapOvr>
    <a:masterClrMapping/>
  </p:clrMapOvr>
  <p:transition spd="med">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03_Section Civics">
    <p:bg>
      <p:bgPr>
        <a:solidFill>
          <a:srgbClr val="FFC737"/>
        </a:solidFill>
        <a:effectLst/>
      </p:bgPr>
    </p:bg>
    <p:spTree>
      <p:nvGrpSpPr>
        <p:cNvPr id="1" name=""/>
        <p:cNvGrpSpPr/>
        <p:nvPr/>
      </p:nvGrpSpPr>
      <p:grpSpPr>
        <a:xfrm>
          <a:off x="0" y="0"/>
          <a:ext cx="0" cy="0"/>
          <a:chOff x="0" y="0"/>
          <a:chExt cx="0" cy="0"/>
        </a:xfrm>
      </p:grpSpPr>
      <p:sp>
        <p:nvSpPr>
          <p:cNvPr id="12" name="Title 11"/>
          <p:cNvSpPr>
            <a:spLocks noGrp="1"/>
          </p:cNvSpPr>
          <p:nvPr>
            <p:ph type="title"/>
          </p:nvPr>
        </p:nvSpPr>
        <p:spPr>
          <a:xfrm>
            <a:off x="712120" y="2099563"/>
            <a:ext cx="9644062" cy="1098095"/>
          </a:xfrm>
          <a:noFill/>
          <a:effectLst/>
        </p:spPr>
        <p:txBody>
          <a:bodyPr anchor="ctr" anchorCtr="0">
            <a:normAutofit/>
          </a:bodyPr>
          <a:lstStyle>
            <a:lvl1pPr algn="l">
              <a:defRPr sz="4800" b="1" i="0" spc="-100" baseline="0">
                <a:solidFill>
                  <a:srgbClr val="1E1E2D"/>
                </a:solidFill>
                <a:latin typeface="Arial" panose="020B0604020202020204" pitchFamily="34" charset="0"/>
                <a:cs typeface="Arial" panose="020B0604020202020204" pitchFamily="34" charset="0"/>
              </a:defRPr>
            </a:lvl1pPr>
          </a:lstStyle>
          <a:p>
            <a:r>
              <a:rPr lang="en-US"/>
              <a:t>Click to edit Master title style</a:t>
            </a:r>
          </a:p>
        </p:txBody>
      </p:sp>
      <p:sp>
        <p:nvSpPr>
          <p:cNvPr id="4" name="Text Placeholder 3">
            <a:extLst>
              <a:ext uri="{FF2B5EF4-FFF2-40B4-BE49-F238E27FC236}">
                <a16:creationId xmlns:a16="http://schemas.microsoft.com/office/drawing/2014/main" id="{3A312D15-5F07-4057-2917-2623E837C851}"/>
              </a:ext>
            </a:extLst>
          </p:cNvPr>
          <p:cNvSpPr>
            <a:spLocks noGrp="1"/>
          </p:cNvSpPr>
          <p:nvPr>
            <p:ph type="body" sz="quarter" idx="10" hasCustomPrompt="1"/>
          </p:nvPr>
        </p:nvSpPr>
        <p:spPr>
          <a:xfrm>
            <a:off x="712788" y="561975"/>
            <a:ext cx="4606344" cy="374727"/>
          </a:xfrm>
        </p:spPr>
        <p:txBody>
          <a:bodyPr/>
          <a:lstStyle>
            <a:lvl1pPr>
              <a:defRPr sz="1600" b="1">
                <a:solidFill>
                  <a:srgbClr val="1E1E2D"/>
                </a:solidFill>
              </a:defRPr>
            </a:lvl1pPr>
          </a:lstStyle>
          <a:p>
            <a:pPr lvl="0"/>
            <a:r>
              <a:rPr lang="en-US"/>
              <a:t>CONDITIONS FOR LEARNING AND THRIVING</a:t>
            </a:r>
          </a:p>
        </p:txBody>
      </p:sp>
    </p:spTree>
    <p:extLst>
      <p:ext uri="{BB962C8B-B14F-4D97-AF65-F5344CB8AC3E}">
        <p14:creationId xmlns:p14="http://schemas.microsoft.com/office/powerpoint/2010/main" val="706241371"/>
      </p:ext>
    </p:extLst>
  </p:cSld>
  <p:clrMapOvr>
    <a:masterClrMapping/>
  </p:clrMapOvr>
  <p:transition spd="med">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_Closing Slide">
    <p:bg>
      <p:bgPr>
        <a:gradFill flip="none" rotWithShape="1">
          <a:gsLst>
            <a:gs pos="0">
              <a:schemeClr val="accent5">
                <a:lumMod val="5000"/>
                <a:lumOff val="95000"/>
              </a:schemeClr>
            </a:gs>
            <a:gs pos="100000">
              <a:srgbClr val="5FA8C5"/>
            </a:gs>
          </a:gsLst>
          <a:lin ang="16200000" scaled="1"/>
          <a:tileRect/>
        </a:gradFill>
        <a:effectLst/>
      </p:bgPr>
    </p:bg>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FCFBDC0D-AFD3-E3E7-132F-AC0EC6A2A14D}"/>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2986447" y="1877809"/>
            <a:ext cx="6219107" cy="1507662"/>
          </a:xfrm>
          <a:prstGeom prst="rect">
            <a:avLst/>
          </a:prstGeom>
        </p:spPr>
      </p:pic>
      <p:pic>
        <p:nvPicPr>
          <p:cNvPr id="7" name="Graphic 6">
            <a:extLst>
              <a:ext uri="{FF2B5EF4-FFF2-40B4-BE49-F238E27FC236}">
                <a16:creationId xmlns:a16="http://schemas.microsoft.com/office/drawing/2014/main" id="{05749032-6D17-F742-B178-F531902D46BB}"/>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7292173" y="4089669"/>
            <a:ext cx="1913381" cy="702754"/>
          </a:xfrm>
          <a:prstGeom prst="rect">
            <a:avLst/>
          </a:prstGeom>
        </p:spPr>
      </p:pic>
      <p:sp>
        <p:nvSpPr>
          <p:cNvPr id="3" name="Title 2">
            <a:extLst>
              <a:ext uri="{FF2B5EF4-FFF2-40B4-BE49-F238E27FC236}">
                <a16:creationId xmlns:a16="http://schemas.microsoft.com/office/drawing/2014/main" id="{F59F64F1-97EA-B848-5F19-F3EC267CCF58}"/>
              </a:ext>
            </a:extLst>
          </p:cNvPr>
          <p:cNvSpPr>
            <a:spLocks noGrp="1"/>
          </p:cNvSpPr>
          <p:nvPr>
            <p:ph type="title"/>
          </p:nvPr>
        </p:nvSpPr>
        <p:spPr>
          <a:xfrm>
            <a:off x="400844" y="-865187"/>
            <a:ext cx="11390312" cy="574675"/>
          </a:xfrm>
        </p:spPr>
        <p:txBody>
          <a:bodyPr/>
          <a:lstStyle/>
          <a:p>
            <a:r>
              <a:rPr lang="en-US" dirty="0"/>
              <a:t>Click to edit Master title style</a:t>
            </a:r>
          </a:p>
        </p:txBody>
      </p:sp>
    </p:spTree>
    <p:extLst>
      <p:ext uri="{BB962C8B-B14F-4D97-AF65-F5344CB8AC3E}">
        <p14:creationId xmlns:p14="http://schemas.microsoft.com/office/powerpoint/2010/main" val="2631048398"/>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9_Section Civics">
    <p:bg>
      <p:bgPr>
        <a:solidFill>
          <a:srgbClr val="E7824B"/>
        </a:solidFill>
        <a:effectLst/>
      </p:bgPr>
    </p:bg>
    <p:spTree>
      <p:nvGrpSpPr>
        <p:cNvPr id="1" name=""/>
        <p:cNvGrpSpPr/>
        <p:nvPr/>
      </p:nvGrpSpPr>
      <p:grpSpPr>
        <a:xfrm>
          <a:off x="0" y="0"/>
          <a:ext cx="0" cy="0"/>
          <a:chOff x="0" y="0"/>
          <a:chExt cx="0" cy="0"/>
        </a:xfrm>
      </p:grpSpPr>
      <p:sp>
        <p:nvSpPr>
          <p:cNvPr id="12" name="Title 11"/>
          <p:cNvSpPr>
            <a:spLocks noGrp="1"/>
          </p:cNvSpPr>
          <p:nvPr>
            <p:ph type="title"/>
          </p:nvPr>
        </p:nvSpPr>
        <p:spPr>
          <a:xfrm>
            <a:off x="1273969" y="2712688"/>
            <a:ext cx="9644062" cy="1098095"/>
          </a:xfrm>
          <a:noFill/>
          <a:effectLst/>
        </p:spPr>
        <p:txBody>
          <a:bodyPr anchor="ctr" anchorCtr="0">
            <a:normAutofit/>
          </a:bodyPr>
          <a:lstStyle>
            <a:lvl1pPr algn="ctr">
              <a:defRPr sz="4800" b="1" i="0" spc="-100" baseline="0">
                <a:solidFill>
                  <a:srgbClr val="1E1E2D"/>
                </a:solidFill>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3A312D15-5F07-4057-2917-2623E837C851}"/>
              </a:ext>
            </a:extLst>
          </p:cNvPr>
          <p:cNvSpPr>
            <a:spLocks noGrp="1"/>
          </p:cNvSpPr>
          <p:nvPr>
            <p:ph type="body" sz="quarter" idx="10" hasCustomPrompt="1"/>
          </p:nvPr>
        </p:nvSpPr>
        <p:spPr>
          <a:xfrm>
            <a:off x="712788" y="561975"/>
            <a:ext cx="2649537" cy="349583"/>
          </a:xfrm>
        </p:spPr>
        <p:txBody>
          <a:bodyPr/>
          <a:lstStyle>
            <a:lvl1pPr>
              <a:defRPr sz="1600" b="1">
                <a:solidFill>
                  <a:srgbClr val="1E1E2D"/>
                </a:solidFill>
              </a:defRPr>
            </a:lvl1pPr>
          </a:lstStyle>
          <a:p>
            <a:pPr lvl="0"/>
            <a:r>
              <a:rPr lang="en-US" dirty="0"/>
              <a:t>GUIDING PRINCIPLES</a:t>
            </a:r>
          </a:p>
        </p:txBody>
      </p:sp>
      <p:sp>
        <p:nvSpPr>
          <p:cNvPr id="2" name="Rectangle 1">
            <a:extLst>
              <a:ext uri="{FF2B5EF4-FFF2-40B4-BE49-F238E27FC236}">
                <a16:creationId xmlns:a16="http://schemas.microsoft.com/office/drawing/2014/main" id="{036C4FD3-62DD-8457-165A-EE78DA7613B3}"/>
              </a:ext>
            </a:extLst>
          </p:cNvPr>
          <p:cNvSpPr/>
          <p:nvPr userDrawn="1"/>
        </p:nvSpPr>
        <p:spPr>
          <a:xfrm>
            <a:off x="0" y="0"/>
            <a:ext cx="12192000" cy="6858000"/>
          </a:xfrm>
          <a:prstGeom prst="rect">
            <a:avLst/>
          </a:prstGeom>
          <a:noFill/>
          <a:ln w="5080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53431445"/>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3_Section Civics">
    <p:bg>
      <p:bgPr>
        <a:solidFill>
          <a:srgbClr val="E7824B"/>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D350EE4-37E7-0FDC-1A62-88888D341154}"/>
              </a:ext>
            </a:extLst>
          </p:cNvPr>
          <p:cNvSpPr/>
          <p:nvPr userDrawn="1"/>
        </p:nvSpPr>
        <p:spPr>
          <a:xfrm>
            <a:off x="4724400" y="0"/>
            <a:ext cx="7334250" cy="4392706"/>
          </a:xfrm>
          <a:prstGeom prst="rect">
            <a:avLst/>
          </a:prstGeom>
          <a:solidFill>
            <a:srgbClr val="E782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E56E2225-F6D0-F0A5-BF02-096A978C51D4}"/>
              </a:ext>
            </a:extLst>
          </p:cNvPr>
          <p:cNvSpPr/>
          <p:nvPr userDrawn="1"/>
        </p:nvSpPr>
        <p:spPr>
          <a:xfrm>
            <a:off x="0" y="4280856"/>
            <a:ext cx="12192000" cy="2577144"/>
          </a:xfrm>
          <a:prstGeom prst="rect">
            <a:avLst/>
          </a:prstGeom>
          <a:solidFill>
            <a:srgbClr val="EDE0D1">
              <a:alpha val="59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1"/>
          <p:cNvSpPr>
            <a:spLocks noGrp="1"/>
          </p:cNvSpPr>
          <p:nvPr>
            <p:ph type="title"/>
          </p:nvPr>
        </p:nvSpPr>
        <p:spPr>
          <a:xfrm>
            <a:off x="712788" y="1115060"/>
            <a:ext cx="3545681" cy="2496333"/>
          </a:xfrm>
          <a:noFill/>
          <a:effectLst/>
        </p:spPr>
        <p:txBody>
          <a:bodyPr anchor="ctr" anchorCtr="0">
            <a:normAutofit/>
          </a:bodyPr>
          <a:lstStyle>
            <a:lvl1pPr algn="l">
              <a:defRPr sz="4800" b="1" i="0" spc="-100" baseline="0">
                <a:solidFill>
                  <a:srgbClr val="1E1E2D"/>
                </a:solidFill>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3A312D15-5F07-4057-2917-2623E837C851}"/>
              </a:ext>
            </a:extLst>
          </p:cNvPr>
          <p:cNvSpPr>
            <a:spLocks noGrp="1"/>
          </p:cNvSpPr>
          <p:nvPr>
            <p:ph type="body" sz="quarter" idx="10" hasCustomPrompt="1"/>
          </p:nvPr>
        </p:nvSpPr>
        <p:spPr>
          <a:xfrm>
            <a:off x="712788" y="561975"/>
            <a:ext cx="2649537" cy="349583"/>
          </a:xfrm>
        </p:spPr>
        <p:txBody>
          <a:bodyPr/>
          <a:lstStyle>
            <a:lvl1pPr>
              <a:defRPr sz="1600" b="1">
                <a:solidFill>
                  <a:srgbClr val="1E1E2D"/>
                </a:solidFill>
              </a:defRPr>
            </a:lvl1pPr>
          </a:lstStyle>
          <a:p>
            <a:pPr lvl="0"/>
            <a:r>
              <a:rPr lang="en-US" dirty="0"/>
              <a:t>GUIDING PRINCIPLES</a:t>
            </a:r>
          </a:p>
        </p:txBody>
      </p:sp>
      <p:sp>
        <p:nvSpPr>
          <p:cNvPr id="2" name="Rectangle 1">
            <a:extLst>
              <a:ext uri="{FF2B5EF4-FFF2-40B4-BE49-F238E27FC236}">
                <a16:creationId xmlns:a16="http://schemas.microsoft.com/office/drawing/2014/main" id="{036C4FD3-62DD-8457-165A-EE78DA7613B3}"/>
              </a:ext>
            </a:extLst>
          </p:cNvPr>
          <p:cNvSpPr/>
          <p:nvPr userDrawn="1"/>
        </p:nvSpPr>
        <p:spPr>
          <a:xfrm>
            <a:off x="0" y="0"/>
            <a:ext cx="12192000" cy="6858000"/>
          </a:xfrm>
          <a:prstGeom prst="rect">
            <a:avLst/>
          </a:prstGeom>
          <a:noFill/>
          <a:ln w="5080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a:extLst>
              <a:ext uri="{FF2B5EF4-FFF2-40B4-BE49-F238E27FC236}">
                <a16:creationId xmlns:a16="http://schemas.microsoft.com/office/drawing/2014/main" id="{6A1E7653-2CA5-D675-13F8-7AC92FF37F5F}"/>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4943647" y="955038"/>
            <a:ext cx="6643490" cy="5129784"/>
          </a:xfrm>
          <a:prstGeom prst="rect">
            <a:avLst/>
          </a:prstGeom>
        </p:spPr>
      </p:pic>
    </p:spTree>
    <p:extLst>
      <p:ext uri="{BB962C8B-B14F-4D97-AF65-F5344CB8AC3E}">
        <p14:creationId xmlns:p14="http://schemas.microsoft.com/office/powerpoint/2010/main" val="2632482731"/>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1_Section Civics">
    <p:bg>
      <p:bgPr>
        <a:solidFill>
          <a:srgbClr val="0DBCB3"/>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129620A-BDDC-4A0E-A204-5B61B92EECD4}"/>
              </a:ext>
            </a:extLst>
          </p:cNvPr>
          <p:cNvSpPr/>
          <p:nvPr userDrawn="1"/>
        </p:nvSpPr>
        <p:spPr>
          <a:xfrm>
            <a:off x="4724400" y="0"/>
            <a:ext cx="7334250" cy="4392706"/>
          </a:xfrm>
          <a:prstGeom prst="rect">
            <a:avLst/>
          </a:prstGeom>
          <a:solidFill>
            <a:srgbClr val="0DBCB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1"/>
          <p:cNvSpPr>
            <a:spLocks noGrp="1"/>
          </p:cNvSpPr>
          <p:nvPr>
            <p:ph type="title"/>
          </p:nvPr>
        </p:nvSpPr>
        <p:spPr>
          <a:xfrm>
            <a:off x="712788" y="1115060"/>
            <a:ext cx="3545681" cy="2496333"/>
          </a:xfrm>
          <a:noFill/>
          <a:effectLst/>
        </p:spPr>
        <p:txBody>
          <a:bodyPr anchor="ctr" anchorCtr="0">
            <a:normAutofit/>
          </a:bodyPr>
          <a:lstStyle>
            <a:lvl1pPr algn="l">
              <a:defRPr sz="4800" b="1" i="0" spc="-100" baseline="0">
                <a:solidFill>
                  <a:srgbClr val="1E1E2D"/>
                </a:solidFill>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3A312D15-5F07-4057-2917-2623E837C851}"/>
              </a:ext>
            </a:extLst>
          </p:cNvPr>
          <p:cNvSpPr>
            <a:spLocks noGrp="1"/>
          </p:cNvSpPr>
          <p:nvPr>
            <p:ph type="body" sz="quarter" idx="10" hasCustomPrompt="1"/>
          </p:nvPr>
        </p:nvSpPr>
        <p:spPr>
          <a:xfrm>
            <a:off x="712788" y="561975"/>
            <a:ext cx="2649537" cy="349583"/>
          </a:xfrm>
        </p:spPr>
        <p:txBody>
          <a:bodyPr/>
          <a:lstStyle>
            <a:lvl1pPr>
              <a:defRPr sz="1600" b="1">
                <a:solidFill>
                  <a:srgbClr val="1E1E2D"/>
                </a:solidFill>
              </a:defRPr>
            </a:lvl1pPr>
          </a:lstStyle>
          <a:p>
            <a:pPr lvl="0"/>
            <a:r>
              <a:rPr lang="en-US" dirty="0"/>
              <a:t>ADULT TSEL</a:t>
            </a:r>
          </a:p>
        </p:txBody>
      </p:sp>
      <p:sp>
        <p:nvSpPr>
          <p:cNvPr id="5" name="Rectangle 4">
            <a:extLst>
              <a:ext uri="{FF2B5EF4-FFF2-40B4-BE49-F238E27FC236}">
                <a16:creationId xmlns:a16="http://schemas.microsoft.com/office/drawing/2014/main" id="{A70C9226-0FB5-2656-2E16-5DD5AF2FD230}"/>
              </a:ext>
            </a:extLst>
          </p:cNvPr>
          <p:cNvSpPr/>
          <p:nvPr userDrawn="1"/>
        </p:nvSpPr>
        <p:spPr>
          <a:xfrm>
            <a:off x="0" y="4280856"/>
            <a:ext cx="12192000" cy="2577144"/>
          </a:xfrm>
          <a:prstGeom prst="rect">
            <a:avLst/>
          </a:prstGeom>
          <a:solidFill>
            <a:schemeClr val="bg1">
              <a:alpha val="5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036C4FD3-62DD-8457-165A-EE78DA7613B3}"/>
              </a:ext>
            </a:extLst>
          </p:cNvPr>
          <p:cNvSpPr/>
          <p:nvPr userDrawn="1"/>
        </p:nvSpPr>
        <p:spPr>
          <a:xfrm>
            <a:off x="0" y="0"/>
            <a:ext cx="12192000" cy="6858000"/>
          </a:xfrm>
          <a:prstGeom prst="rect">
            <a:avLst/>
          </a:prstGeom>
          <a:noFill/>
          <a:ln w="5080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a:extLst>
              <a:ext uri="{FF2B5EF4-FFF2-40B4-BE49-F238E27FC236}">
                <a16:creationId xmlns:a16="http://schemas.microsoft.com/office/drawing/2014/main" id="{33BF36FC-F62A-A61A-A798-AA2B9FD8227D}"/>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4943647" y="955038"/>
            <a:ext cx="6643490" cy="5129784"/>
          </a:xfrm>
          <a:prstGeom prst="rect">
            <a:avLst/>
          </a:prstGeom>
        </p:spPr>
      </p:pic>
    </p:spTree>
    <p:extLst>
      <p:ext uri="{BB962C8B-B14F-4D97-AF65-F5344CB8AC3E}">
        <p14:creationId xmlns:p14="http://schemas.microsoft.com/office/powerpoint/2010/main" val="1333770073"/>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2_Section Civics">
    <p:bg>
      <p:bgPr>
        <a:solidFill>
          <a:srgbClr val="439FC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1D71AA3-A501-3D40-1533-5E9897011995}"/>
              </a:ext>
            </a:extLst>
          </p:cNvPr>
          <p:cNvSpPr/>
          <p:nvPr userDrawn="1"/>
        </p:nvSpPr>
        <p:spPr>
          <a:xfrm>
            <a:off x="4857750" y="101929"/>
            <a:ext cx="7334250" cy="4392706"/>
          </a:xfrm>
          <a:prstGeom prst="rect">
            <a:avLst/>
          </a:prstGeom>
          <a:solidFill>
            <a:srgbClr val="439FC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1"/>
          <p:cNvSpPr>
            <a:spLocks noGrp="1"/>
          </p:cNvSpPr>
          <p:nvPr>
            <p:ph type="title"/>
          </p:nvPr>
        </p:nvSpPr>
        <p:spPr>
          <a:xfrm>
            <a:off x="712788" y="1115060"/>
            <a:ext cx="3545681" cy="2496333"/>
          </a:xfrm>
          <a:noFill/>
          <a:effectLst/>
        </p:spPr>
        <p:txBody>
          <a:bodyPr anchor="ctr" anchorCtr="0">
            <a:normAutofit/>
          </a:bodyPr>
          <a:lstStyle>
            <a:lvl1pPr algn="l">
              <a:defRPr sz="4800" b="1" i="0" spc="-100" baseline="0">
                <a:solidFill>
                  <a:srgbClr val="1E1E2D"/>
                </a:solidFill>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3A312D15-5F07-4057-2917-2623E837C851}"/>
              </a:ext>
            </a:extLst>
          </p:cNvPr>
          <p:cNvSpPr>
            <a:spLocks noGrp="1"/>
          </p:cNvSpPr>
          <p:nvPr>
            <p:ph type="body" sz="quarter" idx="10" hasCustomPrompt="1"/>
          </p:nvPr>
        </p:nvSpPr>
        <p:spPr>
          <a:xfrm>
            <a:off x="712788" y="561975"/>
            <a:ext cx="2649537" cy="349583"/>
          </a:xfrm>
        </p:spPr>
        <p:txBody>
          <a:bodyPr/>
          <a:lstStyle>
            <a:lvl1pPr>
              <a:defRPr sz="1600" b="1">
                <a:solidFill>
                  <a:srgbClr val="1E1E2D"/>
                </a:solidFill>
              </a:defRPr>
            </a:lvl1pPr>
          </a:lstStyle>
          <a:p>
            <a:pPr lvl="0"/>
            <a:r>
              <a:rPr lang="en-US" dirty="0"/>
              <a:t>STUDENT TSEL</a:t>
            </a:r>
          </a:p>
        </p:txBody>
      </p:sp>
      <p:sp>
        <p:nvSpPr>
          <p:cNvPr id="5" name="Rectangle 4">
            <a:extLst>
              <a:ext uri="{FF2B5EF4-FFF2-40B4-BE49-F238E27FC236}">
                <a16:creationId xmlns:a16="http://schemas.microsoft.com/office/drawing/2014/main" id="{3CE6306D-DA06-30CC-2894-69D57F4813B0}"/>
              </a:ext>
            </a:extLst>
          </p:cNvPr>
          <p:cNvSpPr/>
          <p:nvPr userDrawn="1"/>
        </p:nvSpPr>
        <p:spPr>
          <a:xfrm>
            <a:off x="0" y="4280856"/>
            <a:ext cx="12192000" cy="2577144"/>
          </a:xfrm>
          <a:prstGeom prst="rect">
            <a:avLst/>
          </a:prstGeom>
          <a:solidFill>
            <a:schemeClr val="bg1">
              <a:alpha val="5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036C4FD3-62DD-8457-165A-EE78DA7613B3}"/>
              </a:ext>
            </a:extLst>
          </p:cNvPr>
          <p:cNvSpPr/>
          <p:nvPr userDrawn="1"/>
        </p:nvSpPr>
        <p:spPr>
          <a:xfrm>
            <a:off x="0" y="0"/>
            <a:ext cx="12192000" cy="6858000"/>
          </a:xfrm>
          <a:prstGeom prst="rect">
            <a:avLst/>
          </a:prstGeom>
          <a:noFill/>
          <a:ln w="5080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a:extLst>
              <a:ext uri="{FF2B5EF4-FFF2-40B4-BE49-F238E27FC236}">
                <a16:creationId xmlns:a16="http://schemas.microsoft.com/office/drawing/2014/main" id="{8034187E-79A6-EB37-BFF1-6DECC6F1E0DC}"/>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4943647" y="955038"/>
            <a:ext cx="6643490" cy="5129784"/>
          </a:xfrm>
          <a:prstGeom prst="rect">
            <a:avLst/>
          </a:prstGeom>
        </p:spPr>
      </p:pic>
    </p:spTree>
    <p:extLst>
      <p:ext uri="{BB962C8B-B14F-4D97-AF65-F5344CB8AC3E}">
        <p14:creationId xmlns:p14="http://schemas.microsoft.com/office/powerpoint/2010/main" val="3928853837"/>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0_Section Civics">
    <p:bg>
      <p:bgPr>
        <a:solidFill>
          <a:srgbClr val="FFC737"/>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3AA49B6-9EF5-6F38-182E-4FA37B631C34}"/>
              </a:ext>
            </a:extLst>
          </p:cNvPr>
          <p:cNvSpPr/>
          <p:nvPr userDrawn="1"/>
        </p:nvSpPr>
        <p:spPr>
          <a:xfrm>
            <a:off x="4724400" y="0"/>
            <a:ext cx="7334250" cy="4392706"/>
          </a:xfrm>
          <a:prstGeom prst="rect">
            <a:avLst/>
          </a:prstGeom>
          <a:solidFill>
            <a:srgbClr val="FFC73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1"/>
          <p:cNvSpPr>
            <a:spLocks noGrp="1"/>
          </p:cNvSpPr>
          <p:nvPr>
            <p:ph type="title"/>
          </p:nvPr>
        </p:nvSpPr>
        <p:spPr>
          <a:xfrm>
            <a:off x="712788" y="1115060"/>
            <a:ext cx="3545681" cy="2496333"/>
          </a:xfrm>
          <a:noFill/>
          <a:effectLst/>
        </p:spPr>
        <p:txBody>
          <a:bodyPr anchor="ctr" anchorCtr="0">
            <a:normAutofit/>
          </a:bodyPr>
          <a:lstStyle>
            <a:lvl1pPr algn="l">
              <a:defRPr sz="4800" b="1" i="0" spc="-100" baseline="0">
                <a:solidFill>
                  <a:srgbClr val="1E1E2D"/>
                </a:solidFill>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3A312D15-5F07-4057-2917-2623E837C851}"/>
              </a:ext>
            </a:extLst>
          </p:cNvPr>
          <p:cNvSpPr>
            <a:spLocks noGrp="1"/>
          </p:cNvSpPr>
          <p:nvPr>
            <p:ph type="body" sz="quarter" idx="10" hasCustomPrompt="1"/>
          </p:nvPr>
        </p:nvSpPr>
        <p:spPr>
          <a:xfrm>
            <a:off x="712788" y="561976"/>
            <a:ext cx="5383212" cy="374598"/>
          </a:xfrm>
        </p:spPr>
        <p:txBody>
          <a:bodyPr/>
          <a:lstStyle>
            <a:lvl1pPr>
              <a:defRPr sz="1600" b="1">
                <a:solidFill>
                  <a:srgbClr val="1E1E2D"/>
                </a:solidFill>
              </a:defRPr>
            </a:lvl1pPr>
          </a:lstStyle>
          <a:p>
            <a:pPr lvl="0"/>
            <a:r>
              <a:rPr lang="en-US" dirty="0"/>
              <a:t>CONDITIONS FOR LEARNING AND THRIVING</a:t>
            </a:r>
          </a:p>
        </p:txBody>
      </p:sp>
      <p:sp>
        <p:nvSpPr>
          <p:cNvPr id="8" name="Rectangle 7">
            <a:extLst>
              <a:ext uri="{FF2B5EF4-FFF2-40B4-BE49-F238E27FC236}">
                <a16:creationId xmlns:a16="http://schemas.microsoft.com/office/drawing/2014/main" id="{0386FF09-B0AD-376B-A299-5D60FC931EC1}"/>
              </a:ext>
            </a:extLst>
          </p:cNvPr>
          <p:cNvSpPr/>
          <p:nvPr userDrawn="1"/>
        </p:nvSpPr>
        <p:spPr>
          <a:xfrm>
            <a:off x="0" y="4280856"/>
            <a:ext cx="12192000" cy="2577144"/>
          </a:xfrm>
          <a:prstGeom prst="rect">
            <a:avLst/>
          </a:prstGeom>
          <a:solidFill>
            <a:schemeClr val="bg1">
              <a:alpha val="5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036C4FD3-62DD-8457-165A-EE78DA7613B3}"/>
              </a:ext>
            </a:extLst>
          </p:cNvPr>
          <p:cNvSpPr/>
          <p:nvPr userDrawn="1"/>
        </p:nvSpPr>
        <p:spPr>
          <a:xfrm>
            <a:off x="0" y="0"/>
            <a:ext cx="12192000" cy="6858000"/>
          </a:xfrm>
          <a:prstGeom prst="rect">
            <a:avLst/>
          </a:prstGeom>
          <a:noFill/>
          <a:ln w="5080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A0A62FFC-30A1-2C05-1F17-21D92DF6DB25}"/>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4943647" y="955038"/>
            <a:ext cx="6643490" cy="5129784"/>
          </a:xfrm>
          <a:prstGeom prst="rect">
            <a:avLst/>
          </a:prstGeom>
        </p:spPr>
      </p:pic>
    </p:spTree>
    <p:extLst>
      <p:ext uri="{BB962C8B-B14F-4D97-AF65-F5344CB8AC3E}">
        <p14:creationId xmlns:p14="http://schemas.microsoft.com/office/powerpoint/2010/main" val="564805753"/>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image" Target="../media/image1.png"/><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5">
                <a:lumMod val="5000"/>
                <a:lumOff val="95000"/>
              </a:schemeClr>
            </a:gs>
            <a:gs pos="99000">
              <a:srgbClr val="D1B39C"/>
            </a:gs>
            <a:gs pos="52000">
              <a:srgbClr val="EDE0D1"/>
            </a:gs>
          </a:gsLst>
          <a:lin ang="16200000" scaled="1"/>
          <a:tileRect/>
        </a:gra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5FD6631E-8048-8570-35EC-D91669359E04}"/>
              </a:ext>
            </a:extLst>
          </p:cNvPr>
          <p:cNvSpPr>
            <a:spLocks noGrp="1" noChangeArrowheads="1"/>
          </p:cNvSpPr>
          <p:nvPr>
            <p:ph type="title"/>
          </p:nvPr>
        </p:nvSpPr>
        <p:spPr bwMode="auto">
          <a:xfrm>
            <a:off x="417513" y="303213"/>
            <a:ext cx="11390312"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lvl="0"/>
            <a:r>
              <a:rPr lang="en-US" altLang="en-US"/>
              <a:t>Click to edit Master title style</a:t>
            </a:r>
            <a:endParaRPr lang="en-US" altLang="en-US" dirty="0"/>
          </a:p>
        </p:txBody>
      </p:sp>
      <p:sp>
        <p:nvSpPr>
          <p:cNvPr id="1027" name="Text Placeholder 2">
            <a:extLst>
              <a:ext uri="{FF2B5EF4-FFF2-40B4-BE49-F238E27FC236}">
                <a16:creationId xmlns:a16="http://schemas.microsoft.com/office/drawing/2014/main" id="{C7436420-057B-4904-92E8-DD57D56E0FB8}"/>
              </a:ext>
            </a:extLst>
          </p:cNvPr>
          <p:cNvSpPr>
            <a:spLocks noGrp="1" noChangeArrowheads="1"/>
          </p:cNvSpPr>
          <p:nvPr>
            <p:ph type="body" idx="1"/>
          </p:nvPr>
        </p:nvSpPr>
        <p:spPr bwMode="auto">
          <a:xfrm>
            <a:off x="417513" y="1195388"/>
            <a:ext cx="11390312"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US" altLang="en-US" dirty="0"/>
          </a:p>
        </p:txBody>
      </p:sp>
      <p:pic>
        <p:nvPicPr>
          <p:cNvPr id="6" name="Picture 5" descr="A yellow circle with black background&#10;&#10;Description automatically generated">
            <a:extLst>
              <a:ext uri="{FF2B5EF4-FFF2-40B4-BE49-F238E27FC236}">
                <a16:creationId xmlns:a16="http://schemas.microsoft.com/office/drawing/2014/main" id="{0BC55CE8-0350-BDBA-2CD2-99758769D399}"/>
              </a:ext>
            </a:extLst>
          </p:cNvPr>
          <p:cNvPicPr>
            <a:picLocks noChangeAspect="1"/>
          </p:cNvPicPr>
          <p:nvPr userDrawn="1"/>
        </p:nvPicPr>
        <p:blipFill>
          <a:blip r:embed="rId46"/>
          <a:stretch>
            <a:fillRect/>
          </a:stretch>
        </p:blipFill>
        <p:spPr>
          <a:xfrm>
            <a:off x="9919126" y="4613"/>
            <a:ext cx="2272873" cy="2181225"/>
          </a:xfrm>
          <a:prstGeom prst="rect">
            <a:avLst/>
          </a:prstGeom>
        </p:spPr>
      </p:pic>
    </p:spTree>
  </p:cSld>
  <p:clrMap bg1="lt1" tx1="dk1" bg2="lt2" tx2="dk2" accent1="accent1" accent2="accent2" accent3="accent3" accent4="accent4" accent5="accent5" accent6="accent6" hlink="hlink" folHlink="folHlink"/>
  <p:sldLayoutIdLst>
    <p:sldLayoutId id="2147484034" r:id="rId1"/>
    <p:sldLayoutId id="2147484071" r:id="rId2"/>
    <p:sldLayoutId id="2147484072" r:id="rId3"/>
    <p:sldLayoutId id="2147484073" r:id="rId4"/>
    <p:sldLayoutId id="2147484074" r:id="rId5"/>
    <p:sldLayoutId id="2147484085" r:id="rId6"/>
    <p:sldLayoutId id="2147484083" r:id="rId7"/>
    <p:sldLayoutId id="2147484084" r:id="rId8"/>
    <p:sldLayoutId id="2147484082" r:id="rId9"/>
    <p:sldLayoutId id="2147484016" r:id="rId10"/>
    <p:sldLayoutId id="2147483928" r:id="rId11"/>
    <p:sldLayoutId id="2147484075" r:id="rId12"/>
    <p:sldLayoutId id="2147484032" r:id="rId13"/>
    <p:sldLayoutId id="2147483940" r:id="rId14"/>
    <p:sldLayoutId id="2147483941" r:id="rId15"/>
    <p:sldLayoutId id="2147484010" r:id="rId16"/>
    <p:sldLayoutId id="2147484003" r:id="rId17"/>
    <p:sldLayoutId id="2147484028" r:id="rId18"/>
    <p:sldLayoutId id="2147483950" r:id="rId19"/>
    <p:sldLayoutId id="2147484009" r:id="rId20"/>
    <p:sldLayoutId id="2147483916" r:id="rId21"/>
    <p:sldLayoutId id="2147483943" r:id="rId22"/>
    <p:sldLayoutId id="2147483937" r:id="rId23"/>
    <p:sldLayoutId id="2147483938" r:id="rId24"/>
    <p:sldLayoutId id="2147483918" r:id="rId25"/>
    <p:sldLayoutId id="2147483926" r:id="rId26"/>
    <p:sldLayoutId id="2147484000" r:id="rId27"/>
    <p:sldLayoutId id="2147484020" r:id="rId28"/>
    <p:sldLayoutId id="2147484076" r:id="rId29"/>
    <p:sldLayoutId id="2147484077" r:id="rId30"/>
    <p:sldLayoutId id="2147484029" r:id="rId31"/>
    <p:sldLayoutId id="2147483905" r:id="rId32"/>
    <p:sldLayoutId id="2147483907" r:id="rId33"/>
    <p:sldLayoutId id="2147483953" r:id="rId34"/>
    <p:sldLayoutId id="2147483954" r:id="rId35"/>
    <p:sldLayoutId id="2147484078" r:id="rId36"/>
    <p:sldLayoutId id="2147484079" r:id="rId37"/>
    <p:sldLayoutId id="2147483908" r:id="rId38"/>
    <p:sldLayoutId id="2147483966" r:id="rId39"/>
    <p:sldLayoutId id="2147484081" r:id="rId40"/>
    <p:sldLayoutId id="2147484086" r:id="rId41"/>
    <p:sldLayoutId id="2147484087" r:id="rId42"/>
    <p:sldLayoutId id="2147484088" r:id="rId43"/>
    <p:sldLayoutId id="2147484089" r:id="rId44"/>
  </p:sldLayoutIdLst>
  <p:transition spd="med">
    <p:fade/>
  </p:transition>
  <p:txStyles>
    <p:titleStyle>
      <a:lvl1pPr algn="l" rtl="0" eaLnBrk="1" fontAlgn="base" hangingPunct="1">
        <a:spcBef>
          <a:spcPct val="0"/>
        </a:spcBef>
        <a:spcAft>
          <a:spcPct val="0"/>
        </a:spcAft>
        <a:defRPr sz="3000" b="1" kern="1200">
          <a:solidFill>
            <a:srgbClr val="1E1E2D"/>
          </a:solidFill>
          <a:latin typeface="Arial" panose="020B0604020202020204" pitchFamily="34" charset="0"/>
          <a:ea typeface="+mj-ea"/>
          <a:cs typeface="Arial" panose="020B0604020202020204" pitchFamily="34" charset="0"/>
        </a:defRPr>
      </a:lvl1pPr>
      <a:lvl2pPr algn="l" rtl="0" eaLnBrk="1" fontAlgn="base" hangingPunct="1">
        <a:spcBef>
          <a:spcPct val="0"/>
        </a:spcBef>
        <a:spcAft>
          <a:spcPct val="0"/>
        </a:spcAft>
        <a:defRPr sz="3000" b="1">
          <a:solidFill>
            <a:srgbClr val="D14F97"/>
          </a:solidFill>
          <a:latin typeface="Arial" panose="020B0604020202020204" pitchFamily="34" charset="0"/>
          <a:cs typeface="Arial" panose="020B0604020202020204" pitchFamily="34" charset="0"/>
        </a:defRPr>
      </a:lvl2pPr>
      <a:lvl3pPr algn="l" rtl="0" eaLnBrk="1" fontAlgn="base" hangingPunct="1">
        <a:spcBef>
          <a:spcPct val="0"/>
        </a:spcBef>
        <a:spcAft>
          <a:spcPct val="0"/>
        </a:spcAft>
        <a:defRPr sz="3000" b="1">
          <a:solidFill>
            <a:srgbClr val="D14F97"/>
          </a:solidFill>
          <a:latin typeface="Arial" panose="020B0604020202020204" pitchFamily="34" charset="0"/>
          <a:cs typeface="Arial" panose="020B0604020202020204" pitchFamily="34" charset="0"/>
        </a:defRPr>
      </a:lvl3pPr>
      <a:lvl4pPr algn="l" rtl="0" eaLnBrk="1" fontAlgn="base" hangingPunct="1">
        <a:spcBef>
          <a:spcPct val="0"/>
        </a:spcBef>
        <a:spcAft>
          <a:spcPct val="0"/>
        </a:spcAft>
        <a:defRPr sz="3000" b="1">
          <a:solidFill>
            <a:srgbClr val="D14F97"/>
          </a:solidFill>
          <a:latin typeface="Arial" panose="020B0604020202020204" pitchFamily="34" charset="0"/>
          <a:cs typeface="Arial" panose="020B0604020202020204" pitchFamily="34" charset="0"/>
        </a:defRPr>
      </a:lvl4pPr>
      <a:lvl5pPr algn="l" rtl="0" eaLnBrk="1" fontAlgn="base" hangingPunct="1">
        <a:spcBef>
          <a:spcPct val="0"/>
        </a:spcBef>
        <a:spcAft>
          <a:spcPct val="0"/>
        </a:spcAft>
        <a:defRPr sz="3000" b="1">
          <a:solidFill>
            <a:srgbClr val="D14F97"/>
          </a:solidFill>
          <a:latin typeface="Arial" panose="020B0604020202020204" pitchFamily="34" charset="0"/>
          <a:cs typeface="Arial" panose="020B0604020202020204" pitchFamily="34" charset="0"/>
        </a:defRPr>
      </a:lvl5pPr>
      <a:lvl6pPr marL="457200" algn="l" rtl="0" eaLnBrk="1" fontAlgn="base" hangingPunct="1">
        <a:spcBef>
          <a:spcPct val="0"/>
        </a:spcBef>
        <a:spcAft>
          <a:spcPct val="0"/>
        </a:spcAft>
        <a:defRPr sz="3000" b="1">
          <a:solidFill>
            <a:srgbClr val="D14F97"/>
          </a:solidFill>
          <a:latin typeface="Arial" panose="020B0604020202020204" pitchFamily="34" charset="0"/>
          <a:cs typeface="Arial" panose="020B0604020202020204" pitchFamily="34" charset="0"/>
        </a:defRPr>
      </a:lvl6pPr>
      <a:lvl7pPr marL="914400" algn="l" rtl="0" eaLnBrk="1" fontAlgn="base" hangingPunct="1">
        <a:spcBef>
          <a:spcPct val="0"/>
        </a:spcBef>
        <a:spcAft>
          <a:spcPct val="0"/>
        </a:spcAft>
        <a:defRPr sz="3000" b="1">
          <a:solidFill>
            <a:srgbClr val="D14F97"/>
          </a:solidFill>
          <a:latin typeface="Arial" panose="020B0604020202020204" pitchFamily="34" charset="0"/>
          <a:cs typeface="Arial" panose="020B0604020202020204" pitchFamily="34" charset="0"/>
        </a:defRPr>
      </a:lvl7pPr>
      <a:lvl8pPr marL="1371600" algn="l" rtl="0" eaLnBrk="1" fontAlgn="base" hangingPunct="1">
        <a:spcBef>
          <a:spcPct val="0"/>
        </a:spcBef>
        <a:spcAft>
          <a:spcPct val="0"/>
        </a:spcAft>
        <a:defRPr sz="3000" b="1">
          <a:solidFill>
            <a:srgbClr val="D14F97"/>
          </a:solidFill>
          <a:latin typeface="Arial" panose="020B0604020202020204" pitchFamily="34" charset="0"/>
          <a:cs typeface="Arial" panose="020B0604020202020204" pitchFamily="34" charset="0"/>
        </a:defRPr>
      </a:lvl8pPr>
      <a:lvl9pPr marL="1828800" algn="l" rtl="0" eaLnBrk="1" fontAlgn="base" hangingPunct="1">
        <a:spcBef>
          <a:spcPct val="0"/>
        </a:spcBef>
        <a:spcAft>
          <a:spcPct val="0"/>
        </a:spcAft>
        <a:defRPr sz="3000" b="1">
          <a:solidFill>
            <a:srgbClr val="D14F97"/>
          </a:solidFill>
          <a:latin typeface="Arial" panose="020B0604020202020204" pitchFamily="34" charset="0"/>
          <a:cs typeface="Arial" panose="020B0604020202020204" pitchFamily="34" charset="0"/>
        </a:defRPr>
      </a:lvl9pPr>
    </p:titleStyle>
    <p:bodyStyle>
      <a:lvl1pPr algn="l" rtl="0" eaLnBrk="1" fontAlgn="base" hangingPunct="1">
        <a:lnSpc>
          <a:spcPct val="114000"/>
        </a:lnSpc>
        <a:spcBef>
          <a:spcPts val="1000"/>
        </a:spcBef>
        <a:spcAft>
          <a:spcPts val="600"/>
        </a:spcAft>
        <a:buClr>
          <a:srgbClr val="4B6D23"/>
        </a:buClr>
        <a:buSzPct val="140000"/>
        <a:buFont typeface="Arial" panose="020B0604020202020204" pitchFamily="34" charset="0"/>
        <a:defRPr sz="2400" kern="1200">
          <a:solidFill>
            <a:srgbClr val="1E1E2D"/>
          </a:solidFill>
          <a:latin typeface="Arial" panose="020B0604020202020204" pitchFamily="34" charset="0"/>
          <a:ea typeface="+mn-ea"/>
          <a:cs typeface="Arial" panose="020B0604020202020204" pitchFamily="34" charset="0"/>
        </a:defRPr>
      </a:lvl1pPr>
      <a:lvl2pPr marL="460375" indent="-230188" algn="l" rtl="0" eaLnBrk="1" fontAlgn="base" hangingPunct="1">
        <a:lnSpc>
          <a:spcPct val="90000"/>
        </a:lnSpc>
        <a:spcBef>
          <a:spcPts val="500"/>
        </a:spcBef>
        <a:spcAft>
          <a:spcPts val="600"/>
        </a:spcAft>
        <a:buClr>
          <a:srgbClr val="1E1E2D"/>
        </a:buClr>
        <a:buSzPct val="140000"/>
        <a:buFont typeface="Arial" panose="020B0604020202020204" pitchFamily="34" charset="0"/>
        <a:buChar char="•"/>
        <a:defRPr sz="2200" kern="1200">
          <a:solidFill>
            <a:srgbClr val="1E1E2D"/>
          </a:solidFill>
          <a:latin typeface="Arial" panose="020B0604020202020204" pitchFamily="34" charset="0"/>
          <a:ea typeface="+mn-ea"/>
          <a:cs typeface="Arial" panose="020B0604020202020204" pitchFamily="34" charset="0"/>
        </a:defRPr>
      </a:lvl2pPr>
      <a:lvl3pPr marL="692150" indent="-231775" algn="l" rtl="0" eaLnBrk="1" fontAlgn="base" hangingPunct="1">
        <a:lnSpc>
          <a:spcPct val="90000"/>
        </a:lnSpc>
        <a:spcBef>
          <a:spcPts val="500"/>
        </a:spcBef>
        <a:spcAft>
          <a:spcPts val="600"/>
        </a:spcAft>
        <a:buClr>
          <a:srgbClr val="1E1E2D"/>
        </a:buClr>
        <a:buSzPct val="140000"/>
        <a:buFont typeface="Arial" panose="020B0604020202020204" pitchFamily="34" charset="0"/>
        <a:buChar char="•"/>
        <a:defRPr sz="2000" kern="1200">
          <a:solidFill>
            <a:srgbClr val="1E1E2D"/>
          </a:solidFill>
          <a:latin typeface="Arial" panose="020B0604020202020204" pitchFamily="34" charset="0"/>
          <a:ea typeface="+mn-ea"/>
          <a:cs typeface="Arial" panose="020B0604020202020204" pitchFamily="34" charset="0"/>
        </a:defRPr>
      </a:lvl3pPr>
      <a:lvl4pPr marL="1038225" indent="-230188" algn="l" rtl="0" eaLnBrk="1" fontAlgn="base" hangingPunct="1">
        <a:lnSpc>
          <a:spcPct val="90000"/>
        </a:lnSpc>
        <a:spcBef>
          <a:spcPts val="500"/>
        </a:spcBef>
        <a:spcAft>
          <a:spcPts val="600"/>
        </a:spcAft>
        <a:buClr>
          <a:srgbClr val="1E1E2D"/>
        </a:buClr>
        <a:buSzPct val="140000"/>
        <a:buFont typeface="Arial" panose="020B0604020202020204" pitchFamily="34" charset="0"/>
        <a:buChar char="•"/>
        <a:defRPr kern="1200">
          <a:solidFill>
            <a:srgbClr val="1E1E2D"/>
          </a:solidFill>
          <a:latin typeface="Arial" panose="020B0604020202020204" pitchFamily="34" charset="0"/>
          <a:ea typeface="+mn-ea"/>
          <a:cs typeface="Arial" panose="020B0604020202020204" pitchFamily="34" charset="0"/>
        </a:defRPr>
      </a:lvl4pPr>
      <a:lvl5pPr marL="1500188" indent="-346075" algn="l" rtl="0" eaLnBrk="1" fontAlgn="base" hangingPunct="1">
        <a:lnSpc>
          <a:spcPct val="90000"/>
        </a:lnSpc>
        <a:spcBef>
          <a:spcPts val="500"/>
        </a:spcBef>
        <a:spcAft>
          <a:spcPts val="600"/>
        </a:spcAft>
        <a:buClr>
          <a:srgbClr val="1E1E2D"/>
        </a:buClr>
        <a:buSzPct val="140000"/>
        <a:buFont typeface="Arial" panose="020B0604020202020204" pitchFamily="34" charset="0"/>
        <a:buChar char="•"/>
        <a:defRPr kern="1200">
          <a:solidFill>
            <a:srgbClr val="1E1E2D"/>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10.xml"/><Relationship Id="rId5" Type="http://schemas.openxmlformats.org/officeDocument/2006/relationships/image" Target="../media/image21.png"/><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1.xml"/><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2.xml"/><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1.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31.xml"/><Relationship Id="rId4" Type="http://schemas.openxmlformats.org/officeDocument/2006/relationships/image" Target="../media/image29.svg"/></Relationships>
</file>

<file path=ppt/slides/_rels/slide1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6.xml"/><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7.xml"/><Relationship Id="rId1" Type="http://schemas.openxmlformats.org/officeDocument/2006/relationships/slideLayout" Target="../slideLayouts/slideLayout3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9.xml"/><Relationship Id="rId1" Type="http://schemas.openxmlformats.org/officeDocument/2006/relationships/slideLayout" Target="../slideLayouts/slideLayout11.xml"/><Relationship Id="rId4" Type="http://schemas.openxmlformats.org/officeDocument/2006/relationships/image" Target="../media/image33.svg"/></Relationships>
</file>

<file path=ppt/slides/_rels/slide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27.xml"/><Relationship Id="rId4" Type="http://schemas.openxmlformats.org/officeDocument/2006/relationships/image" Target="../media/image17.png"/></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11.xml"/><Relationship Id="rId4" Type="http://schemas.openxmlformats.org/officeDocument/2006/relationships/image" Target="../media/image33.svg"/></Relationships>
</file>

<file path=ppt/slides/_rels/slide21.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1.xml"/><Relationship Id="rId1" Type="http://schemas.openxmlformats.org/officeDocument/2006/relationships/slideLayout" Target="../slideLayouts/slideLayout3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2.xml"/></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3.xml"/><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4.xml"/><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25.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8" Type="http://schemas.openxmlformats.org/officeDocument/2006/relationships/image" Target="../media/image42.sv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notesSlide" Target="../notesSlides/notesSlide26.xml"/><Relationship Id="rId1" Type="http://schemas.openxmlformats.org/officeDocument/2006/relationships/slideLayout" Target="../slideLayouts/slideLayout32.xml"/><Relationship Id="rId6" Type="http://schemas.openxmlformats.org/officeDocument/2006/relationships/image" Target="../media/image40.svg"/><Relationship Id="rId5" Type="http://schemas.openxmlformats.org/officeDocument/2006/relationships/image" Target="../media/image39.png"/><Relationship Id="rId4" Type="http://schemas.openxmlformats.org/officeDocument/2006/relationships/image" Target="../media/image38.sv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1.xml"/></Relationships>
</file>

<file path=ppt/slides/_rels/slide28.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28.xml"/><Relationship Id="rId1" Type="http://schemas.openxmlformats.org/officeDocument/2006/relationships/slideLayout" Target="../slideLayouts/slideLayout2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2.xml"/></Relationships>
</file>

<file path=ppt/slides/_rels/slide3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2.xml"/><Relationship Id="rId1" Type="http://schemas.openxmlformats.org/officeDocument/2006/relationships/slideLayout" Target="../slideLayouts/slideLayout2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4.xml"/><Relationship Id="rId1" Type="http://schemas.openxmlformats.org/officeDocument/2006/relationships/slideLayout" Target="../slideLayouts/slideLayout2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3.xml"/></Relationships>
</file>

<file path=ppt/slides/_rels/slide3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6.xml"/><Relationship Id="rId1" Type="http://schemas.openxmlformats.org/officeDocument/2006/relationships/slideLayout" Target="../slideLayouts/slideLayout22.xml"/><Relationship Id="rId4" Type="http://schemas.openxmlformats.org/officeDocument/2006/relationships/hyperlink" Target="https://signaturepractices.casel.org/"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37.xml"/><Relationship Id="rId1" Type="http://schemas.openxmlformats.org/officeDocument/2006/relationships/slideLayout" Target="../slideLayouts/slideLayout21.xml"/></Relationships>
</file>

<file path=ppt/slides/_rels/slide3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38.xml"/><Relationship Id="rId1" Type="http://schemas.openxmlformats.org/officeDocument/2006/relationships/slideLayout" Target="../slideLayouts/slideLayout21.xml"/></Relationships>
</file>

<file path=ppt/slides/_rels/slide39.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39.xml"/><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1.xml"/></Relationships>
</file>

<file path=ppt/slides/_rels/slide40.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40.xml"/><Relationship Id="rId1" Type="http://schemas.openxmlformats.org/officeDocument/2006/relationships/slideLayout" Target="../slideLayouts/slideLayout3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1.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1.xml"/><Relationship Id="rId1" Type="http://schemas.openxmlformats.org/officeDocument/2006/relationships/video" Target="https://www.youtube.com/embed/qPtsP7pBobI?feature=oembed" TargetMode="External"/><Relationship Id="rId5" Type="http://schemas.openxmlformats.org/officeDocument/2006/relationships/hyperlink" Target="https://youtu.be/qPtsP7pBobI" TargetMode="External"/><Relationship Id="rId4" Type="http://schemas.openxmlformats.org/officeDocument/2006/relationships/image" Target="../media/image49.jpe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5.xml"/><Relationship Id="rId1" Type="http://schemas.openxmlformats.org/officeDocument/2006/relationships/slideLayout" Target="../slideLayouts/slideLayout31.xml"/><Relationship Id="rId4" Type="http://schemas.openxmlformats.org/officeDocument/2006/relationships/image" Target="../media/image29.sv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2.xml"/></Relationships>
</file>

<file path=ppt/slides/_rels/slide49.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49.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50.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50.xml"/><Relationship Id="rId1" Type="http://schemas.openxmlformats.org/officeDocument/2006/relationships/slideLayout" Target="../slideLayouts/slideLayout2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1.xml"/></Relationships>
</file>

<file path=ppt/slides/_rels/slide53.xml.rels><?xml version="1.0" encoding="UTF-8" standalone="yes"?>
<Relationships xmlns="http://schemas.openxmlformats.org/package/2006/relationships"><Relationship Id="rId8" Type="http://schemas.openxmlformats.org/officeDocument/2006/relationships/image" Target="../media/image57.svg"/><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notesSlide" Target="../notesSlides/notesSlide53.xml"/><Relationship Id="rId1" Type="http://schemas.openxmlformats.org/officeDocument/2006/relationships/slideLayout" Target="../slideLayouts/slideLayout11.xml"/><Relationship Id="rId6" Type="http://schemas.openxmlformats.org/officeDocument/2006/relationships/image" Target="../media/image55.svg"/><Relationship Id="rId5" Type="http://schemas.openxmlformats.org/officeDocument/2006/relationships/image" Target="../media/image54.png"/><Relationship Id="rId4" Type="http://schemas.openxmlformats.org/officeDocument/2006/relationships/image" Target="../media/image53.svg"/></Relationships>
</file>

<file path=ppt/slides/_rels/slide5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54.xml"/><Relationship Id="rId1" Type="http://schemas.openxmlformats.org/officeDocument/2006/relationships/slideLayout" Target="../slideLayouts/slideLayout1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4.xml"/></Relationships>
</file>

<file path=ppt/slides/_rels/slide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11.xml"/><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11.xml"/><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11.xml"/><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639583-CD20-6365-B360-DE61094455E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0A3B57C-3916-6C11-C5E4-9E9B811C6C0B}"/>
              </a:ext>
            </a:extLst>
          </p:cNvPr>
          <p:cNvSpPr>
            <a:spLocks noGrp="1"/>
          </p:cNvSpPr>
          <p:nvPr>
            <p:ph type="title"/>
          </p:nvPr>
        </p:nvSpPr>
        <p:spPr/>
        <p:txBody>
          <a:bodyPr rtlCol="0">
            <a:noAutofit/>
          </a:bodyPr>
          <a:lstStyle/>
          <a:p>
            <a:r>
              <a:rPr lang="en-US" dirty="0">
                <a:latin typeface="Arial"/>
                <a:cs typeface="Arial"/>
              </a:rPr>
              <a:t>Leading with Heart: </a:t>
            </a:r>
            <a:br>
              <a:rPr lang="en-US" dirty="0">
                <a:latin typeface="Arial"/>
                <a:cs typeface="Arial"/>
              </a:rPr>
            </a:br>
            <a:r>
              <a:rPr lang="en-US" dirty="0">
                <a:latin typeface="Arial"/>
                <a:cs typeface="Arial"/>
              </a:rPr>
              <a:t>Empowering Communities Through Transformative SEL</a:t>
            </a:r>
            <a:endParaRPr lang="en-US" b="0" dirty="0">
              <a:solidFill>
                <a:srgbClr val="000000"/>
              </a:solidFill>
              <a:latin typeface="Arial"/>
              <a:cs typeface="Arial"/>
            </a:endParaRPr>
          </a:p>
        </p:txBody>
      </p:sp>
      <p:sp>
        <p:nvSpPr>
          <p:cNvPr id="3" name="Subtitle 2">
            <a:extLst>
              <a:ext uri="{FF2B5EF4-FFF2-40B4-BE49-F238E27FC236}">
                <a16:creationId xmlns:a16="http://schemas.microsoft.com/office/drawing/2014/main" id="{75853FB6-200F-77CB-2ABA-7FDF8FB94094}"/>
              </a:ext>
            </a:extLst>
          </p:cNvPr>
          <p:cNvSpPr>
            <a:spLocks noGrp="1"/>
          </p:cNvSpPr>
          <p:nvPr>
            <p:ph type="subTitle" idx="1"/>
          </p:nvPr>
        </p:nvSpPr>
        <p:spPr>
          <a:xfrm>
            <a:off x="953206" y="3429000"/>
            <a:ext cx="4624634" cy="764761"/>
          </a:xfrm>
        </p:spPr>
        <p:txBody>
          <a:bodyPr/>
          <a:lstStyle/>
          <a:p>
            <a:r>
              <a:rPr lang="en-US" dirty="0"/>
              <a:t>A Workshop for Secondary Educators</a:t>
            </a:r>
          </a:p>
        </p:txBody>
      </p:sp>
    </p:spTree>
    <p:extLst>
      <p:ext uri="{BB962C8B-B14F-4D97-AF65-F5344CB8AC3E}">
        <p14:creationId xmlns:p14="http://schemas.microsoft.com/office/powerpoint/2010/main" val="37029740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A7A2253-7707-9914-7C58-22358A2FCD3B}"/>
              </a:ext>
            </a:extLst>
          </p:cNvPr>
          <p:cNvSpPr>
            <a:spLocks noGrp="1"/>
          </p:cNvSpPr>
          <p:nvPr>
            <p:ph type="title"/>
          </p:nvPr>
        </p:nvSpPr>
        <p:spPr/>
        <p:txBody>
          <a:bodyPr/>
          <a:lstStyle/>
          <a:p>
            <a:r>
              <a:rPr lang="en-US" dirty="0"/>
              <a:t>Today’s Goals</a:t>
            </a:r>
          </a:p>
        </p:txBody>
      </p:sp>
      <p:grpSp>
        <p:nvGrpSpPr>
          <p:cNvPr id="5" name="Group 4" descr="Understanding the approach, engaging the approach, and experiencing and implementing the approach.">
            <a:extLst>
              <a:ext uri="{FF2B5EF4-FFF2-40B4-BE49-F238E27FC236}">
                <a16:creationId xmlns:a16="http://schemas.microsoft.com/office/drawing/2014/main" id="{09283462-509E-4609-8D23-DB48A5E506CB}"/>
              </a:ext>
            </a:extLst>
          </p:cNvPr>
          <p:cNvGrpSpPr/>
          <p:nvPr/>
        </p:nvGrpSpPr>
        <p:grpSpPr>
          <a:xfrm>
            <a:off x="439469" y="1399415"/>
            <a:ext cx="4462113" cy="5169120"/>
            <a:chOff x="439469" y="1399415"/>
            <a:chExt cx="4462113" cy="5169120"/>
          </a:xfrm>
        </p:grpSpPr>
        <p:sp>
          <p:nvSpPr>
            <p:cNvPr id="6" name="Text Placeholder 4">
              <a:extLst>
                <a:ext uri="{FF2B5EF4-FFF2-40B4-BE49-F238E27FC236}">
                  <a16:creationId xmlns:a16="http://schemas.microsoft.com/office/drawing/2014/main" id="{D37F36B7-F445-4DDD-79D0-1ABF4624F3FD}"/>
                </a:ext>
              </a:extLst>
            </p:cNvPr>
            <p:cNvSpPr txBox="1">
              <a:spLocks/>
            </p:cNvSpPr>
            <p:nvPr/>
          </p:nvSpPr>
          <p:spPr>
            <a:xfrm>
              <a:off x="439469" y="1611961"/>
              <a:ext cx="4114997" cy="4956574"/>
            </a:xfrm>
            <a:prstGeom prst="rect">
              <a:avLst/>
            </a:prstGeom>
          </p:spPr>
          <p:txBody>
            <a:bodyPr/>
            <a:lstStyle>
              <a:lvl1pPr algn="l" rtl="0" eaLnBrk="1" fontAlgn="base" hangingPunct="1">
                <a:lnSpc>
                  <a:spcPct val="114000"/>
                </a:lnSpc>
                <a:spcBef>
                  <a:spcPts val="1000"/>
                </a:spcBef>
                <a:spcAft>
                  <a:spcPts val="600"/>
                </a:spcAft>
                <a:buClr>
                  <a:srgbClr val="4B6D23"/>
                </a:buClr>
                <a:buSzPct val="140000"/>
                <a:buFont typeface="Arial" panose="020B0604020202020204" pitchFamily="34" charset="0"/>
                <a:defRPr sz="2400" kern="1200">
                  <a:solidFill>
                    <a:srgbClr val="1E1E2D"/>
                  </a:solidFill>
                  <a:latin typeface="Arial" panose="020B0604020202020204" pitchFamily="34" charset="0"/>
                  <a:ea typeface="+mn-ea"/>
                  <a:cs typeface="Arial" panose="020B0604020202020204" pitchFamily="34" charset="0"/>
                </a:defRPr>
              </a:lvl1pPr>
              <a:lvl2pPr marL="460375" indent="-230188" algn="l" rtl="0" eaLnBrk="1" fontAlgn="base" hangingPunct="1">
                <a:lnSpc>
                  <a:spcPct val="90000"/>
                </a:lnSpc>
                <a:spcBef>
                  <a:spcPts val="500"/>
                </a:spcBef>
                <a:spcAft>
                  <a:spcPts val="600"/>
                </a:spcAft>
                <a:buClr>
                  <a:srgbClr val="1E1E2D"/>
                </a:buClr>
                <a:buSzPct val="140000"/>
                <a:buFont typeface="Arial" panose="020B0604020202020204" pitchFamily="34" charset="0"/>
                <a:buChar char="•"/>
                <a:defRPr sz="2200" kern="1200">
                  <a:solidFill>
                    <a:srgbClr val="1E1E2D"/>
                  </a:solidFill>
                  <a:latin typeface="Arial" panose="020B0604020202020204" pitchFamily="34" charset="0"/>
                  <a:ea typeface="+mn-ea"/>
                  <a:cs typeface="Arial" panose="020B0604020202020204" pitchFamily="34" charset="0"/>
                </a:defRPr>
              </a:lvl2pPr>
              <a:lvl3pPr marL="692150" indent="-231775" algn="l" rtl="0" eaLnBrk="1" fontAlgn="base" hangingPunct="1">
                <a:lnSpc>
                  <a:spcPct val="90000"/>
                </a:lnSpc>
                <a:spcBef>
                  <a:spcPts val="500"/>
                </a:spcBef>
                <a:spcAft>
                  <a:spcPts val="600"/>
                </a:spcAft>
                <a:buClr>
                  <a:srgbClr val="1E1E2D"/>
                </a:buClr>
                <a:buSzPct val="140000"/>
                <a:buFont typeface="Arial" panose="020B0604020202020204" pitchFamily="34" charset="0"/>
                <a:buChar char="•"/>
                <a:defRPr sz="2000" kern="1200">
                  <a:solidFill>
                    <a:srgbClr val="1E1E2D"/>
                  </a:solidFill>
                  <a:latin typeface="Arial" panose="020B0604020202020204" pitchFamily="34" charset="0"/>
                  <a:ea typeface="+mn-ea"/>
                  <a:cs typeface="Arial" panose="020B0604020202020204" pitchFamily="34" charset="0"/>
                </a:defRPr>
              </a:lvl3pPr>
              <a:lvl4pPr marL="1038225" indent="-230188" algn="l" rtl="0" eaLnBrk="1" fontAlgn="base" hangingPunct="1">
                <a:lnSpc>
                  <a:spcPct val="90000"/>
                </a:lnSpc>
                <a:spcBef>
                  <a:spcPts val="500"/>
                </a:spcBef>
                <a:spcAft>
                  <a:spcPts val="600"/>
                </a:spcAft>
                <a:buClr>
                  <a:srgbClr val="1E1E2D"/>
                </a:buClr>
                <a:buSzPct val="140000"/>
                <a:buFont typeface="Arial" panose="020B0604020202020204" pitchFamily="34" charset="0"/>
                <a:buChar char="•"/>
                <a:defRPr kern="1200">
                  <a:solidFill>
                    <a:srgbClr val="1E1E2D"/>
                  </a:solidFill>
                  <a:latin typeface="Arial" panose="020B0604020202020204" pitchFamily="34" charset="0"/>
                  <a:ea typeface="+mn-ea"/>
                  <a:cs typeface="Arial" panose="020B0604020202020204" pitchFamily="34" charset="0"/>
                </a:defRPr>
              </a:lvl4pPr>
              <a:lvl5pPr marL="1500188" indent="-346075" algn="l" rtl="0" eaLnBrk="1" fontAlgn="base" hangingPunct="1">
                <a:lnSpc>
                  <a:spcPct val="90000"/>
                </a:lnSpc>
                <a:spcBef>
                  <a:spcPts val="500"/>
                </a:spcBef>
                <a:spcAft>
                  <a:spcPts val="600"/>
                </a:spcAft>
                <a:buClr>
                  <a:srgbClr val="1E1E2D"/>
                </a:buClr>
                <a:buSzPct val="140000"/>
                <a:buFont typeface="Arial" panose="020B0604020202020204" pitchFamily="34" charset="0"/>
                <a:buChar char="•"/>
                <a:defRPr kern="1200">
                  <a:solidFill>
                    <a:srgbClr val="1E1E2D"/>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Understanding the Approach</a:t>
              </a:r>
            </a:p>
            <a:p>
              <a:endParaRPr lang="en-US" b="1" dirty="0"/>
            </a:p>
            <a:p>
              <a:r>
                <a:rPr lang="en-US" b="1" dirty="0"/>
                <a:t>Engaging the </a:t>
              </a:r>
              <a:br>
                <a:rPr lang="en-US" b="1" dirty="0"/>
              </a:br>
              <a:r>
                <a:rPr lang="en-US" b="1" dirty="0"/>
                <a:t>Approach</a:t>
              </a:r>
            </a:p>
            <a:p>
              <a:endParaRPr lang="en-US" b="1" dirty="0"/>
            </a:p>
            <a:p>
              <a:r>
                <a:rPr lang="en-US" b="1" dirty="0"/>
                <a:t>Experiencing and Implementing the Approach </a:t>
              </a:r>
              <a:endParaRPr lang="en-US" dirty="0"/>
            </a:p>
          </p:txBody>
        </p:sp>
        <p:pic>
          <p:nvPicPr>
            <p:cNvPr id="7" name="Picture 4" descr="Implementation Icons - Free SVG &amp; PNG Implementation Images - Noun Project">
              <a:extLst>
                <a:ext uri="{FF2B5EF4-FFF2-40B4-BE49-F238E27FC236}">
                  <a16:creationId xmlns:a16="http://schemas.microsoft.com/office/drawing/2014/main" id="{E6B09BAE-ECF5-2806-9BE5-53E7A5DC6D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49211" y="4912501"/>
              <a:ext cx="1452371" cy="145237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Communication Icon - Free PNG &amp; SVG 82326 - Noun Project">
              <a:extLst>
                <a:ext uri="{FF2B5EF4-FFF2-40B4-BE49-F238E27FC236}">
                  <a16:creationId xmlns:a16="http://schemas.microsoft.com/office/drawing/2014/main" id="{F7F42785-2DCE-7BCA-A1AA-8332987CCE8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96634" y="3348669"/>
              <a:ext cx="1360170" cy="136017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understand Icon - Free PNG &amp; SVG 5495771 - Noun Project">
              <a:extLst>
                <a:ext uri="{FF2B5EF4-FFF2-40B4-BE49-F238E27FC236}">
                  <a16:creationId xmlns:a16="http://schemas.microsoft.com/office/drawing/2014/main" id="{AF4A94C2-6CB9-E4FF-B6F5-B8ED6389D1D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59653" y="1399415"/>
              <a:ext cx="1541929" cy="1541929"/>
            </a:xfrm>
            <a:prstGeom prst="rect">
              <a:avLst/>
            </a:prstGeom>
            <a:noFill/>
            <a:extLst>
              <a:ext uri="{909E8E84-426E-40DD-AFC4-6F175D3DCCD1}">
                <a14:hiddenFill xmlns:a14="http://schemas.microsoft.com/office/drawing/2010/main">
                  <a:solidFill>
                    <a:srgbClr val="FFFFFF"/>
                  </a:solidFill>
                </a14:hiddenFill>
              </a:ext>
            </a:extLst>
          </p:spPr>
        </p:pic>
      </p:grpSp>
      <p:sp>
        <p:nvSpPr>
          <p:cNvPr id="4" name="Content Placeholder 3">
            <a:extLst>
              <a:ext uri="{FF2B5EF4-FFF2-40B4-BE49-F238E27FC236}">
                <a16:creationId xmlns:a16="http://schemas.microsoft.com/office/drawing/2014/main" id="{1F47BB4B-8628-AD22-62B2-02E8C19914FD}"/>
              </a:ext>
            </a:extLst>
          </p:cNvPr>
          <p:cNvSpPr>
            <a:spLocks noGrp="1"/>
          </p:cNvSpPr>
          <p:nvPr>
            <p:ph idx="1"/>
          </p:nvPr>
        </p:nvSpPr>
        <p:spPr>
          <a:xfrm>
            <a:off x="6096000" y="1715133"/>
            <a:ext cx="5766816" cy="4707635"/>
          </a:xfrm>
        </p:spPr>
        <p:txBody>
          <a:bodyPr/>
          <a:lstStyle/>
          <a:p>
            <a:pPr marL="342900" indent="-342900" rtl="0">
              <a:buFont typeface="Wingdings" panose="05000000000000000000" pitchFamily="2" charset="2"/>
              <a:buChar char="§"/>
            </a:pPr>
            <a:r>
              <a:rPr lang="en-US" sz="2400" b="0" i="0" u="none" strike="noStrike" dirty="0">
                <a:solidFill>
                  <a:srgbClr val="000000"/>
                </a:solidFill>
                <a:effectLst/>
                <a:latin typeface="Arial" panose="020B0604020202020204" pitchFamily="34" charset="0"/>
              </a:rPr>
              <a:t>What do these bring up for you? </a:t>
            </a:r>
            <a:endParaRPr lang="en-US" b="0" dirty="0">
              <a:effectLst/>
            </a:endParaRPr>
          </a:p>
          <a:p>
            <a:pPr marL="342900" indent="-342900" rtl="0">
              <a:buFont typeface="Wingdings" panose="05000000000000000000" pitchFamily="2" charset="2"/>
              <a:buChar char="§"/>
            </a:pPr>
            <a:r>
              <a:rPr lang="en-US" sz="2400" b="0" i="0" u="none" strike="noStrike" dirty="0">
                <a:solidFill>
                  <a:srgbClr val="000000"/>
                </a:solidFill>
                <a:effectLst/>
                <a:latin typeface="Arial" panose="020B0604020202020204" pitchFamily="34" charset="0"/>
              </a:rPr>
              <a:t>Which of these resonates with you and why?</a:t>
            </a:r>
            <a:endParaRPr lang="en-US" b="0" dirty="0">
              <a:effectLst/>
            </a:endParaRPr>
          </a:p>
          <a:p>
            <a:pPr marL="342900" indent="-342900" rtl="0">
              <a:buFont typeface="Wingdings" panose="05000000000000000000" pitchFamily="2" charset="2"/>
              <a:buChar char="§"/>
            </a:pPr>
            <a:r>
              <a:rPr lang="en-US" sz="2400" b="0" i="0" u="none" strike="noStrike" dirty="0">
                <a:solidFill>
                  <a:srgbClr val="000000"/>
                </a:solidFill>
                <a:effectLst/>
                <a:latin typeface="Arial" panose="020B0604020202020204" pitchFamily="34" charset="0"/>
              </a:rPr>
              <a:t>What is your why? What are you hoping to get out of today? </a:t>
            </a:r>
            <a:endParaRPr lang="en-US" b="0" dirty="0">
              <a:effectLst/>
            </a:endParaRPr>
          </a:p>
          <a:p>
            <a:pPr marL="342900" indent="-342900" rtl="0">
              <a:buFont typeface="Wingdings" panose="05000000000000000000" pitchFamily="2" charset="2"/>
              <a:buChar char="§"/>
            </a:pPr>
            <a:r>
              <a:rPr lang="en-US" sz="2400" b="0" i="0" u="none" strike="noStrike" dirty="0">
                <a:solidFill>
                  <a:srgbClr val="000000"/>
                </a:solidFill>
                <a:effectLst/>
                <a:latin typeface="Arial" panose="020B0604020202020204" pitchFamily="34" charset="0"/>
              </a:rPr>
              <a:t>What questions or concerns do you have about today?</a:t>
            </a:r>
            <a:endParaRPr lang="en-US" dirty="0"/>
          </a:p>
        </p:txBody>
      </p:sp>
      <p:sp>
        <p:nvSpPr>
          <p:cNvPr id="2" name="Slide Number Placeholder 1">
            <a:extLst>
              <a:ext uri="{FF2B5EF4-FFF2-40B4-BE49-F238E27FC236}">
                <a16:creationId xmlns:a16="http://schemas.microsoft.com/office/drawing/2014/main" id="{AC3D4D40-2814-1904-F1CF-B7E7648933A8}"/>
              </a:ext>
            </a:extLst>
          </p:cNvPr>
          <p:cNvSpPr>
            <a:spLocks noGrp="1"/>
          </p:cNvSpPr>
          <p:nvPr>
            <p:ph type="sldNum" sz="quarter" idx="11"/>
          </p:nvPr>
        </p:nvSpPr>
        <p:spPr>
          <a:xfrm>
            <a:off x="8610600" y="6355080"/>
            <a:ext cx="27432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400"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fld id="{F6D5A3E9-54FA-3E42-8121-70EAF8EFF173}" type="slidenum">
              <a:rPr lang="en-US" smtClean="0"/>
              <a:pPr/>
              <a:t>10</a:t>
            </a:fld>
            <a:endParaRPr lang="en-US" dirty="0"/>
          </a:p>
        </p:txBody>
      </p:sp>
    </p:spTree>
    <p:extLst>
      <p:ext uri="{BB962C8B-B14F-4D97-AF65-F5344CB8AC3E}">
        <p14:creationId xmlns:p14="http://schemas.microsoft.com/office/powerpoint/2010/main" val="17238860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8105B4F-03B8-7A8A-FAF8-CBD3FB87352E}"/>
              </a:ext>
            </a:extLst>
          </p:cNvPr>
          <p:cNvSpPr>
            <a:spLocks noGrp="1"/>
          </p:cNvSpPr>
          <p:nvPr>
            <p:ph type="title"/>
          </p:nvPr>
        </p:nvSpPr>
        <p:spPr>
          <a:xfrm>
            <a:off x="329184" y="243708"/>
            <a:ext cx="7107936" cy="553998"/>
          </a:xfrm>
        </p:spPr>
        <p:txBody>
          <a:bodyPr/>
          <a:lstStyle/>
          <a:p>
            <a:r>
              <a:rPr lang="en-US"/>
              <a:t>Today’s Agenda</a:t>
            </a:r>
          </a:p>
        </p:txBody>
      </p:sp>
      <p:sp>
        <p:nvSpPr>
          <p:cNvPr id="5" name="Text Placeholder 4">
            <a:extLst>
              <a:ext uri="{FF2B5EF4-FFF2-40B4-BE49-F238E27FC236}">
                <a16:creationId xmlns:a16="http://schemas.microsoft.com/office/drawing/2014/main" id="{35DD3273-30EF-4923-FD39-65F09C0D6B38}"/>
              </a:ext>
            </a:extLst>
          </p:cNvPr>
          <p:cNvSpPr>
            <a:spLocks noGrp="1"/>
          </p:cNvSpPr>
          <p:nvPr>
            <p:ph type="body" idx="2"/>
          </p:nvPr>
        </p:nvSpPr>
        <p:spPr>
          <a:xfrm>
            <a:off x="329184" y="1363544"/>
            <a:ext cx="7086600" cy="3563307"/>
          </a:xfrm>
        </p:spPr>
        <p:txBody>
          <a:bodyPr/>
          <a:lstStyle/>
          <a:p>
            <a:pPr marL="76200" indent="0">
              <a:buNone/>
            </a:pPr>
            <a:r>
              <a:rPr lang="en-US" dirty="0"/>
              <a:t>Session 1: Oregon’s Transformative SEL Framework &amp; Standards</a:t>
            </a:r>
          </a:p>
          <a:p>
            <a:pPr marL="76200" indent="0">
              <a:buNone/>
            </a:pPr>
            <a:r>
              <a:rPr lang="en-US" dirty="0"/>
              <a:t>Session 2: Introspection and Reflection</a:t>
            </a:r>
          </a:p>
          <a:p>
            <a:pPr marL="76200" indent="0">
              <a:buNone/>
            </a:pPr>
            <a:r>
              <a:rPr lang="en-US" dirty="0"/>
              <a:t>Session 3: Transformative SEL Integration</a:t>
            </a:r>
          </a:p>
          <a:p>
            <a:pPr marL="76200" indent="0">
              <a:buNone/>
            </a:pPr>
            <a:r>
              <a:rPr lang="en-US" dirty="0"/>
              <a:t>Session 4: Transformative SEL Scenarios</a:t>
            </a:r>
          </a:p>
          <a:p>
            <a:pPr marL="76200" indent="0">
              <a:buNone/>
            </a:pPr>
            <a:r>
              <a:rPr lang="en-US" dirty="0"/>
              <a:t>Session 5: Structures of Support and Action Planning</a:t>
            </a:r>
          </a:p>
        </p:txBody>
      </p:sp>
      <p:pic>
        <p:nvPicPr>
          <p:cNvPr id="2" name="Picture 1">
            <a:extLst>
              <a:ext uri="{FF2B5EF4-FFF2-40B4-BE49-F238E27FC236}">
                <a16:creationId xmlns:a16="http://schemas.microsoft.com/office/drawing/2014/main" id="{3051A6E2-F0DE-6B78-4A58-823859300844}"/>
              </a:ext>
              <a:ext uri="{C183D7F6-B498-43B3-948B-1728B52AA6E4}">
                <adec:decorative xmlns:adec="http://schemas.microsoft.com/office/drawing/2017/decorative" val="1"/>
              </a:ext>
            </a:extLst>
          </p:cNvPr>
          <p:cNvPicPr>
            <a:picLocks noChangeAspect="1"/>
          </p:cNvPicPr>
          <p:nvPr/>
        </p:nvPicPr>
        <p:blipFill rotWithShape="1">
          <a:blip r:embed="rId3"/>
          <a:srcRect l="7472" r="50000"/>
          <a:stretch/>
        </p:blipFill>
        <p:spPr>
          <a:xfrm>
            <a:off x="7815997" y="0"/>
            <a:ext cx="4376004" cy="6858000"/>
          </a:xfrm>
          <a:prstGeom prst="rect">
            <a:avLst/>
          </a:prstGeom>
        </p:spPr>
      </p:pic>
      <p:sp>
        <p:nvSpPr>
          <p:cNvPr id="3" name="Slide Number Placeholder 1">
            <a:extLst>
              <a:ext uri="{FF2B5EF4-FFF2-40B4-BE49-F238E27FC236}">
                <a16:creationId xmlns:a16="http://schemas.microsoft.com/office/drawing/2014/main" id="{9127D82A-1749-6F8C-D561-311A83283A78}"/>
              </a:ext>
            </a:extLst>
          </p:cNvPr>
          <p:cNvSpPr>
            <a:spLocks noGrp="1"/>
          </p:cNvSpPr>
          <p:nvPr>
            <p:ph type="sldNum" sz="quarter" idx="11"/>
          </p:nvPr>
        </p:nvSpPr>
        <p:spPr>
          <a:xfrm>
            <a:off x="8610600" y="6355080"/>
            <a:ext cx="27432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400"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fld id="{F6D5A3E9-54FA-3E42-8121-70EAF8EFF173}" type="slidenum">
              <a:rPr lang="en-US" smtClean="0">
                <a:solidFill>
                  <a:schemeClr val="bg1"/>
                </a:solidFill>
              </a:rPr>
              <a:pPr/>
              <a:t>11</a:t>
            </a:fld>
            <a:endParaRPr lang="en-US" dirty="0">
              <a:solidFill>
                <a:schemeClr val="bg1"/>
              </a:solidFill>
            </a:endParaRPr>
          </a:p>
        </p:txBody>
      </p:sp>
    </p:spTree>
    <p:extLst>
      <p:ext uri="{BB962C8B-B14F-4D97-AF65-F5344CB8AC3E}">
        <p14:creationId xmlns:p14="http://schemas.microsoft.com/office/powerpoint/2010/main" val="5027507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8105B4F-03B8-7A8A-FAF8-CBD3FB87352E}"/>
              </a:ext>
            </a:extLst>
          </p:cNvPr>
          <p:cNvSpPr>
            <a:spLocks noGrp="1"/>
          </p:cNvSpPr>
          <p:nvPr>
            <p:ph type="title"/>
          </p:nvPr>
        </p:nvSpPr>
        <p:spPr>
          <a:xfrm>
            <a:off x="329184" y="243708"/>
            <a:ext cx="7107936" cy="553998"/>
          </a:xfrm>
        </p:spPr>
        <p:txBody>
          <a:bodyPr/>
          <a:lstStyle/>
          <a:p>
            <a:r>
              <a:rPr lang="en-US"/>
              <a:t>Your Transformative SEL Binder</a:t>
            </a:r>
          </a:p>
        </p:txBody>
      </p:sp>
      <p:sp>
        <p:nvSpPr>
          <p:cNvPr id="5" name="Text Placeholder 4">
            <a:extLst>
              <a:ext uri="{FF2B5EF4-FFF2-40B4-BE49-F238E27FC236}">
                <a16:creationId xmlns:a16="http://schemas.microsoft.com/office/drawing/2014/main" id="{35DD3273-30EF-4923-FD39-65F09C0D6B38}"/>
              </a:ext>
            </a:extLst>
          </p:cNvPr>
          <p:cNvSpPr>
            <a:spLocks noGrp="1"/>
          </p:cNvSpPr>
          <p:nvPr>
            <p:ph type="body" idx="2"/>
          </p:nvPr>
        </p:nvSpPr>
        <p:spPr>
          <a:xfrm>
            <a:off x="329184" y="1363544"/>
            <a:ext cx="7086600" cy="2020769"/>
          </a:xfrm>
        </p:spPr>
        <p:txBody>
          <a:bodyPr/>
          <a:lstStyle/>
          <a:p>
            <a:r>
              <a:rPr lang="en-US" dirty="0"/>
              <a:t>All resources and materials for today’s session</a:t>
            </a:r>
          </a:p>
          <a:p>
            <a:r>
              <a:rPr lang="en-US" dirty="0"/>
              <a:t>Facilitator guides for today’s activities</a:t>
            </a:r>
          </a:p>
          <a:p>
            <a:pPr marL="290195" indent="-213995"/>
            <a:r>
              <a:rPr lang="en-US" dirty="0">
                <a:latin typeface="Arial"/>
                <a:cs typeface="Arial"/>
              </a:rPr>
              <a:t>"How Transformative SEL Supports Your Priorities" resource</a:t>
            </a:r>
          </a:p>
        </p:txBody>
      </p:sp>
      <p:pic>
        <p:nvPicPr>
          <p:cNvPr id="6" name="Picture 5" descr="Bright spiral-bound notebooks">
            <a:extLst>
              <a:ext uri="{FF2B5EF4-FFF2-40B4-BE49-F238E27FC236}">
                <a16:creationId xmlns:a16="http://schemas.microsoft.com/office/drawing/2014/main" id="{68A729BD-15F7-CDBE-DCF0-B84B18B6DC46}"/>
              </a:ext>
            </a:extLst>
          </p:cNvPr>
          <p:cNvPicPr>
            <a:picLocks noChangeAspect="1"/>
          </p:cNvPicPr>
          <p:nvPr/>
        </p:nvPicPr>
        <p:blipFill>
          <a:blip r:embed="rId3"/>
          <a:srcRect l="28615" r="28615"/>
          <a:stretch/>
        </p:blipFill>
        <p:spPr>
          <a:xfrm>
            <a:off x="7794660" y="0"/>
            <a:ext cx="4397340" cy="6858000"/>
          </a:xfrm>
          <a:prstGeom prst="rect">
            <a:avLst/>
          </a:prstGeom>
        </p:spPr>
      </p:pic>
      <p:sp>
        <p:nvSpPr>
          <p:cNvPr id="2" name="Slide Number Placeholder 1">
            <a:extLst>
              <a:ext uri="{FF2B5EF4-FFF2-40B4-BE49-F238E27FC236}">
                <a16:creationId xmlns:a16="http://schemas.microsoft.com/office/drawing/2014/main" id="{45F64581-0BC3-6322-AC27-1B0CB5C2D37E}"/>
              </a:ext>
            </a:extLst>
          </p:cNvPr>
          <p:cNvSpPr>
            <a:spLocks noGrp="1"/>
          </p:cNvSpPr>
          <p:nvPr>
            <p:ph type="sldNum" sz="quarter" idx="11"/>
          </p:nvPr>
        </p:nvSpPr>
        <p:spPr>
          <a:xfrm>
            <a:off x="8610600" y="6355080"/>
            <a:ext cx="27432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400"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fld id="{F6D5A3E9-54FA-3E42-8121-70EAF8EFF173}" type="slidenum">
              <a:rPr lang="en-US" smtClean="0">
                <a:solidFill>
                  <a:schemeClr val="bg1"/>
                </a:solidFill>
              </a:rPr>
              <a:pPr/>
              <a:t>12</a:t>
            </a:fld>
            <a:endParaRPr lang="en-US" dirty="0">
              <a:solidFill>
                <a:schemeClr val="bg1"/>
              </a:solidFill>
            </a:endParaRPr>
          </a:p>
        </p:txBody>
      </p:sp>
    </p:spTree>
    <p:extLst>
      <p:ext uri="{BB962C8B-B14F-4D97-AF65-F5344CB8AC3E}">
        <p14:creationId xmlns:p14="http://schemas.microsoft.com/office/powerpoint/2010/main" val="33925560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57A0FF-C4A1-4318-5D3C-D498612B1A1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B0168E8-A6C8-962D-A6CF-723D6411EB38}"/>
              </a:ext>
            </a:extLst>
          </p:cNvPr>
          <p:cNvSpPr>
            <a:spLocks noGrp="1"/>
          </p:cNvSpPr>
          <p:nvPr>
            <p:ph type="title"/>
          </p:nvPr>
        </p:nvSpPr>
        <p:spPr>
          <a:xfrm>
            <a:off x="5113866" y="243708"/>
            <a:ext cx="6799837" cy="1100879"/>
          </a:xfrm>
        </p:spPr>
        <p:txBody>
          <a:bodyPr/>
          <a:lstStyle/>
          <a:p>
            <a:pPr marL="0" marR="0" lvl="0" indent="0" algn="l" defTabSz="914400" rtl="0" eaLnBrk="1" fontAlgn="base" latinLnBrk="0" hangingPunct="1">
              <a:lnSpc>
                <a:spcPct val="114000"/>
              </a:lnSpc>
              <a:spcBef>
                <a:spcPts val="1000"/>
              </a:spcBef>
              <a:spcAft>
                <a:spcPts val="600"/>
              </a:spcAft>
              <a:buClr>
                <a:srgbClr val="4B6D23"/>
              </a:buClr>
              <a:buSzPct val="140000"/>
              <a:buFont typeface="Arial" panose="020B0604020202020204" pitchFamily="34" charset="0"/>
              <a:buNone/>
              <a:tabLst/>
              <a:defRPr/>
            </a:pPr>
            <a:r>
              <a:rPr kumimoji="0" lang="en-US"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Community Norms (Establishing Conditions Within the Ecosystem)</a:t>
            </a:r>
          </a:p>
        </p:txBody>
      </p:sp>
      <p:pic>
        <p:nvPicPr>
          <p:cNvPr id="3" name="Content Placeholder 12">
            <a:extLst>
              <a:ext uri="{FF2B5EF4-FFF2-40B4-BE49-F238E27FC236}">
                <a16:creationId xmlns:a16="http://schemas.microsoft.com/office/drawing/2014/main" id="{0BAAE82B-CDC6-10D4-E41F-2D2F35C58DB7}"/>
              </a:ext>
              <a:ext uri="{C183D7F6-B498-43B3-948B-1728B52AA6E4}">
                <adec:decorative xmlns:adec="http://schemas.microsoft.com/office/drawing/2017/decorative" val="1"/>
              </a:ext>
            </a:extLst>
          </p:cNvPr>
          <p:cNvPicPr>
            <a:picLocks noChangeAspect="1"/>
          </p:cNvPicPr>
          <p:nvPr/>
        </p:nvPicPr>
        <p:blipFill>
          <a:blip r:embed="rId3"/>
          <a:stretch>
            <a:fillRect/>
          </a:stretch>
        </p:blipFill>
        <p:spPr bwMode="auto">
          <a:xfrm rot="5400000">
            <a:off x="-1177999" y="1177998"/>
            <a:ext cx="7062469" cy="4706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A02807FA-6C08-B67A-7F85-E9991D6F195A}"/>
              </a:ext>
            </a:extLst>
          </p:cNvPr>
          <p:cNvSpPr>
            <a:spLocks noGrp="1"/>
          </p:cNvSpPr>
          <p:nvPr>
            <p:ph sz="half" idx="2"/>
          </p:nvPr>
        </p:nvSpPr>
        <p:spPr>
          <a:xfrm>
            <a:off x="5113866" y="1437979"/>
            <a:ext cx="6451601" cy="4928785"/>
          </a:xfrm>
        </p:spPr>
        <p:txBody>
          <a:bodyPr/>
          <a:lstStyle/>
          <a:p>
            <a:pPr marL="342900" indent="-342900">
              <a:buFont typeface="Arial" panose="020B0604020202020204" pitchFamily="34" charset="0"/>
              <a:buChar char="•"/>
            </a:pPr>
            <a:r>
              <a:rPr lang="en-US" sz="2200" dirty="0"/>
              <a:t>Be fully present and actively participate​.</a:t>
            </a:r>
          </a:p>
          <a:p>
            <a:pPr marL="342900" indent="-342900">
              <a:buFont typeface="Arial" panose="020B0604020202020204" pitchFamily="34" charset="0"/>
              <a:buChar char="•"/>
            </a:pPr>
            <a:r>
              <a:rPr lang="en-US" sz="2200" dirty="0"/>
              <a:t>Take risks and be vulnerable​.</a:t>
            </a:r>
          </a:p>
          <a:p>
            <a:pPr marL="342900" indent="-342900">
              <a:buFont typeface="Arial" panose="020B0604020202020204" pitchFamily="34" charset="0"/>
              <a:buChar char="•"/>
            </a:pPr>
            <a:r>
              <a:rPr lang="en-US" sz="2200" dirty="0"/>
              <a:t>Be open to possibilities​.</a:t>
            </a:r>
          </a:p>
          <a:p>
            <a:pPr marL="342900" indent="-342900">
              <a:buFont typeface="Arial" panose="020B0604020202020204" pitchFamily="34" charset="0"/>
              <a:buChar char="•"/>
            </a:pPr>
            <a:r>
              <a:rPr lang="en-US" sz="2200" dirty="0"/>
              <a:t>Acknowledge the ideas and contributions of every member​.</a:t>
            </a:r>
          </a:p>
          <a:p>
            <a:pPr marL="342900" indent="-342900">
              <a:buFont typeface="Arial" panose="020B0604020202020204" pitchFamily="34" charset="0"/>
              <a:buChar char="•"/>
            </a:pPr>
            <a:r>
              <a:rPr lang="en-US" sz="2200" dirty="0"/>
              <a:t>Look at every issue from multiple perspectives​.</a:t>
            </a:r>
          </a:p>
          <a:p>
            <a:pPr marL="342900" indent="-342900">
              <a:buFont typeface="Arial" panose="020B0604020202020204" pitchFamily="34" charset="0"/>
              <a:buChar char="•"/>
            </a:pPr>
            <a:r>
              <a:rPr lang="en-US" sz="2200" dirty="0"/>
              <a:t>Listen to each other and listen to understand​.</a:t>
            </a:r>
          </a:p>
        </p:txBody>
      </p:sp>
      <p:sp>
        <p:nvSpPr>
          <p:cNvPr id="6" name="Slide Number Placeholder 1">
            <a:extLst>
              <a:ext uri="{FF2B5EF4-FFF2-40B4-BE49-F238E27FC236}">
                <a16:creationId xmlns:a16="http://schemas.microsoft.com/office/drawing/2014/main" id="{B26C9E0E-9C5E-F0FA-1C08-ABB051E2CBAD}"/>
              </a:ext>
            </a:extLst>
          </p:cNvPr>
          <p:cNvSpPr txBox="1">
            <a:spLocks/>
          </p:cNvSpPr>
          <p:nvPr/>
        </p:nvSpPr>
        <p:spPr>
          <a:xfrm>
            <a:off x="8610600" y="6355080"/>
            <a:ext cx="27432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400"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fld id="{F6D5A3E9-54FA-3E42-8121-70EAF8EFF173}" type="slidenum">
              <a:rPr lang="en-US" smtClean="0"/>
              <a:pPr/>
              <a:t>13</a:t>
            </a:fld>
            <a:endParaRPr lang="en-US" dirty="0"/>
          </a:p>
        </p:txBody>
      </p:sp>
    </p:spTree>
    <p:extLst>
      <p:ext uri="{BB962C8B-B14F-4D97-AF65-F5344CB8AC3E}">
        <p14:creationId xmlns:p14="http://schemas.microsoft.com/office/powerpoint/2010/main" val="23182051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7E0E31C5-3A48-525E-2AA2-94052AFFAD7E}"/>
              </a:ext>
            </a:extLst>
          </p:cNvPr>
          <p:cNvSpPr>
            <a:spLocks noGrp="1"/>
          </p:cNvSpPr>
          <p:nvPr>
            <p:ph type="title"/>
          </p:nvPr>
        </p:nvSpPr>
        <p:spPr>
          <a:xfrm>
            <a:off x="712120" y="2099563"/>
            <a:ext cx="9644062" cy="3171684"/>
          </a:xfrm>
        </p:spPr>
        <p:txBody>
          <a:bodyPr>
            <a:normAutofit/>
          </a:bodyPr>
          <a:lstStyle/>
          <a:p>
            <a:r>
              <a:rPr lang="en-US"/>
              <a:t>Session 1: </a:t>
            </a:r>
            <a:br>
              <a:rPr lang="en-US"/>
            </a:br>
            <a:r>
              <a:rPr lang="en-US"/>
              <a:t>Oregon’s Transformative SEL Framework &amp; Standards</a:t>
            </a:r>
            <a:br>
              <a:rPr lang="en-US"/>
            </a:br>
            <a:endParaRPr lang="en-US"/>
          </a:p>
        </p:txBody>
      </p:sp>
    </p:spTree>
    <p:extLst>
      <p:ext uri="{BB962C8B-B14F-4D97-AF65-F5344CB8AC3E}">
        <p14:creationId xmlns:p14="http://schemas.microsoft.com/office/powerpoint/2010/main" val="39159513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8274DC-AC7B-9193-7B09-C2439960CB63}"/>
              </a:ext>
            </a:extLst>
          </p:cNvPr>
          <p:cNvSpPr>
            <a:spLocks noGrp="1"/>
          </p:cNvSpPr>
          <p:nvPr>
            <p:ph type="title"/>
          </p:nvPr>
        </p:nvSpPr>
        <p:spPr>
          <a:xfrm>
            <a:off x="413577" y="-1458488"/>
            <a:ext cx="11364844" cy="553998"/>
          </a:xfrm>
        </p:spPr>
        <p:txBody>
          <a:bodyPr/>
          <a:lstStyle/>
          <a:p>
            <a:r>
              <a:rPr lang="en-US" dirty="0"/>
              <a:t>Dive Into Oregon’s Transformative SEL Framework</a:t>
            </a:r>
          </a:p>
        </p:txBody>
      </p:sp>
      <p:pic>
        <p:nvPicPr>
          <p:cNvPr id="4" name="Graphic 3" descr="Conditions for Learning and Thriving. Student SEL, Aault SEL and the SEL guiding principles are interconnected and support the well-being of students, adults and communities. ">
            <a:extLst>
              <a:ext uri="{FF2B5EF4-FFF2-40B4-BE49-F238E27FC236}">
                <a16:creationId xmlns:a16="http://schemas.microsoft.com/office/drawing/2014/main" id="{C342BA24-34E3-CD12-AA9E-894A59009DF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79448" y="188843"/>
            <a:ext cx="8233103" cy="6480313"/>
          </a:xfrm>
          <a:prstGeom prst="rect">
            <a:avLst/>
          </a:prstGeom>
        </p:spPr>
      </p:pic>
      <p:sp>
        <p:nvSpPr>
          <p:cNvPr id="5" name="Slide Number Placeholder 1">
            <a:extLst>
              <a:ext uri="{FF2B5EF4-FFF2-40B4-BE49-F238E27FC236}">
                <a16:creationId xmlns:a16="http://schemas.microsoft.com/office/drawing/2014/main" id="{A4EE9896-DC38-8F45-3E24-4100E9F10D69}"/>
              </a:ext>
            </a:extLst>
          </p:cNvPr>
          <p:cNvSpPr txBox="1">
            <a:spLocks/>
          </p:cNvSpPr>
          <p:nvPr/>
        </p:nvSpPr>
        <p:spPr>
          <a:xfrm>
            <a:off x="8610600" y="6355080"/>
            <a:ext cx="27432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400"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fld id="{F6D5A3E9-54FA-3E42-8121-70EAF8EFF173}" type="slidenum">
              <a:rPr lang="en-US" smtClean="0"/>
              <a:pPr/>
              <a:t>15</a:t>
            </a:fld>
            <a:endParaRPr lang="en-US" dirty="0"/>
          </a:p>
        </p:txBody>
      </p:sp>
    </p:spTree>
    <p:extLst>
      <p:ext uri="{BB962C8B-B14F-4D97-AF65-F5344CB8AC3E}">
        <p14:creationId xmlns:p14="http://schemas.microsoft.com/office/powerpoint/2010/main" val="377611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BDAC3B8-DB1B-F2D8-A425-99AECEB12B95}"/>
              </a:ext>
            </a:extLst>
          </p:cNvPr>
          <p:cNvSpPr>
            <a:spLocks noGrp="1"/>
          </p:cNvSpPr>
          <p:nvPr>
            <p:ph type="title"/>
          </p:nvPr>
        </p:nvSpPr>
        <p:spPr>
          <a:xfrm>
            <a:off x="329184" y="1662"/>
            <a:ext cx="7107936" cy="1477328"/>
          </a:xfrm>
        </p:spPr>
        <p:txBody>
          <a:bodyPr/>
          <a:lstStyle/>
          <a:p>
            <a:r>
              <a:rPr lang="en-US" dirty="0"/>
              <a:t>Activity: Transformative SEL Jigsaw Exploration</a:t>
            </a:r>
          </a:p>
        </p:txBody>
      </p:sp>
      <p:sp>
        <p:nvSpPr>
          <p:cNvPr id="5" name="Text Placeholder 4">
            <a:extLst>
              <a:ext uri="{FF2B5EF4-FFF2-40B4-BE49-F238E27FC236}">
                <a16:creationId xmlns:a16="http://schemas.microsoft.com/office/drawing/2014/main" id="{215B85D7-F7B9-0090-5862-6F08B9D8AC44}"/>
              </a:ext>
            </a:extLst>
          </p:cNvPr>
          <p:cNvSpPr>
            <a:spLocks noGrp="1"/>
          </p:cNvSpPr>
          <p:nvPr>
            <p:ph type="body" idx="2"/>
          </p:nvPr>
        </p:nvSpPr>
        <p:spPr>
          <a:xfrm>
            <a:off x="0" y="1363544"/>
            <a:ext cx="7734756" cy="5532500"/>
          </a:xfrm>
        </p:spPr>
        <p:txBody>
          <a:bodyPr/>
          <a:lstStyle/>
          <a:p>
            <a:pPr marL="76200" indent="0">
              <a:buNone/>
            </a:pPr>
            <a:r>
              <a:rPr lang="en-US" dirty="0"/>
              <a:t>Groups by section</a:t>
            </a:r>
          </a:p>
          <a:p>
            <a:pPr marL="1157287" lvl="1" indent="-457200">
              <a:buFont typeface="+mj-lt"/>
              <a:buAutoNum type="arabicPeriod"/>
            </a:pPr>
            <a:r>
              <a:rPr lang="en-US" sz="1800" dirty="0"/>
              <a:t>Introduction &amp; Shift to Transformative SEL (pages 4–9)</a:t>
            </a:r>
          </a:p>
          <a:p>
            <a:pPr marL="1157287" lvl="1" indent="-457200">
              <a:buFont typeface="+mj-lt"/>
              <a:buAutoNum type="arabicPeriod"/>
            </a:pPr>
            <a:r>
              <a:rPr lang="en-US" sz="1800" dirty="0"/>
              <a:t>Component 1 (pages 11–13)</a:t>
            </a:r>
          </a:p>
          <a:p>
            <a:pPr marL="1157287" lvl="1" indent="-457200">
              <a:buFont typeface="+mj-lt"/>
              <a:buAutoNum type="arabicPeriod"/>
            </a:pPr>
            <a:r>
              <a:rPr lang="en-US" sz="1800" dirty="0"/>
              <a:t>Component 2 (pages 14–16)</a:t>
            </a:r>
          </a:p>
          <a:p>
            <a:pPr marL="1157287" lvl="1" indent="-457200">
              <a:buFont typeface="+mj-lt"/>
              <a:buAutoNum type="arabicPeriod"/>
            </a:pPr>
            <a:r>
              <a:rPr lang="en-US" sz="1800" dirty="0"/>
              <a:t>Component 3 (pages 17–18)</a:t>
            </a:r>
          </a:p>
          <a:p>
            <a:pPr marL="1157287" lvl="1" indent="-457200">
              <a:buFont typeface="+mj-lt"/>
              <a:buAutoNum type="arabicPeriod"/>
            </a:pPr>
            <a:r>
              <a:rPr lang="en-US" sz="1800" dirty="0"/>
              <a:t>Component 4 (pages 19–22)</a:t>
            </a:r>
          </a:p>
          <a:p>
            <a:pPr marL="1157287" lvl="1" indent="-457200">
              <a:buFont typeface="+mj-lt"/>
              <a:buAutoNum type="arabicPeriod"/>
            </a:pPr>
            <a:r>
              <a:rPr lang="en-US" sz="1800" dirty="0"/>
              <a:t>Standards, Practices, and Growth Indicators (pages 24–29)</a:t>
            </a:r>
            <a:endParaRPr lang="en-US" dirty="0"/>
          </a:p>
          <a:p>
            <a:pPr marL="76200" indent="0">
              <a:buNone/>
            </a:pPr>
            <a:r>
              <a:rPr lang="en-US" dirty="0"/>
              <a:t>Suggested group process</a:t>
            </a:r>
          </a:p>
          <a:p>
            <a:pPr marL="1157287" lvl="1" indent="-457200">
              <a:buFont typeface="+mj-lt"/>
              <a:buAutoNum type="arabicPeriod"/>
            </a:pPr>
            <a:r>
              <a:rPr lang="en-US" sz="1800" dirty="0"/>
              <a:t>Introduce yourselves (3 minutes)</a:t>
            </a:r>
          </a:p>
          <a:p>
            <a:pPr marL="1157287" lvl="1" indent="-457200">
              <a:buFont typeface="+mj-lt"/>
              <a:buAutoNum type="arabicPeriod"/>
            </a:pPr>
            <a:r>
              <a:rPr lang="en-US" sz="1800" dirty="0"/>
              <a:t>Read your section independently (5 minutes)</a:t>
            </a:r>
          </a:p>
          <a:p>
            <a:pPr marL="1157287" lvl="1" indent="-457200">
              <a:buFont typeface="+mj-lt"/>
              <a:buAutoNum type="arabicPeriod"/>
            </a:pPr>
            <a:r>
              <a:rPr lang="en-US" sz="1800" dirty="0"/>
              <a:t>Discuss main points and key learnings as a group (6 minutes)</a:t>
            </a:r>
          </a:p>
          <a:p>
            <a:pPr marL="1157287" lvl="1" indent="-457200">
              <a:buFont typeface="+mj-lt"/>
              <a:buAutoNum type="arabicPeriod"/>
            </a:pPr>
            <a:r>
              <a:rPr lang="en-US" sz="1800" dirty="0"/>
              <a:t>Create presentation on chart paper (6 minutes)</a:t>
            </a:r>
          </a:p>
        </p:txBody>
      </p:sp>
      <p:pic>
        <p:nvPicPr>
          <p:cNvPr id="7" name="Picture 6">
            <a:extLst>
              <a:ext uri="{FF2B5EF4-FFF2-40B4-BE49-F238E27FC236}">
                <a16:creationId xmlns:a16="http://schemas.microsoft.com/office/drawing/2014/main" id="{5382178A-44CA-4E3B-5149-C44251638FA0}"/>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7734756" y="0"/>
            <a:ext cx="4575572" cy="6858000"/>
          </a:xfrm>
          <a:prstGeom prst="rect">
            <a:avLst/>
          </a:prstGeom>
        </p:spPr>
      </p:pic>
      <p:sp>
        <p:nvSpPr>
          <p:cNvPr id="2" name="Slide Number Placeholder 1">
            <a:extLst>
              <a:ext uri="{FF2B5EF4-FFF2-40B4-BE49-F238E27FC236}">
                <a16:creationId xmlns:a16="http://schemas.microsoft.com/office/drawing/2014/main" id="{740ADB09-286E-3AA5-F302-D6A3AC72BF96}"/>
              </a:ext>
            </a:extLst>
          </p:cNvPr>
          <p:cNvSpPr>
            <a:spLocks noGrp="1"/>
          </p:cNvSpPr>
          <p:nvPr>
            <p:ph type="sldNum" sz="quarter" idx="11"/>
          </p:nvPr>
        </p:nvSpPr>
        <p:spPr>
          <a:xfrm>
            <a:off x="8610600" y="6355080"/>
            <a:ext cx="27432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400"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fld id="{F6D5A3E9-54FA-3E42-8121-70EAF8EFF173}" type="slidenum">
              <a:rPr lang="en-US" smtClean="0">
                <a:solidFill>
                  <a:schemeClr val="bg1"/>
                </a:solidFill>
              </a:rPr>
              <a:pPr/>
              <a:t>16</a:t>
            </a:fld>
            <a:endParaRPr lang="en-US" dirty="0">
              <a:solidFill>
                <a:schemeClr val="bg1"/>
              </a:solidFill>
            </a:endParaRPr>
          </a:p>
        </p:txBody>
      </p:sp>
    </p:spTree>
    <p:extLst>
      <p:ext uri="{BB962C8B-B14F-4D97-AF65-F5344CB8AC3E}">
        <p14:creationId xmlns:p14="http://schemas.microsoft.com/office/powerpoint/2010/main" val="36033021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A55FD89-E32F-49F9-7A50-2664C19B9E18}"/>
              </a:ext>
            </a:extLst>
          </p:cNvPr>
          <p:cNvSpPr>
            <a:spLocks noGrp="1"/>
          </p:cNvSpPr>
          <p:nvPr>
            <p:ph type="title"/>
          </p:nvPr>
        </p:nvSpPr>
        <p:spPr/>
        <p:txBody>
          <a:bodyPr/>
          <a:lstStyle/>
          <a:p>
            <a:r>
              <a:rPr lang="en-US" dirty="0"/>
              <a:t>Gallery Walk</a:t>
            </a:r>
          </a:p>
        </p:txBody>
      </p:sp>
      <p:pic>
        <p:nvPicPr>
          <p:cNvPr id="6" name="Picture 5">
            <a:extLst>
              <a:ext uri="{FF2B5EF4-FFF2-40B4-BE49-F238E27FC236}">
                <a16:creationId xmlns:a16="http://schemas.microsoft.com/office/drawing/2014/main" id="{650B454F-4FA5-9D46-57BF-1490AE05D809}"/>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0" y="1157567"/>
            <a:ext cx="12192000" cy="8134350"/>
          </a:xfrm>
          <a:prstGeom prst="rect">
            <a:avLst/>
          </a:prstGeom>
        </p:spPr>
      </p:pic>
      <p:sp>
        <p:nvSpPr>
          <p:cNvPr id="3" name="Slide Number Placeholder 1">
            <a:extLst>
              <a:ext uri="{FF2B5EF4-FFF2-40B4-BE49-F238E27FC236}">
                <a16:creationId xmlns:a16="http://schemas.microsoft.com/office/drawing/2014/main" id="{A3F7FB37-850C-4EF7-14CB-6D591F054D3F}"/>
              </a:ext>
            </a:extLst>
          </p:cNvPr>
          <p:cNvSpPr txBox="1">
            <a:spLocks/>
          </p:cNvSpPr>
          <p:nvPr/>
        </p:nvSpPr>
        <p:spPr>
          <a:xfrm>
            <a:off x="8610600" y="6355080"/>
            <a:ext cx="27432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400"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fld id="{F6D5A3E9-54FA-3E42-8121-70EAF8EFF173}" type="slidenum">
              <a:rPr lang="en-US" smtClean="0">
                <a:solidFill>
                  <a:schemeClr val="bg1"/>
                </a:solidFill>
              </a:rPr>
              <a:pPr/>
              <a:t>17</a:t>
            </a:fld>
            <a:endParaRPr lang="en-US" dirty="0">
              <a:solidFill>
                <a:schemeClr val="bg1"/>
              </a:solidFill>
            </a:endParaRPr>
          </a:p>
        </p:txBody>
      </p:sp>
    </p:spTree>
    <p:extLst>
      <p:ext uri="{BB962C8B-B14F-4D97-AF65-F5344CB8AC3E}">
        <p14:creationId xmlns:p14="http://schemas.microsoft.com/office/powerpoint/2010/main" val="31775579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9EB962-4922-E9D4-815C-1F48C34CD353}"/>
              </a:ext>
            </a:extLst>
          </p:cNvPr>
          <p:cNvSpPr>
            <a:spLocks noGrp="1"/>
          </p:cNvSpPr>
          <p:nvPr>
            <p:ph type="title"/>
          </p:nvPr>
        </p:nvSpPr>
        <p:spPr/>
        <p:txBody>
          <a:bodyPr/>
          <a:lstStyle/>
          <a:p>
            <a:r>
              <a:rPr lang="en-US" dirty="0"/>
              <a:t>Whole-group Debrief</a:t>
            </a:r>
          </a:p>
        </p:txBody>
      </p:sp>
      <p:sp>
        <p:nvSpPr>
          <p:cNvPr id="3" name="Content Placeholder 2">
            <a:extLst>
              <a:ext uri="{FF2B5EF4-FFF2-40B4-BE49-F238E27FC236}">
                <a16:creationId xmlns:a16="http://schemas.microsoft.com/office/drawing/2014/main" id="{8DF9223F-9B8A-847C-17B2-E70C8EE726E1}"/>
              </a:ext>
            </a:extLst>
          </p:cNvPr>
          <p:cNvSpPr>
            <a:spLocks noGrp="1"/>
          </p:cNvSpPr>
          <p:nvPr>
            <p:ph sz="half" idx="1"/>
          </p:nvPr>
        </p:nvSpPr>
        <p:spPr>
          <a:xfrm>
            <a:off x="417443" y="1353312"/>
            <a:ext cx="10995624" cy="5624040"/>
          </a:xfrm>
        </p:spPr>
        <p:txBody>
          <a:bodyPr/>
          <a:lstStyle/>
          <a:p>
            <a:pPr marL="457200" indent="-457200">
              <a:lnSpc>
                <a:spcPct val="105000"/>
              </a:lnSpc>
              <a:buSzPct val="100000"/>
              <a:buFont typeface="+mj-lt"/>
              <a:buAutoNum type="arabicPeriod"/>
            </a:pPr>
            <a:r>
              <a:rPr lang="en-US" sz="2200" dirty="0"/>
              <a:t>What did you notice? What stood out to you? </a:t>
            </a:r>
          </a:p>
          <a:p>
            <a:pPr marL="457200" indent="-457200">
              <a:lnSpc>
                <a:spcPct val="105000"/>
              </a:lnSpc>
              <a:buSzPct val="100000"/>
              <a:buFont typeface="+mj-lt"/>
              <a:buAutoNum type="arabicPeriod"/>
            </a:pPr>
            <a:r>
              <a:rPr lang="en-US" sz="2200" dirty="0"/>
              <a:t>What questions and wonderings are arising?</a:t>
            </a:r>
          </a:p>
          <a:p>
            <a:pPr marL="457200" indent="-457200">
              <a:lnSpc>
                <a:spcPct val="105000"/>
              </a:lnSpc>
              <a:buSzPct val="100000"/>
              <a:buFont typeface="+mj-lt"/>
              <a:buAutoNum type="arabicPeriod"/>
            </a:pPr>
            <a:r>
              <a:rPr lang="en-US" sz="2200" dirty="0"/>
              <a:t>Reflect on the following quotes: What does it sound, feel and look like?</a:t>
            </a:r>
          </a:p>
          <a:p>
            <a:pPr marL="917575" lvl="1" indent="-457200">
              <a:lnSpc>
                <a:spcPct val="105000"/>
              </a:lnSpc>
              <a:buSzPct val="100000"/>
              <a:buFont typeface="+mj-lt"/>
              <a:buAutoNum type="alphaLcParenR"/>
            </a:pPr>
            <a:r>
              <a:rPr lang="en-US" dirty="0"/>
              <a:t>“To create, develop, and sustain an inclusive, affirming, and equitable learning environment where every student and adult can show up as their best, authentic self”</a:t>
            </a:r>
          </a:p>
          <a:p>
            <a:pPr marL="917575" lvl="1" indent="-457200">
              <a:lnSpc>
                <a:spcPct val="105000"/>
              </a:lnSpc>
              <a:buSzPct val="100000"/>
              <a:buFont typeface="+mj-lt"/>
              <a:buAutoNum type="alphaLcParenR"/>
            </a:pPr>
            <a:r>
              <a:rPr lang="en-US" dirty="0"/>
              <a:t>“Reciprocal learner alongside students and families”</a:t>
            </a:r>
          </a:p>
          <a:p>
            <a:pPr marL="917575" lvl="1" indent="-457200">
              <a:lnSpc>
                <a:spcPct val="105000"/>
              </a:lnSpc>
              <a:buSzPct val="100000"/>
              <a:buFont typeface="+mj-lt"/>
              <a:buAutoNum type="alphaLcParenR"/>
            </a:pPr>
            <a:r>
              <a:rPr lang="en-US" dirty="0"/>
              <a:t>“Equity-focused school cultures that support student and adult well-being”</a:t>
            </a:r>
          </a:p>
          <a:p>
            <a:pPr marL="917575" lvl="1" indent="-457200">
              <a:lnSpc>
                <a:spcPct val="105000"/>
              </a:lnSpc>
              <a:buSzPct val="100000"/>
              <a:buFont typeface="+mj-lt"/>
              <a:buAutoNum type="alphaLcParenR"/>
            </a:pPr>
            <a:r>
              <a:rPr lang="en-US" dirty="0"/>
              <a:t>“When adults support students to develop agency, follow their curiosity, and affirm their developing identities, students are empowered to develop important life skills that lead to meaningful lives after graduation.”</a:t>
            </a:r>
          </a:p>
          <a:p>
            <a:pPr marL="457200" indent="-457200">
              <a:lnSpc>
                <a:spcPct val="105000"/>
              </a:lnSpc>
              <a:buSzPct val="100000"/>
              <a:buFont typeface="+mj-lt"/>
              <a:buAutoNum type="arabicPeriod"/>
            </a:pPr>
            <a:r>
              <a:rPr lang="en-US" sz="2200" dirty="0"/>
              <a:t>What is the why of Transformative SEL?</a:t>
            </a:r>
          </a:p>
        </p:txBody>
      </p:sp>
      <p:sp>
        <p:nvSpPr>
          <p:cNvPr id="5" name="Slide Number Placeholder 1">
            <a:extLst>
              <a:ext uri="{FF2B5EF4-FFF2-40B4-BE49-F238E27FC236}">
                <a16:creationId xmlns:a16="http://schemas.microsoft.com/office/drawing/2014/main" id="{0F62038D-8E17-5E26-3849-EFE23C239C7C}"/>
              </a:ext>
            </a:extLst>
          </p:cNvPr>
          <p:cNvSpPr txBox="1">
            <a:spLocks/>
          </p:cNvSpPr>
          <p:nvPr/>
        </p:nvSpPr>
        <p:spPr>
          <a:xfrm>
            <a:off x="8610600" y="6355080"/>
            <a:ext cx="27432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400"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fld id="{F6D5A3E9-54FA-3E42-8121-70EAF8EFF173}" type="slidenum">
              <a:rPr lang="en-US" smtClean="0"/>
              <a:pPr/>
              <a:t>18</a:t>
            </a:fld>
            <a:endParaRPr lang="en-US" dirty="0"/>
          </a:p>
        </p:txBody>
      </p:sp>
    </p:spTree>
    <p:extLst>
      <p:ext uri="{BB962C8B-B14F-4D97-AF65-F5344CB8AC3E}">
        <p14:creationId xmlns:p14="http://schemas.microsoft.com/office/powerpoint/2010/main" val="28719424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DE2FFE5-3588-B11A-2910-250063180DA7}"/>
              </a:ext>
            </a:extLst>
          </p:cNvPr>
          <p:cNvSpPr>
            <a:spLocks noGrp="1"/>
          </p:cNvSpPr>
          <p:nvPr>
            <p:ph type="title"/>
          </p:nvPr>
        </p:nvSpPr>
        <p:spPr/>
        <p:txBody>
          <a:bodyPr/>
          <a:lstStyle/>
          <a:p>
            <a:r>
              <a:rPr lang="en-US" dirty="0"/>
              <a:t>Inner and Outer Masks (1)</a:t>
            </a:r>
          </a:p>
        </p:txBody>
      </p:sp>
      <p:sp>
        <p:nvSpPr>
          <p:cNvPr id="11" name="Content Placeholder 10">
            <a:extLst>
              <a:ext uri="{FF2B5EF4-FFF2-40B4-BE49-F238E27FC236}">
                <a16:creationId xmlns:a16="http://schemas.microsoft.com/office/drawing/2014/main" id="{D7E7B1CE-2F58-0199-8CCA-3A77FF410C31}"/>
              </a:ext>
            </a:extLst>
          </p:cNvPr>
          <p:cNvSpPr>
            <a:spLocks noGrp="1"/>
          </p:cNvSpPr>
          <p:nvPr>
            <p:ph sz="half" idx="1"/>
          </p:nvPr>
        </p:nvSpPr>
        <p:spPr>
          <a:xfrm>
            <a:off x="417443" y="1084371"/>
            <a:ext cx="6870863" cy="6094169"/>
          </a:xfrm>
        </p:spPr>
        <p:txBody>
          <a:bodyPr/>
          <a:lstStyle/>
          <a:p>
            <a:pPr marL="342900" indent="-342900">
              <a:buFont typeface="Arial" panose="020B0604020202020204" pitchFamily="34" charset="0"/>
              <a:buChar char="•"/>
            </a:pPr>
            <a:r>
              <a:rPr lang="en-US" sz="2400" b="1" dirty="0"/>
              <a:t>The Outer Mask: </a:t>
            </a:r>
            <a:r>
              <a:rPr lang="en-US" sz="2400" dirty="0"/>
              <a:t>This side represents the qualities, emotions or traits that you show to others. It’s how you want people to see you or how you feel you need to show up in the world.</a:t>
            </a:r>
          </a:p>
          <a:p>
            <a:pPr marL="342900" indent="-342900">
              <a:buFont typeface="Arial" panose="020B0604020202020204" pitchFamily="34" charset="0"/>
              <a:buChar char="•"/>
            </a:pPr>
            <a:r>
              <a:rPr lang="en-US" sz="2400" b="1" dirty="0"/>
              <a:t>The Inner Mask: </a:t>
            </a:r>
            <a:r>
              <a:rPr lang="en-US" sz="2400" dirty="0"/>
              <a:t>This side represents the feelings, thoughts or traits that are less visible to others—things you might keep private, feel vulnerable about or choose not to share openly.</a:t>
            </a:r>
          </a:p>
        </p:txBody>
      </p:sp>
      <p:pic>
        <p:nvPicPr>
          <p:cNvPr id="22" name="Graphic 21" descr="Drama outline">
            <a:extLst>
              <a:ext uri="{FF2B5EF4-FFF2-40B4-BE49-F238E27FC236}">
                <a16:creationId xmlns:a16="http://schemas.microsoft.com/office/drawing/2014/main" id="{25786193-90CA-A673-7DA7-E77C02B088D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429533" y="1635694"/>
            <a:ext cx="3586612" cy="3586612"/>
          </a:xfrm>
          <a:prstGeom prst="rect">
            <a:avLst/>
          </a:prstGeom>
        </p:spPr>
      </p:pic>
      <p:sp>
        <p:nvSpPr>
          <p:cNvPr id="2" name="Slide Number Placeholder 1">
            <a:extLst>
              <a:ext uri="{FF2B5EF4-FFF2-40B4-BE49-F238E27FC236}">
                <a16:creationId xmlns:a16="http://schemas.microsoft.com/office/drawing/2014/main" id="{2826BBFC-6AB6-AA31-6C72-377B2E7B2B8F}"/>
              </a:ext>
            </a:extLst>
          </p:cNvPr>
          <p:cNvSpPr>
            <a:spLocks noGrp="1"/>
          </p:cNvSpPr>
          <p:nvPr>
            <p:ph type="sldNum" sz="quarter" idx="11"/>
          </p:nvPr>
        </p:nvSpPr>
        <p:spPr>
          <a:xfrm>
            <a:off x="8610600" y="6355080"/>
            <a:ext cx="27432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400"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fld id="{F6D5A3E9-54FA-3E42-8121-70EAF8EFF173}" type="slidenum">
              <a:rPr lang="en-US" smtClean="0"/>
              <a:pPr/>
              <a:t>19</a:t>
            </a:fld>
            <a:endParaRPr lang="en-US" dirty="0"/>
          </a:p>
        </p:txBody>
      </p:sp>
    </p:spTree>
    <p:extLst>
      <p:ext uri="{BB962C8B-B14F-4D97-AF65-F5344CB8AC3E}">
        <p14:creationId xmlns:p14="http://schemas.microsoft.com/office/powerpoint/2010/main" val="42223500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45CD23-2DC7-B6DE-32F4-F43B7633C272}"/>
            </a:ext>
          </a:extLst>
        </p:cNvPr>
        <p:cNvGrpSpPr/>
        <p:nvPr/>
      </p:nvGrpSpPr>
      <p:grpSpPr>
        <a:xfrm>
          <a:off x="0" y="0"/>
          <a:ext cx="0" cy="0"/>
          <a:chOff x="0" y="0"/>
          <a:chExt cx="0" cy="0"/>
        </a:xfrm>
      </p:grpSpPr>
      <p:sp>
        <p:nvSpPr>
          <p:cNvPr id="20" name="Title 19">
            <a:extLst>
              <a:ext uri="{FF2B5EF4-FFF2-40B4-BE49-F238E27FC236}">
                <a16:creationId xmlns:a16="http://schemas.microsoft.com/office/drawing/2014/main" id="{F9CF1BD5-8FDF-188C-6CF3-A5342B1D0087}"/>
              </a:ext>
            </a:extLst>
          </p:cNvPr>
          <p:cNvSpPr>
            <a:spLocks noGrp="1"/>
          </p:cNvSpPr>
          <p:nvPr>
            <p:ph type="title"/>
          </p:nvPr>
        </p:nvSpPr>
        <p:spPr>
          <a:xfrm>
            <a:off x="5602224" y="521246"/>
            <a:ext cx="5347718" cy="1200329"/>
          </a:xfrm>
        </p:spPr>
        <p:txBody>
          <a:bodyPr/>
          <a:lstStyle/>
          <a:p>
            <a:r>
              <a:rPr lang="en-US"/>
              <a:t>Getting to Know Us</a:t>
            </a:r>
            <a:endParaRPr lang="en-US" dirty="0"/>
          </a:p>
        </p:txBody>
      </p:sp>
      <p:pic>
        <p:nvPicPr>
          <p:cNvPr id="1026" name="Picture 2">
            <a:extLst>
              <a:ext uri="{FF2B5EF4-FFF2-40B4-BE49-F238E27FC236}">
                <a16:creationId xmlns:a16="http://schemas.microsoft.com/office/drawing/2014/main" id="{FF663FE9-59C1-CD11-935B-E3F746442045}"/>
              </a:ext>
              <a:ext uri="{C183D7F6-B498-43B3-948B-1728B52AA6E4}">
                <adec:decorative xmlns:adec="http://schemas.microsoft.com/office/drawing/2017/decorative" val="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5228" t="-1" r="19533" b="-2849"/>
          <a:stretch/>
        </p:blipFill>
        <p:spPr bwMode="auto">
          <a:xfrm>
            <a:off x="0" y="0"/>
            <a:ext cx="4724400" cy="494792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ECEFD0A8-01D8-24CE-6A72-4207B6EFC47D}"/>
              </a:ext>
              <a:ext uri="{C183D7F6-B498-43B3-948B-1728B52AA6E4}">
                <adec:decorative xmlns:adec="http://schemas.microsoft.com/office/drawing/2017/decorative" val="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3162" y="5019347"/>
            <a:ext cx="2764221" cy="1554874"/>
          </a:xfrm>
          <a:prstGeom prst="rect">
            <a:avLst/>
          </a:prstGeom>
          <a:noFill/>
          <a:extLst>
            <a:ext uri="{909E8E84-426E-40DD-AFC4-6F175D3DCCD1}">
              <a14:hiddenFill xmlns:a14="http://schemas.microsoft.com/office/drawing/2010/main">
                <a:solidFill>
                  <a:srgbClr val="FFFFFF"/>
                </a:solidFill>
              </a14:hiddenFill>
            </a:ext>
          </a:extLst>
        </p:spPr>
      </p:pic>
      <p:sp>
        <p:nvSpPr>
          <p:cNvPr id="21" name="Content Placeholder 20">
            <a:extLst>
              <a:ext uri="{FF2B5EF4-FFF2-40B4-BE49-F238E27FC236}">
                <a16:creationId xmlns:a16="http://schemas.microsoft.com/office/drawing/2014/main" id="{470FD7F0-2718-B775-BBC8-0AE91E9E3E2E}"/>
              </a:ext>
            </a:extLst>
          </p:cNvPr>
          <p:cNvSpPr>
            <a:spLocks noGrp="1"/>
          </p:cNvSpPr>
          <p:nvPr>
            <p:ph sz="half" idx="2"/>
          </p:nvPr>
        </p:nvSpPr>
        <p:spPr>
          <a:xfrm>
            <a:off x="5676901" y="1820664"/>
            <a:ext cx="5657850" cy="3556486"/>
          </a:xfrm>
        </p:spPr>
        <p:txBody>
          <a:bodyPr/>
          <a:lstStyle/>
          <a:p>
            <a:pPr rtl="0">
              <a:spcAft>
                <a:spcPts val="1200"/>
              </a:spcAft>
            </a:pPr>
            <a:r>
              <a:rPr lang="en-US" b="0" i="0" u="none" strike="noStrike" dirty="0">
                <a:solidFill>
                  <a:srgbClr val="000000"/>
                </a:solidFill>
                <a:effectLst/>
                <a:latin typeface="Arial" panose="020B0604020202020204" pitchFamily="34" charset="0"/>
              </a:rPr>
              <a:t>Abby (she/her) is a</a:t>
            </a:r>
            <a:endParaRPr lang="en-US" b="0" dirty="0">
              <a:effectLst/>
            </a:endParaRPr>
          </a:p>
          <a:p>
            <a:pPr marL="741363" indent="-285750" rtl="0" fontAlgn="base">
              <a:buFont typeface="Arial" panose="020B0604020202020204" pitchFamily="34" charset="0"/>
              <a:buChar char="•"/>
            </a:pPr>
            <a:r>
              <a:rPr lang="en-US" sz="1800" b="0" i="0" u="none" strike="noStrike" dirty="0">
                <a:solidFill>
                  <a:srgbClr val="000000"/>
                </a:solidFill>
                <a:effectLst/>
                <a:latin typeface="Arial" panose="020B0604020202020204" pitchFamily="34" charset="0"/>
              </a:rPr>
              <a:t>Mother, daughter and loved one</a:t>
            </a:r>
          </a:p>
          <a:p>
            <a:pPr marL="741363" indent="-285750" rtl="0" fontAlgn="base">
              <a:buFont typeface="Arial" panose="020B0604020202020204" pitchFamily="34" charset="0"/>
              <a:buChar char="•"/>
            </a:pPr>
            <a:r>
              <a:rPr lang="en-US" sz="1800" b="0" i="0" u="none" strike="noStrike" dirty="0">
                <a:solidFill>
                  <a:srgbClr val="000000"/>
                </a:solidFill>
                <a:effectLst/>
                <a:latin typeface="Arial" panose="020B0604020202020204" pitchFamily="34" charset="0"/>
              </a:rPr>
              <a:t>Special educator</a:t>
            </a:r>
          </a:p>
          <a:p>
            <a:pPr marL="741363" indent="-285750" rtl="0" fontAlgn="base">
              <a:buFont typeface="Arial" panose="020B0604020202020204" pitchFamily="34" charset="0"/>
              <a:buChar char="•"/>
            </a:pPr>
            <a:r>
              <a:rPr lang="en-US" sz="1800" b="0" i="0" u="none" strike="noStrike" dirty="0">
                <a:solidFill>
                  <a:srgbClr val="000000"/>
                </a:solidFill>
                <a:effectLst/>
                <a:latin typeface="Arial" panose="020B0604020202020204" pitchFamily="34" charset="0"/>
              </a:rPr>
              <a:t>Mental health therapist​</a:t>
            </a:r>
          </a:p>
          <a:p>
            <a:pPr marL="741363" indent="-285750" rtl="0" fontAlgn="base">
              <a:spcAft>
                <a:spcPts val="120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District and </a:t>
            </a:r>
            <a:r>
              <a:rPr lang="en-US" sz="1800" b="0" dirty="0">
                <a:solidFill>
                  <a:srgbClr val="000000"/>
                </a:solidFill>
              </a:rPr>
              <a:t>s</a:t>
            </a:r>
            <a:r>
              <a:rPr lang="en-US" sz="1800" b="0" i="0" u="none" strike="noStrike" dirty="0">
                <a:solidFill>
                  <a:srgbClr val="000000"/>
                </a:solidFill>
                <a:effectLst/>
                <a:latin typeface="Arial" panose="020B0604020202020204" pitchFamily="34" charset="0"/>
              </a:rPr>
              <a:t>tate </a:t>
            </a:r>
            <a:r>
              <a:rPr lang="en-US" sz="1800" b="0" dirty="0">
                <a:solidFill>
                  <a:srgbClr val="000000"/>
                </a:solidFill>
              </a:rPr>
              <a:t>c</a:t>
            </a:r>
            <a:r>
              <a:rPr lang="en-US" sz="1800" b="0" i="0" u="none" strike="noStrike" dirty="0">
                <a:solidFill>
                  <a:srgbClr val="000000"/>
                </a:solidFill>
                <a:effectLst/>
                <a:latin typeface="Arial" panose="020B0604020202020204" pitchFamily="34" charset="0"/>
              </a:rPr>
              <a:t>limate </a:t>
            </a:r>
            <a:r>
              <a:rPr lang="en-US" sz="1800" b="0" dirty="0">
                <a:solidFill>
                  <a:srgbClr val="000000"/>
                </a:solidFill>
              </a:rPr>
              <a:t>s</a:t>
            </a:r>
            <a:r>
              <a:rPr lang="en-US" sz="1800" b="0" i="0" u="none" strike="noStrike" dirty="0">
                <a:solidFill>
                  <a:srgbClr val="000000"/>
                </a:solidFill>
                <a:effectLst/>
                <a:latin typeface="Arial" panose="020B0604020202020204" pitchFamily="34" charset="0"/>
              </a:rPr>
              <a:t>pecialist</a:t>
            </a:r>
            <a:endParaRPr lang="en-US" dirty="0"/>
          </a:p>
        </p:txBody>
      </p:sp>
      <p:sp>
        <p:nvSpPr>
          <p:cNvPr id="4" name="Slide Number Placeholder 1">
            <a:extLst>
              <a:ext uri="{FF2B5EF4-FFF2-40B4-BE49-F238E27FC236}">
                <a16:creationId xmlns:a16="http://schemas.microsoft.com/office/drawing/2014/main" id="{B88C1A28-2BBA-CAFD-2EA9-4234ED207A76}"/>
              </a:ext>
            </a:extLst>
          </p:cNvPr>
          <p:cNvSpPr>
            <a:spLocks noGrp="1"/>
          </p:cNvSpPr>
          <p:nvPr>
            <p:ph type="sldNum" sz="quarter" idx="11"/>
          </p:nvPr>
        </p:nvSpPr>
        <p:spPr>
          <a:xfrm>
            <a:off x="8610600" y="6355080"/>
            <a:ext cx="27432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400"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fld id="{F6D5A3E9-54FA-3E42-8121-70EAF8EFF173}" type="slidenum">
              <a:rPr lang="en-US" smtClean="0"/>
              <a:pPr/>
              <a:t>2</a:t>
            </a:fld>
            <a:endParaRPr lang="en-US"/>
          </a:p>
        </p:txBody>
      </p:sp>
    </p:spTree>
    <p:extLst>
      <p:ext uri="{BB962C8B-B14F-4D97-AF65-F5344CB8AC3E}">
        <p14:creationId xmlns:p14="http://schemas.microsoft.com/office/powerpoint/2010/main" val="18981951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3CE949-8A7C-A59A-BF53-BB1EA072F260}"/>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BB46E7A-1D7D-0D96-02B7-AB983696F933}"/>
              </a:ext>
            </a:extLst>
          </p:cNvPr>
          <p:cNvSpPr>
            <a:spLocks noGrp="1"/>
          </p:cNvSpPr>
          <p:nvPr>
            <p:ph type="title"/>
          </p:nvPr>
        </p:nvSpPr>
        <p:spPr/>
        <p:txBody>
          <a:bodyPr/>
          <a:lstStyle/>
          <a:p>
            <a:r>
              <a:rPr lang="en-US" dirty="0"/>
              <a:t>Inner and Outer Masks (2)</a:t>
            </a:r>
          </a:p>
        </p:txBody>
      </p:sp>
      <p:sp>
        <p:nvSpPr>
          <p:cNvPr id="11" name="Content Placeholder 10">
            <a:extLst>
              <a:ext uri="{FF2B5EF4-FFF2-40B4-BE49-F238E27FC236}">
                <a16:creationId xmlns:a16="http://schemas.microsoft.com/office/drawing/2014/main" id="{59FDA417-6C0B-E901-ACD5-FA6DDF055890}"/>
              </a:ext>
            </a:extLst>
          </p:cNvPr>
          <p:cNvSpPr>
            <a:spLocks noGrp="1"/>
          </p:cNvSpPr>
          <p:nvPr>
            <p:ph sz="half" idx="1"/>
          </p:nvPr>
        </p:nvSpPr>
        <p:spPr>
          <a:xfrm>
            <a:off x="417443" y="1084371"/>
            <a:ext cx="6870863" cy="4032322"/>
          </a:xfrm>
        </p:spPr>
        <p:txBody>
          <a:bodyPr/>
          <a:lstStyle/>
          <a:p>
            <a:r>
              <a:rPr lang="en-US" sz="2400" b="1" dirty="0"/>
              <a:t>Discussion</a:t>
            </a:r>
          </a:p>
          <a:p>
            <a:pPr marL="803275" lvl="1" indent="-342900"/>
            <a:r>
              <a:rPr lang="en-US" sz="2400" dirty="0"/>
              <a:t>What resonates with you?</a:t>
            </a:r>
          </a:p>
          <a:p>
            <a:pPr marL="803275" lvl="1" indent="-342900"/>
            <a:r>
              <a:rPr lang="en-US" sz="2400" dirty="0"/>
              <a:t>What do you think about this activity?</a:t>
            </a:r>
          </a:p>
          <a:p>
            <a:pPr marL="803275" lvl="1" indent="-342900"/>
            <a:r>
              <a:rPr lang="en-US" sz="2400" dirty="0">
                <a:latin typeface="Arial"/>
                <a:cs typeface="Arial"/>
              </a:rPr>
              <a:t>How does this exercise connect to our sense of identity and belonging?</a:t>
            </a:r>
          </a:p>
          <a:p>
            <a:pPr marL="803275" lvl="1" indent="-342900"/>
            <a:r>
              <a:rPr lang="en-US" sz="2400" dirty="0"/>
              <a:t>How does this activity connect to your practice?</a:t>
            </a:r>
          </a:p>
        </p:txBody>
      </p:sp>
      <p:pic>
        <p:nvPicPr>
          <p:cNvPr id="2" name="Graphic 1" descr="Drama outline">
            <a:extLst>
              <a:ext uri="{FF2B5EF4-FFF2-40B4-BE49-F238E27FC236}">
                <a16:creationId xmlns:a16="http://schemas.microsoft.com/office/drawing/2014/main" id="{530C1E84-2BE4-1214-1783-CDBF76C41E0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429533" y="1635694"/>
            <a:ext cx="3586612" cy="3586612"/>
          </a:xfrm>
          <a:prstGeom prst="rect">
            <a:avLst/>
          </a:prstGeom>
        </p:spPr>
      </p:pic>
      <p:sp>
        <p:nvSpPr>
          <p:cNvPr id="3" name="Slide Number Placeholder 1">
            <a:extLst>
              <a:ext uri="{FF2B5EF4-FFF2-40B4-BE49-F238E27FC236}">
                <a16:creationId xmlns:a16="http://schemas.microsoft.com/office/drawing/2014/main" id="{5AABA3A5-8493-31A2-6C1E-61FED145639A}"/>
              </a:ext>
            </a:extLst>
          </p:cNvPr>
          <p:cNvSpPr>
            <a:spLocks noGrp="1"/>
          </p:cNvSpPr>
          <p:nvPr>
            <p:ph type="sldNum" sz="quarter" idx="11"/>
          </p:nvPr>
        </p:nvSpPr>
        <p:spPr>
          <a:xfrm>
            <a:off x="8610600" y="6355080"/>
            <a:ext cx="27432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400"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fld id="{F6D5A3E9-54FA-3E42-8121-70EAF8EFF173}" type="slidenum">
              <a:rPr lang="en-US" smtClean="0"/>
              <a:pPr/>
              <a:t>20</a:t>
            </a:fld>
            <a:endParaRPr lang="en-US" dirty="0"/>
          </a:p>
        </p:txBody>
      </p:sp>
    </p:spTree>
    <p:extLst>
      <p:ext uri="{BB962C8B-B14F-4D97-AF65-F5344CB8AC3E}">
        <p14:creationId xmlns:p14="http://schemas.microsoft.com/office/powerpoint/2010/main" val="16710770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Indoor plants in blue background">
            <a:extLst>
              <a:ext uri="{FF2B5EF4-FFF2-40B4-BE49-F238E27FC236}">
                <a16:creationId xmlns:a16="http://schemas.microsoft.com/office/drawing/2014/main" id="{C5DB8C06-BFA2-73F9-FD5B-9687EB18F903}"/>
              </a:ext>
            </a:extLst>
          </p:cNvPr>
          <p:cNvPicPr>
            <a:picLocks noChangeAspect="1"/>
          </p:cNvPicPr>
          <p:nvPr/>
        </p:nvPicPr>
        <p:blipFill>
          <a:blip r:embed="rId3"/>
          <a:srcRect l="-1" t="10000" r="-225"/>
          <a:stretch/>
        </p:blipFill>
        <p:spPr>
          <a:xfrm flipH="1">
            <a:off x="-30482" y="0"/>
            <a:ext cx="12219443" cy="6858000"/>
          </a:xfrm>
          <a:prstGeom prst="rect">
            <a:avLst/>
          </a:prstGeom>
        </p:spPr>
      </p:pic>
      <p:sp>
        <p:nvSpPr>
          <p:cNvPr id="2" name="Title 1">
            <a:extLst>
              <a:ext uri="{FF2B5EF4-FFF2-40B4-BE49-F238E27FC236}">
                <a16:creationId xmlns:a16="http://schemas.microsoft.com/office/drawing/2014/main" id="{F6B3F34F-93F8-9118-576E-B66C0174F99C}"/>
              </a:ext>
            </a:extLst>
          </p:cNvPr>
          <p:cNvSpPr>
            <a:spLocks noGrp="1"/>
          </p:cNvSpPr>
          <p:nvPr>
            <p:ph type="title"/>
          </p:nvPr>
        </p:nvSpPr>
        <p:spPr>
          <a:xfrm>
            <a:off x="839788" y="1503402"/>
            <a:ext cx="3932237" cy="553998"/>
          </a:xfrm>
        </p:spPr>
        <p:txBody>
          <a:bodyPr/>
          <a:lstStyle/>
          <a:p>
            <a:r>
              <a:rPr lang="en-US" dirty="0"/>
              <a:t>Break 1 (15 minutes)</a:t>
            </a:r>
          </a:p>
        </p:txBody>
      </p:sp>
    </p:spTree>
    <p:extLst>
      <p:ext uri="{BB962C8B-B14F-4D97-AF65-F5344CB8AC3E}">
        <p14:creationId xmlns:p14="http://schemas.microsoft.com/office/powerpoint/2010/main" val="30274430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4B894E-30AC-9A70-432A-1BD4FEFF2A2A}"/>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0D75530B-814E-317E-EE6D-464B43C4419A}"/>
              </a:ext>
            </a:extLst>
          </p:cNvPr>
          <p:cNvSpPr>
            <a:spLocks noGrp="1"/>
          </p:cNvSpPr>
          <p:nvPr>
            <p:ph type="title"/>
          </p:nvPr>
        </p:nvSpPr>
        <p:spPr>
          <a:xfrm>
            <a:off x="712120" y="2099563"/>
            <a:ext cx="9644062" cy="3158237"/>
          </a:xfrm>
        </p:spPr>
        <p:txBody>
          <a:bodyPr>
            <a:normAutofit/>
          </a:bodyPr>
          <a:lstStyle/>
          <a:p>
            <a:r>
              <a:rPr lang="en-US" dirty="0"/>
              <a:t>Session 2: </a:t>
            </a:r>
            <a:br>
              <a:rPr lang="en-US" dirty="0"/>
            </a:br>
            <a:r>
              <a:rPr lang="en-US" dirty="0"/>
              <a:t>Introspection and Reflection</a:t>
            </a:r>
          </a:p>
        </p:txBody>
      </p:sp>
    </p:spTree>
    <p:extLst>
      <p:ext uri="{BB962C8B-B14F-4D97-AF65-F5344CB8AC3E}">
        <p14:creationId xmlns:p14="http://schemas.microsoft.com/office/powerpoint/2010/main" val="25061176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B518C1E-2774-05AB-AAFC-BBC1EA5E9EB6}"/>
              </a:ext>
            </a:extLst>
          </p:cNvPr>
          <p:cNvSpPr>
            <a:spLocks noGrp="1"/>
          </p:cNvSpPr>
          <p:nvPr>
            <p:ph type="title"/>
          </p:nvPr>
        </p:nvSpPr>
        <p:spPr>
          <a:xfrm>
            <a:off x="329184" y="2605908"/>
            <a:ext cx="5897880" cy="1477328"/>
          </a:xfrm>
        </p:spPr>
        <p:txBody>
          <a:bodyPr/>
          <a:lstStyle/>
          <a:p>
            <a:r>
              <a:rPr lang="en-US" dirty="0"/>
              <a:t>Introspection Activity and Reflection</a:t>
            </a:r>
          </a:p>
        </p:txBody>
      </p:sp>
      <p:pic>
        <p:nvPicPr>
          <p:cNvPr id="11266" name="Picture 2" descr="Self-assessing educator Social and Emotional Competencies and Instruction by A I R">
            <a:extLst>
              <a:ext uri="{FF2B5EF4-FFF2-40B4-BE49-F238E27FC236}">
                <a16:creationId xmlns:a16="http://schemas.microsoft.com/office/drawing/2014/main" id="{249F48DE-0459-23EF-E5B5-4878798032B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6916" y="-250114"/>
            <a:ext cx="5635083" cy="7124250"/>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3F649B7B-DEB5-4291-DF6A-35C4B1F89FD8}"/>
              </a:ext>
            </a:extLst>
          </p:cNvPr>
          <p:cNvSpPr>
            <a:spLocks noGrp="1"/>
          </p:cNvSpPr>
          <p:nvPr>
            <p:ph type="sldNum" sz="quarter" idx="11"/>
          </p:nvPr>
        </p:nvSpPr>
        <p:spPr>
          <a:xfrm>
            <a:off x="8610600" y="6355080"/>
            <a:ext cx="27432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400"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fld id="{F6D5A3E9-54FA-3E42-8121-70EAF8EFF173}" type="slidenum">
              <a:rPr lang="en-US" smtClean="0"/>
              <a:pPr/>
              <a:t>23</a:t>
            </a:fld>
            <a:endParaRPr lang="en-US" dirty="0"/>
          </a:p>
        </p:txBody>
      </p:sp>
    </p:spTree>
    <p:extLst>
      <p:ext uri="{BB962C8B-B14F-4D97-AF65-F5344CB8AC3E}">
        <p14:creationId xmlns:p14="http://schemas.microsoft.com/office/powerpoint/2010/main" val="8781616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A6419F-D360-0BAB-CE5C-730CBBFF8FB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D83E8113-3839-EF7F-62DE-0F800A14E348}"/>
              </a:ext>
            </a:extLst>
          </p:cNvPr>
          <p:cNvSpPr>
            <a:spLocks noGrp="1"/>
          </p:cNvSpPr>
          <p:nvPr>
            <p:ph type="title"/>
          </p:nvPr>
        </p:nvSpPr>
        <p:spPr>
          <a:xfrm>
            <a:off x="329184" y="243708"/>
            <a:ext cx="5897880" cy="1015663"/>
          </a:xfrm>
        </p:spPr>
        <p:txBody>
          <a:bodyPr/>
          <a:lstStyle/>
          <a:p>
            <a:r>
              <a:rPr lang="en-US" dirty="0"/>
              <a:t>Introspection Activity and Reflection</a:t>
            </a:r>
          </a:p>
        </p:txBody>
      </p:sp>
      <p:sp>
        <p:nvSpPr>
          <p:cNvPr id="5" name="Content Placeholder 4">
            <a:extLst>
              <a:ext uri="{FF2B5EF4-FFF2-40B4-BE49-F238E27FC236}">
                <a16:creationId xmlns:a16="http://schemas.microsoft.com/office/drawing/2014/main" id="{3DBC8783-CCB7-FD0C-7DA5-4DEAD82C3E62}"/>
              </a:ext>
            </a:extLst>
          </p:cNvPr>
          <p:cNvSpPr>
            <a:spLocks noGrp="1"/>
          </p:cNvSpPr>
          <p:nvPr>
            <p:ph sz="half" idx="1"/>
          </p:nvPr>
        </p:nvSpPr>
        <p:spPr>
          <a:xfrm>
            <a:off x="329184" y="1833140"/>
            <a:ext cx="5897880" cy="4781152"/>
          </a:xfrm>
        </p:spPr>
        <p:txBody>
          <a:bodyPr/>
          <a:lstStyle/>
          <a:p>
            <a:r>
              <a:rPr lang="en-US" sz="2400" dirty="0"/>
              <a:t>Debrief questions</a:t>
            </a:r>
          </a:p>
          <a:p>
            <a:pPr marL="803275" lvl="1" indent="-342900">
              <a:lnSpc>
                <a:spcPct val="110000"/>
              </a:lnSpc>
            </a:pPr>
            <a:r>
              <a:rPr lang="en-US" sz="2200" dirty="0"/>
              <a:t>What was this experience like? What came up for you?</a:t>
            </a:r>
          </a:p>
          <a:p>
            <a:pPr marL="803275" lvl="1" indent="-342900">
              <a:lnSpc>
                <a:spcPct val="110000"/>
              </a:lnSpc>
            </a:pPr>
            <a:r>
              <a:rPr lang="en-US" sz="2200" dirty="0"/>
              <a:t>What did you learn about yourself and your practice? What did you already know?</a:t>
            </a:r>
          </a:p>
          <a:p>
            <a:pPr marL="803275" lvl="1" indent="-342900">
              <a:lnSpc>
                <a:spcPct val="110000"/>
              </a:lnSpc>
            </a:pPr>
            <a:r>
              <a:rPr lang="en-US" sz="2200" dirty="0"/>
              <a:t>What questions do you still have?</a:t>
            </a:r>
          </a:p>
          <a:p>
            <a:pPr marL="803275" lvl="1" indent="-342900">
              <a:lnSpc>
                <a:spcPct val="110000"/>
              </a:lnSpc>
            </a:pPr>
            <a:r>
              <a:rPr lang="en-US" sz="2200" dirty="0"/>
              <a:t>How can you bring this learning back to your context?</a:t>
            </a:r>
          </a:p>
        </p:txBody>
      </p:sp>
      <p:sp>
        <p:nvSpPr>
          <p:cNvPr id="6" name="Picture Placeholder 5">
            <a:extLst>
              <a:ext uri="{FF2B5EF4-FFF2-40B4-BE49-F238E27FC236}">
                <a16:creationId xmlns:a16="http://schemas.microsoft.com/office/drawing/2014/main" id="{6BAE9198-BA58-B05B-EABC-BEDA3C61F9BC}"/>
              </a:ext>
            </a:extLst>
          </p:cNvPr>
          <p:cNvSpPr>
            <a:spLocks noGrp="1"/>
          </p:cNvSpPr>
          <p:nvPr>
            <p:ph type="pic" sz="quarter" idx="13"/>
          </p:nvPr>
        </p:nvSpPr>
        <p:spPr/>
        <p:txBody>
          <a:bodyPr/>
          <a:lstStyle/>
          <a:p>
            <a:endParaRPr lang="en-US"/>
          </a:p>
        </p:txBody>
      </p:sp>
      <p:pic>
        <p:nvPicPr>
          <p:cNvPr id="11266" name="Picture 2">
            <a:extLst>
              <a:ext uri="{FF2B5EF4-FFF2-40B4-BE49-F238E27FC236}">
                <a16:creationId xmlns:a16="http://schemas.microsoft.com/office/drawing/2014/main" id="{4061EB9F-EF9D-60E5-61E1-8F5DF32115F7}"/>
              </a:ex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6916" y="-250114"/>
            <a:ext cx="5635083" cy="7124250"/>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85F4A15B-C20F-A227-77CE-ED55CDA60EBB}"/>
              </a:ext>
            </a:extLst>
          </p:cNvPr>
          <p:cNvSpPr>
            <a:spLocks noGrp="1"/>
          </p:cNvSpPr>
          <p:nvPr>
            <p:ph type="sldNum" sz="quarter" idx="11"/>
          </p:nvPr>
        </p:nvSpPr>
        <p:spPr>
          <a:xfrm>
            <a:off x="8610600" y="6355080"/>
            <a:ext cx="27432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400"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fld id="{F6D5A3E9-54FA-3E42-8121-70EAF8EFF173}" type="slidenum">
              <a:rPr lang="en-US" smtClean="0"/>
              <a:pPr/>
              <a:t>24</a:t>
            </a:fld>
            <a:endParaRPr lang="en-US" dirty="0"/>
          </a:p>
        </p:txBody>
      </p:sp>
    </p:spTree>
    <p:extLst>
      <p:ext uri="{BB962C8B-B14F-4D97-AF65-F5344CB8AC3E}">
        <p14:creationId xmlns:p14="http://schemas.microsoft.com/office/powerpoint/2010/main" val="35533843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7DAAFFD-A050-2F2C-5260-7CA54DBAE50D}"/>
              </a:ext>
            </a:extLst>
          </p:cNvPr>
          <p:cNvSpPr>
            <a:spLocks noGrp="1"/>
          </p:cNvSpPr>
          <p:nvPr>
            <p:ph type="title"/>
          </p:nvPr>
        </p:nvSpPr>
        <p:spPr/>
        <p:txBody>
          <a:bodyPr/>
          <a:lstStyle/>
          <a:p>
            <a:r>
              <a:rPr lang="en-US"/>
              <a:t>Practicing Gratitude</a:t>
            </a:r>
          </a:p>
        </p:txBody>
      </p:sp>
      <p:sp>
        <p:nvSpPr>
          <p:cNvPr id="8" name="Content Placeholder 7">
            <a:extLst>
              <a:ext uri="{FF2B5EF4-FFF2-40B4-BE49-F238E27FC236}">
                <a16:creationId xmlns:a16="http://schemas.microsoft.com/office/drawing/2014/main" id="{760D98F0-6B2A-5185-2577-B410B754A3BE}"/>
              </a:ext>
            </a:extLst>
          </p:cNvPr>
          <p:cNvSpPr>
            <a:spLocks noGrp="1"/>
          </p:cNvSpPr>
          <p:nvPr>
            <p:ph sz="half" idx="2"/>
          </p:nvPr>
        </p:nvSpPr>
        <p:spPr>
          <a:xfrm>
            <a:off x="3278256" y="1375365"/>
            <a:ext cx="5635487" cy="1409425"/>
          </a:xfrm>
        </p:spPr>
        <p:txBody>
          <a:bodyPr/>
          <a:lstStyle/>
          <a:p>
            <a:pPr algn="ctr"/>
            <a:r>
              <a:rPr lang="en-US" sz="2400" dirty="0"/>
              <a:t>I’m grateful for … because …</a:t>
            </a:r>
          </a:p>
        </p:txBody>
      </p:sp>
      <p:pic>
        <p:nvPicPr>
          <p:cNvPr id="10" name="Content Placeholder 9">
            <a:extLst>
              <a:ext uri="{FF2B5EF4-FFF2-40B4-BE49-F238E27FC236}">
                <a16:creationId xmlns:a16="http://schemas.microsoft.com/office/drawing/2014/main" id="{9D0C293F-8B32-D822-7DF4-6A0F960CE47D}"/>
              </a:ext>
              <a:ext uri="{C183D7F6-B498-43B3-948B-1728B52AA6E4}">
                <adec:decorative xmlns:adec="http://schemas.microsoft.com/office/drawing/2017/decorative" val="1"/>
              </a:ext>
            </a:extLst>
          </p:cNvPr>
          <p:cNvPicPr>
            <a:picLocks noGrp="1" noChangeAspect="1"/>
          </p:cNvPicPr>
          <p:nvPr>
            <p:ph sz="half" idx="1"/>
          </p:nvPr>
        </p:nvPicPr>
        <p:blipFill rotWithShape="1">
          <a:blip r:embed="rId3"/>
          <a:srcRect t="7521" b="28667"/>
          <a:stretch/>
        </p:blipFill>
        <p:spPr>
          <a:xfrm>
            <a:off x="-94129" y="2321165"/>
            <a:ext cx="12286129" cy="5217823"/>
          </a:xfrm>
        </p:spPr>
      </p:pic>
      <p:sp>
        <p:nvSpPr>
          <p:cNvPr id="2" name="Slide Number Placeholder 1">
            <a:extLst>
              <a:ext uri="{FF2B5EF4-FFF2-40B4-BE49-F238E27FC236}">
                <a16:creationId xmlns:a16="http://schemas.microsoft.com/office/drawing/2014/main" id="{432B89F4-E975-A762-C395-8E0E2B055932}"/>
              </a:ext>
            </a:extLst>
          </p:cNvPr>
          <p:cNvSpPr txBox="1">
            <a:spLocks/>
          </p:cNvSpPr>
          <p:nvPr/>
        </p:nvSpPr>
        <p:spPr>
          <a:xfrm>
            <a:off x="8610600" y="6355080"/>
            <a:ext cx="27432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400"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fld id="{F6D5A3E9-54FA-3E42-8121-70EAF8EFF173}" type="slidenum">
              <a:rPr lang="en-US" smtClean="0">
                <a:solidFill>
                  <a:schemeClr val="bg1"/>
                </a:solidFill>
              </a:rPr>
              <a:pPr/>
              <a:t>25</a:t>
            </a:fld>
            <a:endParaRPr lang="en-US" dirty="0">
              <a:solidFill>
                <a:schemeClr val="bg1"/>
              </a:solidFill>
            </a:endParaRPr>
          </a:p>
        </p:txBody>
      </p:sp>
    </p:spTree>
    <p:extLst>
      <p:ext uri="{BB962C8B-B14F-4D97-AF65-F5344CB8AC3E}">
        <p14:creationId xmlns:p14="http://schemas.microsoft.com/office/powerpoint/2010/main" val="42519310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16C795-94B5-E526-C733-FC32E2525580}"/>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489CC88E-0566-D0A4-A215-6FE1335FF680}"/>
              </a:ext>
            </a:extLst>
          </p:cNvPr>
          <p:cNvSpPr>
            <a:spLocks noGrp="1"/>
          </p:cNvSpPr>
          <p:nvPr>
            <p:ph type="title"/>
          </p:nvPr>
        </p:nvSpPr>
        <p:spPr>
          <a:xfrm>
            <a:off x="4651947" y="1653230"/>
            <a:ext cx="2888105" cy="553998"/>
          </a:xfrm>
        </p:spPr>
        <p:txBody>
          <a:bodyPr/>
          <a:lstStyle/>
          <a:p>
            <a:r>
              <a:rPr lang="en-US" dirty="0"/>
              <a:t>Lunch (1 hour)</a:t>
            </a:r>
          </a:p>
        </p:txBody>
      </p:sp>
      <p:grpSp>
        <p:nvGrpSpPr>
          <p:cNvPr id="3" name="Group 2">
            <a:extLst>
              <a:ext uri="{FF2B5EF4-FFF2-40B4-BE49-F238E27FC236}">
                <a16:creationId xmlns:a16="http://schemas.microsoft.com/office/drawing/2014/main" id="{3767C79F-FD26-FD18-804F-49190AE08056}"/>
              </a:ext>
              <a:ext uri="{C183D7F6-B498-43B3-948B-1728B52AA6E4}">
                <adec:decorative xmlns:adec="http://schemas.microsoft.com/office/drawing/2017/decorative" val="1"/>
              </a:ext>
            </a:extLst>
          </p:cNvPr>
          <p:cNvGrpSpPr/>
          <p:nvPr/>
        </p:nvGrpSpPr>
        <p:grpSpPr>
          <a:xfrm>
            <a:off x="2617946" y="2408187"/>
            <a:ext cx="6863256" cy="3733800"/>
            <a:chOff x="2617946" y="2408187"/>
            <a:chExt cx="6863256" cy="3733800"/>
          </a:xfrm>
        </p:grpSpPr>
        <p:pic>
          <p:nvPicPr>
            <p:cNvPr id="6" name="Graphic 5" descr="Clock outline">
              <a:extLst>
                <a:ext uri="{FF2B5EF4-FFF2-40B4-BE49-F238E27FC236}">
                  <a16:creationId xmlns:a16="http://schemas.microsoft.com/office/drawing/2014/main" id="{1FF6544C-BE3B-BBF7-ECB2-4C1D150A26B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229100" y="2408187"/>
              <a:ext cx="3733800" cy="3733800"/>
            </a:xfrm>
            <a:prstGeom prst="rect">
              <a:avLst/>
            </a:prstGeom>
          </p:spPr>
        </p:pic>
        <p:pic>
          <p:nvPicPr>
            <p:cNvPr id="13" name="Graphic 12" descr="Fork outline">
              <a:extLst>
                <a:ext uri="{FF2B5EF4-FFF2-40B4-BE49-F238E27FC236}">
                  <a16:creationId xmlns:a16="http://schemas.microsoft.com/office/drawing/2014/main" id="{78DD2411-34BE-A63B-50EF-25A7B98697C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8892589">
              <a:off x="2617946" y="3063427"/>
              <a:ext cx="2423319" cy="2423319"/>
            </a:xfrm>
            <a:prstGeom prst="rect">
              <a:avLst/>
            </a:prstGeom>
          </p:spPr>
        </p:pic>
        <p:pic>
          <p:nvPicPr>
            <p:cNvPr id="15" name="Graphic 14" descr="Knife outline">
              <a:extLst>
                <a:ext uri="{FF2B5EF4-FFF2-40B4-BE49-F238E27FC236}">
                  <a16:creationId xmlns:a16="http://schemas.microsoft.com/office/drawing/2014/main" id="{FA97CF25-9003-4BD8-9784-B1AE8E57239E}"/>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18906554">
              <a:off x="7057883" y="3064707"/>
              <a:ext cx="2423319" cy="2423319"/>
            </a:xfrm>
            <a:prstGeom prst="rect">
              <a:avLst/>
            </a:prstGeom>
          </p:spPr>
        </p:pic>
      </p:grpSp>
      <p:sp>
        <p:nvSpPr>
          <p:cNvPr id="2" name="Slide Number Placeholder 1">
            <a:extLst>
              <a:ext uri="{FF2B5EF4-FFF2-40B4-BE49-F238E27FC236}">
                <a16:creationId xmlns:a16="http://schemas.microsoft.com/office/drawing/2014/main" id="{F61D7340-A526-66E3-7197-01B4DC9CD743}"/>
              </a:ext>
            </a:extLst>
          </p:cNvPr>
          <p:cNvSpPr>
            <a:spLocks noGrp="1"/>
          </p:cNvSpPr>
          <p:nvPr>
            <p:ph type="sldNum" sz="quarter" idx="11"/>
          </p:nvPr>
        </p:nvSpPr>
        <p:spPr>
          <a:xfrm>
            <a:off x="8610600" y="6355080"/>
            <a:ext cx="27432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400"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fld id="{F6D5A3E9-54FA-3E42-8121-70EAF8EFF173}" type="slidenum">
              <a:rPr lang="en-US" smtClean="0"/>
              <a:pPr/>
              <a:t>26</a:t>
            </a:fld>
            <a:endParaRPr lang="en-US" dirty="0"/>
          </a:p>
        </p:txBody>
      </p:sp>
    </p:spTree>
    <p:extLst>
      <p:ext uri="{BB962C8B-B14F-4D97-AF65-F5344CB8AC3E}">
        <p14:creationId xmlns:p14="http://schemas.microsoft.com/office/powerpoint/2010/main" val="16261074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3158CF-0CCC-B7F6-00D6-EF53BB0BB854}"/>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D9776194-6136-731D-A3C8-2D7BA584652F}"/>
              </a:ext>
            </a:extLst>
          </p:cNvPr>
          <p:cNvSpPr>
            <a:spLocks noGrp="1"/>
          </p:cNvSpPr>
          <p:nvPr>
            <p:ph type="title"/>
          </p:nvPr>
        </p:nvSpPr>
        <p:spPr>
          <a:xfrm>
            <a:off x="712120" y="2099563"/>
            <a:ext cx="9644062" cy="2647249"/>
          </a:xfrm>
        </p:spPr>
        <p:txBody>
          <a:bodyPr>
            <a:normAutofit/>
          </a:bodyPr>
          <a:lstStyle/>
          <a:p>
            <a:r>
              <a:rPr lang="en-US"/>
              <a:t>Session 3: </a:t>
            </a:r>
            <a:br>
              <a:rPr lang="en-US"/>
            </a:br>
            <a:r>
              <a:rPr lang="en-US"/>
              <a:t>Transformative SEL Integration</a:t>
            </a:r>
          </a:p>
        </p:txBody>
      </p:sp>
    </p:spTree>
    <p:extLst>
      <p:ext uri="{BB962C8B-B14F-4D97-AF65-F5344CB8AC3E}">
        <p14:creationId xmlns:p14="http://schemas.microsoft.com/office/powerpoint/2010/main" val="32995590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980BCA-4191-1E43-3468-49F466B7E5D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DC4D8537-59E7-3CA9-BBBE-206A12014268}"/>
              </a:ext>
            </a:extLst>
          </p:cNvPr>
          <p:cNvSpPr>
            <a:spLocks noGrp="1"/>
          </p:cNvSpPr>
          <p:nvPr>
            <p:ph type="title"/>
          </p:nvPr>
        </p:nvSpPr>
        <p:spPr/>
        <p:txBody>
          <a:bodyPr/>
          <a:lstStyle/>
          <a:p>
            <a:r>
              <a:rPr lang="en-US" dirty="0"/>
              <a:t>Transformative SEL Integration</a:t>
            </a:r>
          </a:p>
        </p:txBody>
      </p:sp>
      <p:sp>
        <p:nvSpPr>
          <p:cNvPr id="5" name="Text Placeholder 4">
            <a:extLst>
              <a:ext uri="{FF2B5EF4-FFF2-40B4-BE49-F238E27FC236}">
                <a16:creationId xmlns:a16="http://schemas.microsoft.com/office/drawing/2014/main" id="{9DE063DB-774C-A79C-7CCF-0C01D299E4AD}"/>
              </a:ext>
            </a:extLst>
          </p:cNvPr>
          <p:cNvSpPr>
            <a:spLocks noGrp="1"/>
          </p:cNvSpPr>
          <p:nvPr>
            <p:ph type="body" sz="quarter" idx="14"/>
          </p:nvPr>
        </p:nvSpPr>
        <p:spPr>
          <a:xfrm>
            <a:off x="329184" y="1209289"/>
            <a:ext cx="5897880" cy="478144"/>
          </a:xfrm>
        </p:spPr>
        <p:txBody>
          <a:bodyPr/>
          <a:lstStyle/>
          <a:p>
            <a:pPr marL="76200" indent="0">
              <a:buNone/>
            </a:pPr>
            <a:r>
              <a:rPr lang="en-US" dirty="0">
                <a:latin typeface="Arial"/>
                <a:cs typeface="Arial"/>
              </a:rPr>
              <a:t>Teacher’s Guides review and practice</a:t>
            </a:r>
          </a:p>
        </p:txBody>
      </p:sp>
      <p:sp>
        <p:nvSpPr>
          <p:cNvPr id="6" name="Content Placeholder 5">
            <a:extLst>
              <a:ext uri="{FF2B5EF4-FFF2-40B4-BE49-F238E27FC236}">
                <a16:creationId xmlns:a16="http://schemas.microsoft.com/office/drawing/2014/main" id="{394A02F1-12A0-16AE-E113-E2F51A8034D8}"/>
              </a:ext>
            </a:extLst>
          </p:cNvPr>
          <p:cNvSpPr>
            <a:spLocks noGrp="1"/>
          </p:cNvSpPr>
          <p:nvPr>
            <p:ph sz="half" idx="1"/>
          </p:nvPr>
        </p:nvSpPr>
        <p:spPr>
          <a:xfrm>
            <a:off x="329184" y="1924050"/>
            <a:ext cx="5897880" cy="3401637"/>
          </a:xfrm>
        </p:spPr>
        <p:txBody>
          <a:bodyPr/>
          <a:lstStyle/>
          <a:p>
            <a:pPr marL="342900" indent="-342900">
              <a:buFont typeface="Arial" panose="020B0604020202020204" pitchFamily="34" charset="0"/>
              <a:buChar char="•"/>
            </a:pPr>
            <a:r>
              <a:rPr lang="en-US" dirty="0"/>
              <a:t>English language arts</a:t>
            </a:r>
          </a:p>
          <a:p>
            <a:pPr marL="342900" indent="-342900">
              <a:buFont typeface="Arial" panose="020B0604020202020204" pitchFamily="34" charset="0"/>
              <a:buChar char="•"/>
            </a:pPr>
            <a:r>
              <a:rPr lang="en-US" dirty="0"/>
              <a:t>Arts</a:t>
            </a:r>
          </a:p>
          <a:p>
            <a:pPr marL="342900" indent="-342900">
              <a:buFont typeface="Arial" panose="020B0604020202020204" pitchFamily="34" charset="0"/>
              <a:buChar char="•"/>
            </a:pPr>
            <a:r>
              <a:rPr lang="en-US" dirty="0"/>
              <a:t>Health</a:t>
            </a:r>
          </a:p>
          <a:p>
            <a:pPr marL="342900" indent="-342900">
              <a:buFont typeface="Arial" panose="020B0604020202020204" pitchFamily="34" charset="0"/>
              <a:buChar char="•"/>
            </a:pPr>
            <a:r>
              <a:rPr lang="en-US" dirty="0"/>
              <a:t>Math</a:t>
            </a:r>
          </a:p>
          <a:p>
            <a:pPr marL="342900" indent="-342900">
              <a:buFont typeface="Arial" panose="020B0604020202020204" pitchFamily="34" charset="0"/>
              <a:buChar char="•"/>
            </a:pPr>
            <a:r>
              <a:rPr lang="en-US" dirty="0"/>
              <a:t>Science </a:t>
            </a:r>
          </a:p>
          <a:p>
            <a:pPr marL="342900" indent="-342900">
              <a:buFont typeface="Arial" panose="020B0604020202020204" pitchFamily="34" charset="0"/>
              <a:buChar char="•"/>
            </a:pPr>
            <a:r>
              <a:rPr lang="en-US" dirty="0"/>
              <a:t>Social sciences</a:t>
            </a:r>
          </a:p>
        </p:txBody>
      </p:sp>
      <p:sp>
        <p:nvSpPr>
          <p:cNvPr id="7" name="Text Placeholder 4">
            <a:extLst>
              <a:ext uri="{FF2B5EF4-FFF2-40B4-BE49-F238E27FC236}">
                <a16:creationId xmlns:a16="http://schemas.microsoft.com/office/drawing/2014/main" id="{3AA20387-41DB-9A7C-9145-F5FA13FC0879}"/>
              </a:ext>
            </a:extLst>
          </p:cNvPr>
          <p:cNvSpPr txBox="1">
            <a:spLocks/>
          </p:cNvSpPr>
          <p:nvPr/>
        </p:nvSpPr>
        <p:spPr bwMode="auto">
          <a:xfrm>
            <a:off x="329184" y="5535001"/>
            <a:ext cx="5766816" cy="1525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0" indent="0" algn="l" rtl="0" eaLnBrk="1" fontAlgn="base" hangingPunct="1">
              <a:lnSpc>
                <a:spcPct val="114000"/>
              </a:lnSpc>
              <a:spcBef>
                <a:spcPts val="1000"/>
              </a:spcBef>
              <a:spcAft>
                <a:spcPts val="600"/>
              </a:spcAft>
              <a:buClr>
                <a:srgbClr val="4B6D23"/>
              </a:buClr>
              <a:buSzPct val="140000"/>
              <a:buFont typeface="Arial" panose="020B0604020202020204" pitchFamily="34" charset="0"/>
              <a:buNone/>
              <a:defRPr sz="2400" b="1" kern="1200">
                <a:solidFill>
                  <a:srgbClr val="2E6AA6"/>
                </a:solidFill>
                <a:latin typeface="Arial" panose="020B0604020202020204" pitchFamily="34" charset="0"/>
                <a:ea typeface="+mn-ea"/>
                <a:cs typeface="Arial" panose="020B0604020202020204" pitchFamily="34" charset="0"/>
              </a:defRPr>
            </a:lvl1pPr>
            <a:lvl2pPr marL="460375" indent="-230188" algn="l" rtl="0" eaLnBrk="1" fontAlgn="base" hangingPunct="1">
              <a:lnSpc>
                <a:spcPct val="90000"/>
              </a:lnSpc>
              <a:spcBef>
                <a:spcPts val="500"/>
              </a:spcBef>
              <a:spcAft>
                <a:spcPts val="600"/>
              </a:spcAft>
              <a:buClr>
                <a:srgbClr val="1E1E2D"/>
              </a:buClr>
              <a:buSzPct val="140000"/>
              <a:buFont typeface="Arial" panose="020B0604020202020204" pitchFamily="34" charset="0"/>
              <a:buChar char="•"/>
              <a:defRPr sz="2200" kern="1200">
                <a:solidFill>
                  <a:srgbClr val="1E1E2D"/>
                </a:solidFill>
                <a:latin typeface="Arial" panose="020B0604020202020204" pitchFamily="34" charset="0"/>
                <a:ea typeface="+mn-ea"/>
                <a:cs typeface="Arial" panose="020B0604020202020204" pitchFamily="34" charset="0"/>
              </a:defRPr>
            </a:lvl2pPr>
            <a:lvl3pPr marL="692150" indent="-231775" algn="l" rtl="0" eaLnBrk="1" fontAlgn="base" hangingPunct="1">
              <a:lnSpc>
                <a:spcPct val="90000"/>
              </a:lnSpc>
              <a:spcBef>
                <a:spcPts val="500"/>
              </a:spcBef>
              <a:spcAft>
                <a:spcPts val="600"/>
              </a:spcAft>
              <a:buClr>
                <a:srgbClr val="1E1E2D"/>
              </a:buClr>
              <a:buSzPct val="140000"/>
              <a:buFont typeface="Arial" panose="020B0604020202020204" pitchFamily="34" charset="0"/>
              <a:buChar char="•"/>
              <a:defRPr sz="2000" kern="1200">
                <a:solidFill>
                  <a:srgbClr val="1E1E2D"/>
                </a:solidFill>
                <a:latin typeface="Arial" panose="020B0604020202020204" pitchFamily="34" charset="0"/>
                <a:ea typeface="+mn-ea"/>
                <a:cs typeface="Arial" panose="020B0604020202020204" pitchFamily="34" charset="0"/>
              </a:defRPr>
            </a:lvl3pPr>
            <a:lvl4pPr marL="1038225" indent="-230188" algn="l" rtl="0" eaLnBrk="1" fontAlgn="base" hangingPunct="1">
              <a:lnSpc>
                <a:spcPct val="90000"/>
              </a:lnSpc>
              <a:spcBef>
                <a:spcPts val="500"/>
              </a:spcBef>
              <a:spcAft>
                <a:spcPts val="600"/>
              </a:spcAft>
              <a:buClr>
                <a:srgbClr val="1E1E2D"/>
              </a:buClr>
              <a:buSzPct val="140000"/>
              <a:buFont typeface="Arial" panose="020B0604020202020204" pitchFamily="34" charset="0"/>
              <a:buChar char="•"/>
              <a:defRPr kern="1200">
                <a:solidFill>
                  <a:srgbClr val="1E1E2D"/>
                </a:solidFill>
                <a:latin typeface="Arial" panose="020B0604020202020204" pitchFamily="34" charset="0"/>
                <a:ea typeface="+mn-ea"/>
                <a:cs typeface="Arial" panose="020B0604020202020204" pitchFamily="34" charset="0"/>
              </a:defRPr>
            </a:lvl4pPr>
            <a:lvl5pPr marL="1500188" indent="-346075" algn="l" rtl="0" eaLnBrk="1" fontAlgn="base" hangingPunct="1">
              <a:lnSpc>
                <a:spcPct val="90000"/>
              </a:lnSpc>
              <a:spcBef>
                <a:spcPts val="500"/>
              </a:spcBef>
              <a:spcAft>
                <a:spcPts val="600"/>
              </a:spcAft>
              <a:buClr>
                <a:srgbClr val="1E1E2D"/>
              </a:buClr>
              <a:buSzPct val="140000"/>
              <a:buFont typeface="Arial" panose="020B0604020202020204" pitchFamily="34" charset="0"/>
              <a:buChar char="•"/>
              <a:defRPr kern="1200">
                <a:solidFill>
                  <a:srgbClr val="1E1E2D"/>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76200"/>
            <a:r>
              <a:rPr lang="en-US" dirty="0">
                <a:latin typeface="Arial"/>
                <a:cs typeface="Arial"/>
              </a:rPr>
              <a:t>Implementation guides review and practice</a:t>
            </a:r>
          </a:p>
          <a:p>
            <a:endParaRPr lang="en-US" dirty="0"/>
          </a:p>
        </p:txBody>
      </p:sp>
      <p:pic>
        <p:nvPicPr>
          <p:cNvPr id="14338" name="Picture 2" descr="School students in chemistry class">
            <a:extLst>
              <a:ext uri="{FF2B5EF4-FFF2-40B4-BE49-F238E27FC236}">
                <a16:creationId xmlns:a16="http://schemas.microsoft.com/office/drawing/2014/main" id="{CA589394-5CFA-8A06-8641-C33B6CDA1D81}"/>
              </a:ext>
              <a:ext uri="{C183D7F6-B498-43B3-948B-1728B52AA6E4}">
                <adec:decorative xmlns:adec="http://schemas.microsoft.com/office/drawing/2017/decorative" val="1"/>
              </a:ext>
            </a:extLst>
          </p:cNvPr>
          <p:cNvPicPr>
            <a:picLocks noChangeAspect="1" noChangeArrowheads="1"/>
          </p:cNvPicPr>
          <p:nvPr/>
        </p:nvPicPr>
        <p:blipFill rotWithShape="1">
          <a:blip r:embed="rId3"/>
          <a:srcRect l="-52" r="45280"/>
          <a:stretch/>
        </p:blipFill>
        <p:spPr bwMode="auto">
          <a:xfrm>
            <a:off x="6556148" y="0"/>
            <a:ext cx="5635851"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A0F17604-61C2-43B2-D762-30BEF70029B3}"/>
              </a:ext>
            </a:extLst>
          </p:cNvPr>
          <p:cNvSpPr>
            <a:spLocks noGrp="1"/>
          </p:cNvSpPr>
          <p:nvPr>
            <p:ph type="sldNum" sz="quarter" idx="11"/>
          </p:nvPr>
        </p:nvSpPr>
        <p:spPr>
          <a:xfrm>
            <a:off x="8610600" y="6355080"/>
            <a:ext cx="27432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400"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fld id="{F6D5A3E9-54FA-3E42-8121-70EAF8EFF173}" type="slidenum">
              <a:rPr lang="en-US" smtClean="0">
                <a:solidFill>
                  <a:schemeClr val="bg1"/>
                </a:solidFill>
              </a:rPr>
              <a:pPr/>
              <a:t>28</a:t>
            </a:fld>
            <a:endParaRPr lang="en-US" dirty="0">
              <a:solidFill>
                <a:schemeClr val="bg1"/>
              </a:solidFill>
            </a:endParaRPr>
          </a:p>
        </p:txBody>
      </p:sp>
    </p:spTree>
    <p:extLst>
      <p:ext uri="{BB962C8B-B14F-4D97-AF65-F5344CB8AC3E}">
        <p14:creationId xmlns:p14="http://schemas.microsoft.com/office/powerpoint/2010/main" val="22017056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8A6000-F299-E746-7C2C-68001BDD3B8B}"/>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5AB5359C-7440-CC8D-AF23-356CA461DD15}"/>
              </a:ext>
            </a:extLst>
          </p:cNvPr>
          <p:cNvSpPr>
            <a:spLocks noGrp="1"/>
          </p:cNvSpPr>
          <p:nvPr>
            <p:ph type="title"/>
          </p:nvPr>
        </p:nvSpPr>
        <p:spPr>
          <a:xfrm>
            <a:off x="329184" y="243708"/>
            <a:ext cx="11584520" cy="1015663"/>
          </a:xfrm>
        </p:spPr>
        <p:txBody>
          <a:bodyPr/>
          <a:lstStyle/>
          <a:p>
            <a:r>
              <a:rPr lang="en-US" dirty="0"/>
              <a:t>Transformative SEL Integration: Teacher’s Guide Review (1)</a:t>
            </a:r>
          </a:p>
        </p:txBody>
      </p:sp>
      <p:sp>
        <p:nvSpPr>
          <p:cNvPr id="5" name="Text Placeholder 4">
            <a:extLst>
              <a:ext uri="{FF2B5EF4-FFF2-40B4-BE49-F238E27FC236}">
                <a16:creationId xmlns:a16="http://schemas.microsoft.com/office/drawing/2014/main" id="{F2043DE9-7CE6-6B03-66DF-58062D2F275A}"/>
              </a:ext>
            </a:extLst>
          </p:cNvPr>
          <p:cNvSpPr>
            <a:spLocks noGrp="1"/>
          </p:cNvSpPr>
          <p:nvPr>
            <p:ph type="body" idx="1"/>
          </p:nvPr>
        </p:nvSpPr>
        <p:spPr>
          <a:xfrm>
            <a:off x="417442" y="1584315"/>
            <a:ext cx="6037145" cy="1036181"/>
          </a:xfrm>
        </p:spPr>
        <p:txBody>
          <a:bodyPr/>
          <a:lstStyle/>
          <a:p>
            <a:pPr marL="76200" indent="0">
              <a:buNone/>
            </a:pPr>
            <a:r>
              <a:rPr lang="en-US" dirty="0"/>
              <a:t>Guiding questions</a:t>
            </a:r>
          </a:p>
        </p:txBody>
      </p:sp>
      <p:sp>
        <p:nvSpPr>
          <p:cNvPr id="6" name="Content Placeholder 5">
            <a:extLst>
              <a:ext uri="{FF2B5EF4-FFF2-40B4-BE49-F238E27FC236}">
                <a16:creationId xmlns:a16="http://schemas.microsoft.com/office/drawing/2014/main" id="{AB2F1D10-6676-6B5F-2903-C49A6A2762A1}"/>
              </a:ext>
            </a:extLst>
          </p:cNvPr>
          <p:cNvSpPr>
            <a:spLocks noGrp="1"/>
          </p:cNvSpPr>
          <p:nvPr>
            <p:ph sz="half" idx="2"/>
          </p:nvPr>
        </p:nvSpPr>
        <p:spPr>
          <a:xfrm>
            <a:off x="417443" y="2186199"/>
            <a:ext cx="11200816" cy="2777748"/>
          </a:xfrm>
        </p:spPr>
        <p:txBody>
          <a:bodyPr/>
          <a:lstStyle/>
          <a:p>
            <a:pPr marL="342900" indent="-342900">
              <a:buFont typeface="Arial" panose="020B0604020202020204" pitchFamily="34" charset="0"/>
              <a:buChar char="•"/>
            </a:pPr>
            <a:r>
              <a:rPr lang="en-US" dirty="0"/>
              <a:t>What are your initial reactions to the Teacher’s Guides? What resonates with you? What surprises you?</a:t>
            </a:r>
          </a:p>
          <a:p>
            <a:pPr marL="342900" indent="-342900">
              <a:buFont typeface="Arial" panose="020B0604020202020204" pitchFamily="34" charset="0"/>
              <a:buChar char="•"/>
            </a:pPr>
            <a:r>
              <a:rPr lang="en-US" dirty="0"/>
              <a:t>What examples and resources could you implement in your practice? </a:t>
            </a:r>
          </a:p>
          <a:p>
            <a:pPr marL="342900" indent="-342900">
              <a:buFont typeface="Arial" panose="020B0604020202020204" pitchFamily="34" charset="0"/>
              <a:buChar char="•"/>
            </a:pPr>
            <a:r>
              <a:rPr lang="en-US" dirty="0"/>
              <a:t>What questions do you still have?</a:t>
            </a:r>
          </a:p>
        </p:txBody>
      </p:sp>
      <p:sp>
        <p:nvSpPr>
          <p:cNvPr id="2" name="Slide Number Placeholder 1">
            <a:extLst>
              <a:ext uri="{FF2B5EF4-FFF2-40B4-BE49-F238E27FC236}">
                <a16:creationId xmlns:a16="http://schemas.microsoft.com/office/drawing/2014/main" id="{EA46C105-9DD3-78B5-9356-67349219E95F}"/>
              </a:ext>
            </a:extLst>
          </p:cNvPr>
          <p:cNvSpPr>
            <a:spLocks noGrp="1"/>
          </p:cNvSpPr>
          <p:nvPr>
            <p:ph type="sldNum" sz="quarter" idx="11"/>
          </p:nvPr>
        </p:nvSpPr>
        <p:spPr>
          <a:xfrm>
            <a:off x="8610600" y="6355080"/>
            <a:ext cx="27432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400"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fld id="{F6D5A3E9-54FA-3E42-8121-70EAF8EFF173}" type="slidenum">
              <a:rPr lang="en-US" smtClean="0"/>
              <a:pPr/>
              <a:t>29</a:t>
            </a:fld>
            <a:endParaRPr lang="en-US" dirty="0"/>
          </a:p>
        </p:txBody>
      </p:sp>
    </p:spTree>
    <p:extLst>
      <p:ext uri="{BB962C8B-B14F-4D97-AF65-F5344CB8AC3E}">
        <p14:creationId xmlns:p14="http://schemas.microsoft.com/office/powerpoint/2010/main" val="20238939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40D9A9-B278-27BA-5D21-4911898E363A}"/>
              </a:ext>
            </a:extLst>
          </p:cNvPr>
          <p:cNvSpPr>
            <a:spLocks noGrp="1"/>
          </p:cNvSpPr>
          <p:nvPr>
            <p:ph type="title"/>
          </p:nvPr>
        </p:nvSpPr>
        <p:spPr/>
        <p:txBody>
          <a:bodyPr/>
          <a:lstStyle/>
          <a:p>
            <a:r>
              <a:rPr lang="en-US" dirty="0"/>
              <a:t>Getting to Know Each Other (Inclusive Welcome)</a:t>
            </a:r>
          </a:p>
        </p:txBody>
      </p:sp>
      <p:sp>
        <p:nvSpPr>
          <p:cNvPr id="3" name="Content Placeholder 2">
            <a:extLst>
              <a:ext uri="{FF2B5EF4-FFF2-40B4-BE49-F238E27FC236}">
                <a16:creationId xmlns:a16="http://schemas.microsoft.com/office/drawing/2014/main" id="{C53B9D8C-359C-389A-8004-B45A944E1894}"/>
              </a:ext>
            </a:extLst>
          </p:cNvPr>
          <p:cNvSpPr>
            <a:spLocks noGrp="1"/>
          </p:cNvSpPr>
          <p:nvPr>
            <p:ph sz="half" idx="1"/>
          </p:nvPr>
        </p:nvSpPr>
        <p:spPr>
          <a:xfrm>
            <a:off x="417443" y="1353312"/>
            <a:ext cx="7656581" cy="4410118"/>
          </a:xfrm>
        </p:spPr>
        <p:txBody>
          <a:bodyPr/>
          <a:lstStyle/>
          <a:p>
            <a:pPr marL="457200" indent="-457200">
              <a:buFont typeface="+mj-lt"/>
              <a:buAutoNum type="arabicPeriod"/>
            </a:pPr>
            <a:r>
              <a:rPr lang="en-US" sz="2400" dirty="0"/>
              <a:t>Choose an image.</a:t>
            </a:r>
          </a:p>
          <a:p>
            <a:pPr marL="457200" indent="-457200">
              <a:buFont typeface="+mj-lt"/>
              <a:buAutoNum type="arabicPeriod"/>
            </a:pPr>
            <a:r>
              <a:rPr lang="en-US" sz="2400" dirty="0"/>
              <a:t>Find a partner, introduce yourself, describe your role and why you chose that card.</a:t>
            </a:r>
          </a:p>
          <a:p>
            <a:pPr marL="457200" indent="-457200">
              <a:buFont typeface="+mj-lt"/>
              <a:buAutoNum type="arabicPeriod"/>
            </a:pPr>
            <a:r>
              <a:rPr lang="en-US" sz="2400" dirty="0"/>
              <a:t>Find a new partner, introduce yourself, describe your role and answer the question on the card.</a:t>
            </a:r>
          </a:p>
          <a:p>
            <a:pPr marL="457200" indent="-457200">
              <a:buFont typeface="+mj-lt"/>
              <a:buAutoNum type="arabicPeriod"/>
            </a:pPr>
            <a:r>
              <a:rPr lang="en-US" sz="2400" dirty="0"/>
              <a:t>Find a new partner, introduce yourself, describe your role and share how your image relates to your role.</a:t>
            </a:r>
          </a:p>
        </p:txBody>
      </p:sp>
      <p:pic>
        <p:nvPicPr>
          <p:cNvPr id="5" name="Picture 2">
            <a:extLst>
              <a:ext uri="{FF2B5EF4-FFF2-40B4-BE49-F238E27FC236}">
                <a16:creationId xmlns:a16="http://schemas.microsoft.com/office/drawing/2014/main" id="{DC84387E-C595-AA7D-0AC7-9631C0988B7C}"/>
              </a:ex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74024" y="1825466"/>
            <a:ext cx="3435034" cy="3207068"/>
          </a:xfrm>
          <a:prstGeom prst="rect">
            <a:avLst/>
          </a:prstGeom>
          <a:noFill/>
          <a:extLst>
            <a:ext uri="{909E8E84-426E-40DD-AFC4-6F175D3DCCD1}">
              <a14:hiddenFill xmlns:a14="http://schemas.microsoft.com/office/drawing/2010/main">
                <a:solidFill>
                  <a:srgbClr val="FFFFFF"/>
                </a:solidFill>
              </a14:hiddenFill>
            </a:ext>
          </a:extLst>
        </p:spPr>
      </p:pic>
      <p:sp>
        <p:nvSpPr>
          <p:cNvPr id="6" name="Slide Number Placeholder 1">
            <a:extLst>
              <a:ext uri="{FF2B5EF4-FFF2-40B4-BE49-F238E27FC236}">
                <a16:creationId xmlns:a16="http://schemas.microsoft.com/office/drawing/2014/main" id="{2AC05E6F-50C4-C04B-CEF0-347513826B8B}"/>
              </a:ext>
            </a:extLst>
          </p:cNvPr>
          <p:cNvSpPr txBox="1">
            <a:spLocks/>
          </p:cNvSpPr>
          <p:nvPr/>
        </p:nvSpPr>
        <p:spPr>
          <a:xfrm>
            <a:off x="8610600" y="6355080"/>
            <a:ext cx="27432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400"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fld id="{F6D5A3E9-54FA-3E42-8121-70EAF8EFF173}" type="slidenum">
              <a:rPr lang="en-US" smtClean="0"/>
              <a:pPr/>
              <a:t>3</a:t>
            </a:fld>
            <a:endParaRPr lang="en-US" dirty="0"/>
          </a:p>
        </p:txBody>
      </p:sp>
    </p:spTree>
    <p:extLst>
      <p:ext uri="{BB962C8B-B14F-4D97-AF65-F5344CB8AC3E}">
        <p14:creationId xmlns:p14="http://schemas.microsoft.com/office/powerpoint/2010/main" val="41749077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A35EE9-3FED-06BA-4BBE-88E4B31A487E}"/>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1207E23A-AB81-D722-FF5A-832EB981CD8F}"/>
              </a:ext>
            </a:extLst>
          </p:cNvPr>
          <p:cNvSpPr>
            <a:spLocks noGrp="1"/>
          </p:cNvSpPr>
          <p:nvPr>
            <p:ph type="title"/>
          </p:nvPr>
        </p:nvSpPr>
        <p:spPr>
          <a:xfrm>
            <a:off x="329184" y="243708"/>
            <a:ext cx="11584520" cy="1015663"/>
          </a:xfrm>
        </p:spPr>
        <p:txBody>
          <a:bodyPr/>
          <a:lstStyle/>
          <a:p>
            <a:r>
              <a:rPr lang="en-US" dirty="0"/>
              <a:t>Transformative SEL Integration: Teacher’s Guide Review (2)</a:t>
            </a:r>
          </a:p>
        </p:txBody>
      </p:sp>
      <p:sp>
        <p:nvSpPr>
          <p:cNvPr id="5" name="Text Placeholder 4">
            <a:extLst>
              <a:ext uri="{FF2B5EF4-FFF2-40B4-BE49-F238E27FC236}">
                <a16:creationId xmlns:a16="http://schemas.microsoft.com/office/drawing/2014/main" id="{EE8F63B2-A2EC-739F-8FFB-C812FB29A56A}"/>
              </a:ext>
            </a:extLst>
          </p:cNvPr>
          <p:cNvSpPr>
            <a:spLocks noGrp="1"/>
          </p:cNvSpPr>
          <p:nvPr>
            <p:ph type="body" idx="1"/>
          </p:nvPr>
        </p:nvSpPr>
        <p:spPr>
          <a:xfrm>
            <a:off x="417442" y="1584315"/>
            <a:ext cx="6037145" cy="1036181"/>
          </a:xfrm>
        </p:spPr>
        <p:txBody>
          <a:bodyPr/>
          <a:lstStyle/>
          <a:p>
            <a:pPr marL="76200" indent="0">
              <a:buNone/>
            </a:pPr>
            <a:r>
              <a:rPr lang="en-US" dirty="0"/>
              <a:t>Group discussion</a:t>
            </a:r>
          </a:p>
        </p:txBody>
      </p:sp>
      <p:sp>
        <p:nvSpPr>
          <p:cNvPr id="6" name="Content Placeholder 5">
            <a:extLst>
              <a:ext uri="{FF2B5EF4-FFF2-40B4-BE49-F238E27FC236}">
                <a16:creationId xmlns:a16="http://schemas.microsoft.com/office/drawing/2014/main" id="{52D35105-E176-2050-26D6-728C31D4A473}"/>
              </a:ext>
            </a:extLst>
          </p:cNvPr>
          <p:cNvSpPr>
            <a:spLocks noGrp="1"/>
          </p:cNvSpPr>
          <p:nvPr>
            <p:ph sz="half" idx="2"/>
          </p:nvPr>
        </p:nvSpPr>
        <p:spPr>
          <a:xfrm>
            <a:off x="417443" y="2186199"/>
            <a:ext cx="11200816" cy="2777748"/>
          </a:xfrm>
        </p:spPr>
        <p:txBody>
          <a:bodyPr/>
          <a:lstStyle/>
          <a:p>
            <a:pPr marL="342900" indent="-342900">
              <a:buFont typeface="Arial" panose="020B0604020202020204" pitchFamily="34" charset="0"/>
              <a:buChar char="•"/>
            </a:pPr>
            <a:r>
              <a:rPr lang="en-US" dirty="0"/>
              <a:t>What are your initial reactions to the </a:t>
            </a:r>
            <a:r>
              <a:rPr lang="en-US" sz="2400" dirty="0"/>
              <a:t>Teacher’s Guides</a:t>
            </a:r>
            <a:r>
              <a:rPr lang="en-US" dirty="0"/>
              <a:t>? What resonates with you? What surprises you?</a:t>
            </a:r>
          </a:p>
          <a:p>
            <a:pPr marL="342900" indent="-342900">
              <a:buFont typeface="Arial" panose="020B0604020202020204" pitchFamily="34" charset="0"/>
              <a:buChar char="•"/>
            </a:pPr>
            <a:r>
              <a:rPr lang="en-US" dirty="0"/>
              <a:t>What examples and resources could you implement in your practice? </a:t>
            </a:r>
          </a:p>
          <a:p>
            <a:pPr marL="342900" indent="-342900">
              <a:buFont typeface="Arial" panose="020B0604020202020204" pitchFamily="34" charset="0"/>
              <a:buChar char="•"/>
            </a:pPr>
            <a:r>
              <a:rPr lang="en-US" dirty="0"/>
              <a:t>What questions do you still have?</a:t>
            </a:r>
          </a:p>
        </p:txBody>
      </p:sp>
      <p:sp>
        <p:nvSpPr>
          <p:cNvPr id="2" name="Slide Number Placeholder 1">
            <a:extLst>
              <a:ext uri="{FF2B5EF4-FFF2-40B4-BE49-F238E27FC236}">
                <a16:creationId xmlns:a16="http://schemas.microsoft.com/office/drawing/2014/main" id="{B501D69B-C4CE-7F31-18AE-B40ACEED75B6}"/>
              </a:ext>
            </a:extLst>
          </p:cNvPr>
          <p:cNvSpPr>
            <a:spLocks noGrp="1"/>
          </p:cNvSpPr>
          <p:nvPr>
            <p:ph type="sldNum" sz="quarter" idx="11"/>
          </p:nvPr>
        </p:nvSpPr>
        <p:spPr>
          <a:xfrm>
            <a:off x="8610600" y="6355080"/>
            <a:ext cx="27432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400"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fld id="{F6D5A3E9-54FA-3E42-8121-70EAF8EFF173}" type="slidenum">
              <a:rPr lang="en-US" smtClean="0"/>
              <a:pPr/>
              <a:t>30</a:t>
            </a:fld>
            <a:endParaRPr lang="en-US" dirty="0"/>
          </a:p>
        </p:txBody>
      </p:sp>
    </p:spTree>
    <p:extLst>
      <p:ext uri="{BB962C8B-B14F-4D97-AF65-F5344CB8AC3E}">
        <p14:creationId xmlns:p14="http://schemas.microsoft.com/office/powerpoint/2010/main" val="13224149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7A6FD9-F5C1-0641-93D4-4AB6A1D71E4B}"/>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06BC933-31AA-245F-B96C-BAF8E218A370}"/>
              </a:ext>
            </a:extLst>
          </p:cNvPr>
          <p:cNvSpPr>
            <a:spLocks noGrp="1"/>
          </p:cNvSpPr>
          <p:nvPr>
            <p:ph type="title"/>
          </p:nvPr>
        </p:nvSpPr>
        <p:spPr>
          <a:xfrm>
            <a:off x="329184" y="243708"/>
            <a:ext cx="11584520" cy="1015663"/>
          </a:xfrm>
        </p:spPr>
        <p:txBody>
          <a:bodyPr/>
          <a:lstStyle/>
          <a:p>
            <a:r>
              <a:rPr lang="en-US" dirty="0"/>
              <a:t>Transformative SEL Integration: Teacher’s Guide Review (3)</a:t>
            </a:r>
          </a:p>
        </p:txBody>
      </p:sp>
      <p:sp>
        <p:nvSpPr>
          <p:cNvPr id="5" name="Text Placeholder 4">
            <a:extLst>
              <a:ext uri="{FF2B5EF4-FFF2-40B4-BE49-F238E27FC236}">
                <a16:creationId xmlns:a16="http://schemas.microsoft.com/office/drawing/2014/main" id="{2DF82CD2-776A-EBCA-16F5-11855100196F}"/>
              </a:ext>
            </a:extLst>
          </p:cNvPr>
          <p:cNvSpPr>
            <a:spLocks noGrp="1"/>
          </p:cNvSpPr>
          <p:nvPr>
            <p:ph type="body" idx="1"/>
          </p:nvPr>
        </p:nvSpPr>
        <p:spPr>
          <a:xfrm>
            <a:off x="417442" y="1584315"/>
            <a:ext cx="6037145" cy="1036181"/>
          </a:xfrm>
        </p:spPr>
        <p:txBody>
          <a:bodyPr/>
          <a:lstStyle/>
          <a:p>
            <a:pPr marL="76200" indent="0">
              <a:buNone/>
            </a:pPr>
            <a:r>
              <a:rPr lang="en-US" dirty="0"/>
              <a:t>Group discussion debrief</a:t>
            </a:r>
          </a:p>
        </p:txBody>
      </p:sp>
      <p:sp>
        <p:nvSpPr>
          <p:cNvPr id="6" name="Content Placeholder 5">
            <a:extLst>
              <a:ext uri="{FF2B5EF4-FFF2-40B4-BE49-F238E27FC236}">
                <a16:creationId xmlns:a16="http://schemas.microsoft.com/office/drawing/2014/main" id="{65696E08-3963-2806-5914-DEDD1AA86765}"/>
              </a:ext>
            </a:extLst>
          </p:cNvPr>
          <p:cNvSpPr>
            <a:spLocks noGrp="1"/>
          </p:cNvSpPr>
          <p:nvPr>
            <p:ph sz="half" idx="2"/>
          </p:nvPr>
        </p:nvSpPr>
        <p:spPr>
          <a:xfrm>
            <a:off x="417443" y="2186199"/>
            <a:ext cx="11200816" cy="2777748"/>
          </a:xfrm>
        </p:spPr>
        <p:txBody>
          <a:bodyPr/>
          <a:lstStyle/>
          <a:p>
            <a:pPr marL="342900" indent="-342900">
              <a:buFont typeface="Arial" panose="020B0604020202020204" pitchFamily="34" charset="0"/>
              <a:buChar char="•"/>
            </a:pPr>
            <a:r>
              <a:rPr lang="en-US" dirty="0"/>
              <a:t>What are your initial reactions to the </a:t>
            </a:r>
            <a:r>
              <a:rPr lang="en-US" sz="2400" dirty="0"/>
              <a:t>Teacher’s Guides</a:t>
            </a:r>
            <a:r>
              <a:rPr lang="en-US" dirty="0"/>
              <a:t>? What resonates with you? What surprises you?</a:t>
            </a:r>
          </a:p>
          <a:p>
            <a:pPr marL="342900" indent="-342900">
              <a:buFont typeface="Arial" panose="020B0604020202020204" pitchFamily="34" charset="0"/>
              <a:buChar char="•"/>
            </a:pPr>
            <a:r>
              <a:rPr lang="en-US" dirty="0"/>
              <a:t>What examples and resources could you implement in your practice? </a:t>
            </a:r>
          </a:p>
          <a:p>
            <a:pPr marL="342900" indent="-342900">
              <a:buFont typeface="Arial" panose="020B0604020202020204" pitchFamily="34" charset="0"/>
              <a:buChar char="•"/>
            </a:pPr>
            <a:r>
              <a:rPr lang="en-US" dirty="0"/>
              <a:t>What questions do you still have?</a:t>
            </a:r>
          </a:p>
        </p:txBody>
      </p:sp>
      <p:sp>
        <p:nvSpPr>
          <p:cNvPr id="2" name="Slide Number Placeholder 1">
            <a:extLst>
              <a:ext uri="{FF2B5EF4-FFF2-40B4-BE49-F238E27FC236}">
                <a16:creationId xmlns:a16="http://schemas.microsoft.com/office/drawing/2014/main" id="{A6D08378-5B0F-A14D-C5B6-022BFAC5F68F}"/>
              </a:ext>
            </a:extLst>
          </p:cNvPr>
          <p:cNvSpPr>
            <a:spLocks noGrp="1"/>
          </p:cNvSpPr>
          <p:nvPr>
            <p:ph type="sldNum" sz="quarter" idx="11"/>
          </p:nvPr>
        </p:nvSpPr>
        <p:spPr>
          <a:xfrm>
            <a:off x="8610600" y="6355080"/>
            <a:ext cx="27432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400"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fld id="{F6D5A3E9-54FA-3E42-8121-70EAF8EFF173}" type="slidenum">
              <a:rPr lang="en-US" smtClean="0"/>
              <a:pPr/>
              <a:t>31</a:t>
            </a:fld>
            <a:endParaRPr lang="en-US" dirty="0"/>
          </a:p>
        </p:txBody>
      </p:sp>
    </p:spTree>
    <p:extLst>
      <p:ext uri="{BB962C8B-B14F-4D97-AF65-F5344CB8AC3E}">
        <p14:creationId xmlns:p14="http://schemas.microsoft.com/office/powerpoint/2010/main" val="19458273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089E4A0B-6474-19E6-9975-428F8480838A}"/>
              </a:ext>
            </a:extLst>
          </p:cNvPr>
          <p:cNvSpPr>
            <a:spLocks noGrp="1"/>
          </p:cNvSpPr>
          <p:nvPr>
            <p:ph type="title"/>
          </p:nvPr>
        </p:nvSpPr>
        <p:spPr>
          <a:xfrm>
            <a:off x="329184" y="243708"/>
            <a:ext cx="7229856" cy="553998"/>
          </a:xfrm>
        </p:spPr>
        <p:txBody>
          <a:bodyPr/>
          <a:lstStyle/>
          <a:p>
            <a:r>
              <a:rPr lang="en" dirty="0"/>
              <a:t>Transformative SEL Integration: Lesson Sparks Tool Practice</a:t>
            </a:r>
            <a:endParaRPr lang="en-US" dirty="0"/>
          </a:p>
        </p:txBody>
      </p:sp>
      <p:sp>
        <p:nvSpPr>
          <p:cNvPr id="5" name="Text Placeholder 4">
            <a:extLst>
              <a:ext uri="{FF2B5EF4-FFF2-40B4-BE49-F238E27FC236}">
                <a16:creationId xmlns:a16="http://schemas.microsoft.com/office/drawing/2014/main" id="{8C52805E-3D74-572E-8C13-01F4E60CB683}"/>
              </a:ext>
            </a:extLst>
          </p:cNvPr>
          <p:cNvSpPr>
            <a:spLocks noGrp="1"/>
          </p:cNvSpPr>
          <p:nvPr>
            <p:ph type="body" idx="1"/>
          </p:nvPr>
        </p:nvSpPr>
        <p:spPr>
          <a:xfrm>
            <a:off x="417443" y="1584315"/>
            <a:ext cx="3352800" cy="461665"/>
          </a:xfrm>
        </p:spPr>
        <p:txBody>
          <a:bodyPr/>
          <a:lstStyle/>
          <a:p>
            <a:r>
              <a:rPr lang="en-US" dirty="0"/>
              <a:t>Lesson Sparks Tool</a:t>
            </a:r>
          </a:p>
        </p:txBody>
      </p:sp>
      <p:sp>
        <p:nvSpPr>
          <p:cNvPr id="3" name="Content Placeholder 2">
            <a:extLst>
              <a:ext uri="{FF2B5EF4-FFF2-40B4-BE49-F238E27FC236}">
                <a16:creationId xmlns:a16="http://schemas.microsoft.com/office/drawing/2014/main" id="{90296743-6FE8-D8CC-2FA4-F82066B571D3}"/>
              </a:ext>
            </a:extLst>
          </p:cNvPr>
          <p:cNvSpPr>
            <a:spLocks noGrp="1"/>
          </p:cNvSpPr>
          <p:nvPr>
            <p:ph sz="half" idx="2"/>
          </p:nvPr>
        </p:nvSpPr>
        <p:spPr>
          <a:xfrm>
            <a:off x="417443" y="2186199"/>
            <a:ext cx="5404238" cy="4816511"/>
          </a:xfrm>
        </p:spPr>
        <p:txBody>
          <a:bodyPr/>
          <a:lstStyle/>
          <a:p>
            <a:pPr marL="457200" lvl="0" indent="-330200" algn="l" rtl="0">
              <a:spcBef>
                <a:spcPts val="1200"/>
              </a:spcBef>
              <a:spcAft>
                <a:spcPts val="0"/>
              </a:spcAft>
              <a:buClr>
                <a:schemeClr val="dk1"/>
              </a:buClr>
              <a:buSzPts val="1600"/>
              <a:buChar char="●"/>
            </a:pPr>
            <a:r>
              <a:rPr lang="en-US" sz="2400" dirty="0">
                <a:solidFill>
                  <a:schemeClr val="dk1"/>
                </a:solidFill>
              </a:rPr>
              <a:t>Step 1: Reflect on Guiding Principles</a:t>
            </a:r>
          </a:p>
          <a:p>
            <a:pPr marL="457200" lvl="0" indent="-330200" algn="l" rtl="0">
              <a:spcBef>
                <a:spcPts val="0"/>
              </a:spcBef>
              <a:spcAft>
                <a:spcPts val="0"/>
              </a:spcAft>
              <a:buClr>
                <a:schemeClr val="dk1"/>
              </a:buClr>
              <a:buSzPts val="1600"/>
              <a:buChar char="●"/>
            </a:pPr>
            <a:r>
              <a:rPr lang="en-US" sz="2400" dirty="0">
                <a:solidFill>
                  <a:schemeClr val="dk1"/>
                </a:solidFill>
              </a:rPr>
              <a:t>Step 2: Choose an Instructional </a:t>
            </a:r>
            <a:r>
              <a:rPr lang="en-US" sz="2400" dirty="0" err="1">
                <a:solidFill>
                  <a:schemeClr val="dk1"/>
                </a:solidFill>
              </a:rPr>
              <a:t>Entrypoint</a:t>
            </a:r>
            <a:endParaRPr lang="en-US" sz="2400" dirty="0">
              <a:solidFill>
                <a:schemeClr val="dk1"/>
              </a:solidFill>
            </a:endParaRPr>
          </a:p>
          <a:p>
            <a:pPr marL="457200" lvl="0" indent="-330200" algn="l" rtl="0">
              <a:spcBef>
                <a:spcPts val="0"/>
              </a:spcBef>
              <a:spcAft>
                <a:spcPts val="0"/>
              </a:spcAft>
              <a:buClr>
                <a:schemeClr val="dk1"/>
              </a:buClr>
              <a:buSzPts val="1600"/>
              <a:buChar char="●"/>
            </a:pPr>
            <a:r>
              <a:rPr lang="en-US" sz="2400" dirty="0">
                <a:solidFill>
                  <a:schemeClr val="dk1"/>
                </a:solidFill>
              </a:rPr>
              <a:t>Step 3: Build a Foundation for SEL Instruction</a:t>
            </a:r>
          </a:p>
          <a:p>
            <a:pPr marL="457200" lvl="0" indent="-330200" algn="l" rtl="0">
              <a:spcBef>
                <a:spcPts val="0"/>
              </a:spcBef>
              <a:spcAft>
                <a:spcPts val="0"/>
              </a:spcAft>
              <a:buClr>
                <a:schemeClr val="dk1"/>
              </a:buClr>
              <a:buSzPts val="1600"/>
              <a:buChar char="●"/>
            </a:pPr>
            <a:r>
              <a:rPr lang="en-US" sz="2400" dirty="0">
                <a:solidFill>
                  <a:schemeClr val="dk1"/>
                </a:solidFill>
              </a:rPr>
              <a:t>Step 4: Make It Your Own</a:t>
            </a:r>
          </a:p>
        </p:txBody>
      </p:sp>
      <p:pic>
        <p:nvPicPr>
          <p:cNvPr id="9" name="Google Shape;276;p43">
            <a:extLst>
              <a:ext uri="{FF2B5EF4-FFF2-40B4-BE49-F238E27FC236}">
                <a16:creationId xmlns:a16="http://schemas.microsoft.com/office/drawing/2014/main" id="{17C9452D-EE02-0688-4FBF-7E4C54198337}"/>
              </a:ext>
              <a:ext uri="{C183D7F6-B498-43B3-948B-1728B52AA6E4}">
                <adec:decorative xmlns:adec="http://schemas.microsoft.com/office/drawing/2017/decorative" val="1"/>
              </a:ext>
            </a:extLst>
          </p:cNvPr>
          <p:cNvPicPr preferRelativeResize="0"/>
          <p:nvPr/>
        </p:nvPicPr>
        <p:blipFill>
          <a:blip r:embed="rId3">
            <a:alphaModFix/>
          </a:blip>
          <a:srcRect l="36845" t="-139" r="8350" b="139"/>
          <a:stretch/>
        </p:blipFill>
        <p:spPr>
          <a:xfrm>
            <a:off x="6556916" y="-22266"/>
            <a:ext cx="5635084" cy="6858174"/>
          </a:xfrm>
          <a:prstGeom prst="rect">
            <a:avLst/>
          </a:prstGeom>
          <a:noFill/>
          <a:ln>
            <a:noFill/>
          </a:ln>
        </p:spPr>
      </p:pic>
      <p:sp>
        <p:nvSpPr>
          <p:cNvPr id="2" name="Slide Number Placeholder 1">
            <a:extLst>
              <a:ext uri="{FF2B5EF4-FFF2-40B4-BE49-F238E27FC236}">
                <a16:creationId xmlns:a16="http://schemas.microsoft.com/office/drawing/2014/main" id="{016C4493-487C-CC33-3CC1-8C662CAB5291}"/>
              </a:ext>
            </a:extLst>
          </p:cNvPr>
          <p:cNvSpPr>
            <a:spLocks noGrp="1"/>
          </p:cNvSpPr>
          <p:nvPr>
            <p:ph type="sldNum" sz="quarter" idx="11"/>
          </p:nvPr>
        </p:nvSpPr>
        <p:spPr>
          <a:xfrm>
            <a:off x="8610600" y="6355080"/>
            <a:ext cx="27432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400"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fld id="{F6D5A3E9-54FA-3E42-8121-70EAF8EFF173}" type="slidenum">
              <a:rPr lang="en-US" smtClean="0">
                <a:solidFill>
                  <a:schemeClr val="bg1"/>
                </a:solidFill>
              </a:rPr>
              <a:pPr/>
              <a:t>32</a:t>
            </a:fld>
            <a:endParaRPr lang="en-US" dirty="0">
              <a:solidFill>
                <a:schemeClr val="bg1"/>
              </a:solidFill>
            </a:endParaRPr>
          </a:p>
        </p:txBody>
      </p:sp>
    </p:spTree>
    <p:extLst>
      <p:ext uri="{BB962C8B-B14F-4D97-AF65-F5344CB8AC3E}">
        <p14:creationId xmlns:p14="http://schemas.microsoft.com/office/powerpoint/2010/main" val="9162286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5C84BD-E2FD-3725-6249-364FABB5CC1E}"/>
              </a:ext>
            </a:extLst>
          </p:cNvPr>
          <p:cNvSpPr>
            <a:spLocks noGrp="1"/>
          </p:cNvSpPr>
          <p:nvPr>
            <p:ph type="title"/>
          </p:nvPr>
        </p:nvSpPr>
        <p:spPr>
          <a:xfrm>
            <a:off x="329184" y="243708"/>
            <a:ext cx="11584520" cy="1077218"/>
          </a:xfrm>
        </p:spPr>
        <p:txBody>
          <a:bodyPr/>
          <a:lstStyle/>
          <a:p>
            <a:r>
              <a:rPr lang="en-US" sz="3200" dirty="0"/>
              <a:t>Transformative SEL Integration: Implementation Guide Practice</a:t>
            </a:r>
            <a:endParaRPr lang="en-US" dirty="0"/>
          </a:p>
        </p:txBody>
      </p:sp>
      <p:sp>
        <p:nvSpPr>
          <p:cNvPr id="3" name="Content Placeholder 2">
            <a:extLst>
              <a:ext uri="{FF2B5EF4-FFF2-40B4-BE49-F238E27FC236}">
                <a16:creationId xmlns:a16="http://schemas.microsoft.com/office/drawing/2014/main" id="{F469D61B-638E-DF86-4664-A06C86FD14A8}"/>
              </a:ext>
            </a:extLst>
          </p:cNvPr>
          <p:cNvSpPr>
            <a:spLocks noGrp="1"/>
          </p:cNvSpPr>
          <p:nvPr>
            <p:ph sz="half" idx="1"/>
          </p:nvPr>
        </p:nvSpPr>
        <p:spPr>
          <a:xfrm>
            <a:off x="417443" y="1353312"/>
            <a:ext cx="6345307" cy="6575646"/>
          </a:xfrm>
        </p:spPr>
        <p:txBody>
          <a:bodyPr/>
          <a:lstStyle/>
          <a:p>
            <a:pPr marL="584200" lvl="0" indent="-457200" algn="l" rtl="0">
              <a:spcBef>
                <a:spcPts val="1200"/>
              </a:spcBef>
              <a:spcAft>
                <a:spcPts val="0"/>
              </a:spcAft>
              <a:buClr>
                <a:schemeClr val="dk1"/>
              </a:buClr>
              <a:buSzPts val="1600"/>
              <a:buAutoNum type="arabicPeriod"/>
            </a:pPr>
            <a:r>
              <a:rPr lang="en-US" sz="2200" dirty="0">
                <a:solidFill>
                  <a:schemeClr val="dk1"/>
                </a:solidFill>
              </a:rPr>
              <a:t>Which stage describes the current status of your school/district when it comes to implementing TSEL?</a:t>
            </a:r>
          </a:p>
          <a:p>
            <a:pPr marL="584200" lvl="0" indent="-457200" algn="l" rtl="0">
              <a:spcBef>
                <a:spcPts val="1200"/>
              </a:spcBef>
              <a:spcAft>
                <a:spcPts val="0"/>
              </a:spcAft>
              <a:buClr>
                <a:schemeClr val="dk1"/>
              </a:buClr>
              <a:buSzPts val="1600"/>
              <a:buAutoNum type="arabicPeriod"/>
            </a:pPr>
            <a:r>
              <a:rPr lang="en-US" sz="2200" dirty="0">
                <a:solidFill>
                  <a:schemeClr val="dk1"/>
                </a:solidFill>
              </a:rPr>
              <a:t>Scan the resources available to you in the guides. Then, select a resource or action to explore in greater depth.</a:t>
            </a:r>
          </a:p>
          <a:p>
            <a:pPr marL="584200" lvl="0" indent="-457200" algn="l" rtl="0">
              <a:spcBef>
                <a:spcPts val="1200"/>
              </a:spcBef>
              <a:spcAft>
                <a:spcPts val="0"/>
              </a:spcAft>
              <a:buClr>
                <a:schemeClr val="dk1"/>
              </a:buClr>
              <a:buSzPts val="1600"/>
              <a:buAutoNum type="arabicPeriod"/>
            </a:pPr>
            <a:r>
              <a:rPr lang="en-US" sz="2200" dirty="0">
                <a:solidFill>
                  <a:schemeClr val="dk1"/>
                </a:solidFill>
              </a:rPr>
              <a:t>Engage in conversation with your group: </a:t>
            </a:r>
          </a:p>
          <a:p>
            <a:pPr marL="1044575" lvl="1" indent="-457200">
              <a:spcBef>
                <a:spcPts val="1200"/>
              </a:spcBef>
              <a:spcAft>
                <a:spcPts val="0"/>
              </a:spcAft>
              <a:buClr>
                <a:schemeClr val="dk1"/>
              </a:buClr>
              <a:buSzPts val="1600"/>
              <a:buFont typeface="+mj-lt"/>
              <a:buAutoNum type="alphaUcPeriod"/>
            </a:pPr>
            <a:r>
              <a:rPr lang="en-US" sz="2200" dirty="0">
                <a:solidFill>
                  <a:schemeClr val="dk1"/>
                </a:solidFill>
              </a:rPr>
              <a:t>What might you like to try? Why?</a:t>
            </a:r>
          </a:p>
          <a:p>
            <a:pPr marL="1044575" lvl="1" indent="-457200">
              <a:spcBef>
                <a:spcPts val="1200"/>
              </a:spcBef>
              <a:spcAft>
                <a:spcPts val="0"/>
              </a:spcAft>
              <a:buClr>
                <a:schemeClr val="dk1"/>
              </a:buClr>
              <a:buSzPts val="1600"/>
              <a:buFont typeface="+mj-lt"/>
              <a:buAutoNum type="alphaUcPeriod"/>
            </a:pPr>
            <a:r>
              <a:rPr lang="en-US" sz="2200" dirty="0">
                <a:solidFill>
                  <a:schemeClr val="dk1"/>
                </a:solidFill>
              </a:rPr>
              <a:t>What questions and wonderings do you have? </a:t>
            </a:r>
          </a:p>
          <a:p>
            <a:pPr marL="1044575" lvl="1" indent="-457200">
              <a:spcBef>
                <a:spcPts val="1200"/>
              </a:spcBef>
              <a:spcAft>
                <a:spcPts val="0"/>
              </a:spcAft>
              <a:buClr>
                <a:schemeClr val="dk1"/>
              </a:buClr>
              <a:buSzPts val="1600"/>
              <a:buFont typeface="+mj-lt"/>
              <a:buAutoNum type="alphaUcPeriod"/>
            </a:pPr>
            <a:r>
              <a:rPr lang="en-US" sz="2200" dirty="0">
                <a:solidFill>
                  <a:schemeClr val="dk1"/>
                </a:solidFill>
              </a:rPr>
              <a:t>What supports might you need? </a:t>
            </a:r>
          </a:p>
        </p:txBody>
      </p:sp>
      <p:sp>
        <p:nvSpPr>
          <p:cNvPr id="4" name="Content Placeholder 3">
            <a:extLst>
              <a:ext uri="{FF2B5EF4-FFF2-40B4-BE49-F238E27FC236}">
                <a16:creationId xmlns:a16="http://schemas.microsoft.com/office/drawing/2014/main" id="{F6CA3E71-A007-544B-DAB6-E2E95FF2E334}"/>
              </a:ext>
            </a:extLst>
          </p:cNvPr>
          <p:cNvSpPr>
            <a:spLocks noGrp="1"/>
          </p:cNvSpPr>
          <p:nvPr>
            <p:ph sz="half" idx="2"/>
          </p:nvPr>
        </p:nvSpPr>
        <p:spPr>
          <a:xfrm>
            <a:off x="6972300" y="1353313"/>
            <a:ext cx="4835386" cy="4818887"/>
          </a:xfrm>
          <a:solidFill>
            <a:srgbClr val="439FC1"/>
          </a:solidFill>
          <a:ln>
            <a:solidFill>
              <a:srgbClr val="439FC1"/>
            </a:solidFill>
          </a:ln>
        </p:spPr>
        <p:txBody>
          <a:bodyPr/>
          <a:lstStyle/>
          <a:p>
            <a:pPr marL="127000" lvl="0" algn="l" rtl="0">
              <a:spcBef>
                <a:spcPts val="1200"/>
              </a:spcBef>
              <a:spcAft>
                <a:spcPts val="0"/>
              </a:spcAft>
              <a:buClr>
                <a:schemeClr val="dk1"/>
              </a:buClr>
              <a:buSzPts val="1600"/>
            </a:pPr>
            <a:r>
              <a:rPr lang="en-US" sz="2400" b="1" dirty="0">
                <a:solidFill>
                  <a:schemeClr val="bg1"/>
                </a:solidFill>
              </a:rPr>
              <a:t>Implementation Stages</a:t>
            </a:r>
          </a:p>
          <a:p>
            <a:pPr marL="469900" lvl="0" indent="-342900" algn="l" rtl="0">
              <a:spcBef>
                <a:spcPts val="1200"/>
              </a:spcBef>
              <a:spcAft>
                <a:spcPts val="0"/>
              </a:spcAft>
              <a:buClr>
                <a:schemeClr val="dk1"/>
              </a:buClr>
              <a:buSzPts val="1600"/>
              <a:buFont typeface="Arial" panose="020B0604020202020204" pitchFamily="34" charset="0"/>
              <a:buChar char="•"/>
            </a:pPr>
            <a:r>
              <a:rPr lang="en-US" sz="2400" dirty="0">
                <a:solidFill>
                  <a:schemeClr val="bg1"/>
                </a:solidFill>
              </a:rPr>
              <a:t>Stage 1: Build Awareness</a:t>
            </a:r>
          </a:p>
          <a:p>
            <a:pPr marL="469900" lvl="0" indent="-342900" algn="l" rtl="0">
              <a:spcBef>
                <a:spcPts val="1200"/>
              </a:spcBef>
              <a:spcAft>
                <a:spcPts val="0"/>
              </a:spcAft>
              <a:buClr>
                <a:schemeClr val="dk1"/>
              </a:buClr>
              <a:buSzPts val="1600"/>
              <a:buFont typeface="Arial" panose="020B0604020202020204" pitchFamily="34" charset="0"/>
              <a:buChar char="•"/>
            </a:pPr>
            <a:r>
              <a:rPr lang="en-US" sz="2400" dirty="0">
                <a:solidFill>
                  <a:schemeClr val="bg1"/>
                </a:solidFill>
              </a:rPr>
              <a:t>Stage 2: Organize</a:t>
            </a:r>
          </a:p>
          <a:p>
            <a:pPr marL="469900" lvl="0" indent="-342900" algn="l" rtl="0">
              <a:spcBef>
                <a:spcPts val="1200"/>
              </a:spcBef>
              <a:spcAft>
                <a:spcPts val="0"/>
              </a:spcAft>
              <a:buClr>
                <a:schemeClr val="dk1"/>
              </a:buClr>
              <a:buSzPts val="1600"/>
              <a:buFont typeface="Arial" panose="020B0604020202020204" pitchFamily="34" charset="0"/>
              <a:buChar char="•"/>
            </a:pPr>
            <a:r>
              <a:rPr lang="en-US" sz="2400" dirty="0">
                <a:solidFill>
                  <a:schemeClr val="bg1"/>
                </a:solidFill>
              </a:rPr>
              <a:t>Stage 3: Implement</a:t>
            </a:r>
          </a:p>
          <a:p>
            <a:pPr marL="469900" lvl="0" indent="-342900" algn="l" rtl="0">
              <a:spcBef>
                <a:spcPts val="1200"/>
              </a:spcBef>
              <a:spcAft>
                <a:spcPts val="0"/>
              </a:spcAft>
              <a:buClr>
                <a:schemeClr val="dk1"/>
              </a:buClr>
              <a:buSzPts val="1600"/>
              <a:buFont typeface="Arial" panose="020B0604020202020204" pitchFamily="34" charset="0"/>
              <a:buChar char="•"/>
            </a:pPr>
            <a:r>
              <a:rPr lang="en-US" sz="2400" dirty="0">
                <a:solidFill>
                  <a:schemeClr val="bg1"/>
                </a:solidFill>
              </a:rPr>
              <a:t>Stage 4: Reflect &amp; Improve</a:t>
            </a:r>
            <a:endParaRPr lang="en-US" dirty="0">
              <a:solidFill>
                <a:schemeClr val="dk1"/>
              </a:solidFill>
            </a:endParaRPr>
          </a:p>
        </p:txBody>
      </p:sp>
      <p:sp>
        <p:nvSpPr>
          <p:cNvPr id="5" name="Slide Number Placeholder 4">
            <a:extLst>
              <a:ext uri="{FF2B5EF4-FFF2-40B4-BE49-F238E27FC236}">
                <a16:creationId xmlns:a16="http://schemas.microsoft.com/office/drawing/2014/main" id="{34A2EF26-E130-7CE8-D6D3-96C1C970943C}"/>
              </a:ext>
            </a:extLst>
          </p:cNvPr>
          <p:cNvSpPr>
            <a:spLocks noGrp="1"/>
          </p:cNvSpPr>
          <p:nvPr>
            <p:ph type="sldNum" sz="quarter" idx="11"/>
          </p:nvPr>
        </p:nvSpPr>
        <p:spPr>
          <a:xfrm>
            <a:off x="8610600" y="6355080"/>
            <a:ext cx="27432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400"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fld id="{F6D5A3E9-54FA-3E42-8121-70EAF8EFF173}" type="slidenum">
              <a:rPr lang="en-US" smtClean="0"/>
              <a:pPr/>
              <a:t>33</a:t>
            </a:fld>
            <a:endParaRPr lang="en-US"/>
          </a:p>
        </p:txBody>
      </p:sp>
    </p:spTree>
    <p:extLst>
      <p:ext uri="{BB962C8B-B14F-4D97-AF65-F5344CB8AC3E}">
        <p14:creationId xmlns:p14="http://schemas.microsoft.com/office/powerpoint/2010/main" val="40152877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AA87A842-5231-0EAF-64A6-774D41783E12}"/>
              </a:ext>
            </a:extLst>
          </p:cNvPr>
          <p:cNvSpPr>
            <a:spLocks noGrp="1"/>
          </p:cNvSpPr>
          <p:nvPr>
            <p:ph type="title"/>
          </p:nvPr>
        </p:nvSpPr>
        <p:spPr>
          <a:xfrm>
            <a:off x="329184" y="243708"/>
            <a:ext cx="5897880" cy="1015663"/>
          </a:xfrm>
        </p:spPr>
        <p:txBody>
          <a:bodyPr/>
          <a:lstStyle/>
          <a:p>
            <a:r>
              <a:rPr lang="en-US" dirty="0"/>
              <a:t>Transformative SEL Integration Reflection</a:t>
            </a:r>
          </a:p>
        </p:txBody>
      </p:sp>
      <p:sp>
        <p:nvSpPr>
          <p:cNvPr id="10" name="Content Placeholder 9">
            <a:extLst>
              <a:ext uri="{FF2B5EF4-FFF2-40B4-BE49-F238E27FC236}">
                <a16:creationId xmlns:a16="http://schemas.microsoft.com/office/drawing/2014/main" id="{F8FA39EF-0BED-A64D-CDD6-7A7AD84F256E}"/>
              </a:ext>
            </a:extLst>
          </p:cNvPr>
          <p:cNvSpPr>
            <a:spLocks noGrp="1"/>
          </p:cNvSpPr>
          <p:nvPr>
            <p:ph sz="half" idx="1"/>
          </p:nvPr>
        </p:nvSpPr>
        <p:spPr>
          <a:xfrm>
            <a:off x="329184" y="1833140"/>
            <a:ext cx="5897880" cy="3943900"/>
          </a:xfrm>
        </p:spPr>
        <p:txBody>
          <a:bodyPr/>
          <a:lstStyle/>
          <a:p>
            <a:pPr marL="457200" indent="-457200">
              <a:buSzPct val="100000"/>
              <a:buFont typeface="+mj-lt"/>
              <a:buAutoNum type="arabicPeriod"/>
            </a:pPr>
            <a:r>
              <a:rPr lang="en-US" dirty="0"/>
              <a:t>What are you hoping to try next when it comes to integrating Transformative SEL at the classroom, school, or district level?</a:t>
            </a:r>
          </a:p>
          <a:p>
            <a:pPr marL="457200" indent="-457200">
              <a:buSzPct val="100000"/>
              <a:buFont typeface="+mj-lt"/>
              <a:buAutoNum type="arabicPeriod"/>
            </a:pPr>
            <a:r>
              <a:rPr lang="en-US" dirty="0"/>
              <a:t>What are you taking away from this time focused on integrating Transformative SEL into your practice or site?</a:t>
            </a:r>
          </a:p>
          <a:p>
            <a:pPr marL="457200" indent="-457200">
              <a:buSzPct val="100000"/>
              <a:buFont typeface="+mj-lt"/>
              <a:buAutoNum type="arabicPeriod"/>
            </a:pPr>
            <a:r>
              <a:rPr lang="en-US" dirty="0"/>
              <a:t>What questions do you still have about integrating Transformative SEL into your practice?</a:t>
            </a:r>
          </a:p>
        </p:txBody>
      </p:sp>
      <p:pic>
        <p:nvPicPr>
          <p:cNvPr id="14" name="Picture Placeholder 13">
            <a:extLst>
              <a:ext uri="{FF2B5EF4-FFF2-40B4-BE49-F238E27FC236}">
                <a16:creationId xmlns:a16="http://schemas.microsoft.com/office/drawing/2014/main" id="{45D7F804-C6D0-5C28-0823-6BF9DF152B7E}"/>
              </a:ext>
              <a:ext uri="{C183D7F6-B498-43B3-948B-1728B52AA6E4}">
                <adec:decorative xmlns:adec="http://schemas.microsoft.com/office/drawing/2017/decorative" val="1"/>
              </a:ext>
            </a:extLst>
          </p:cNvPr>
          <p:cNvPicPr>
            <a:picLocks noGrp="1" noChangeAspect="1"/>
          </p:cNvPicPr>
          <p:nvPr>
            <p:ph type="pic" sz="quarter" idx="13"/>
          </p:nvPr>
        </p:nvPicPr>
        <p:blipFill>
          <a:blip r:embed="rId3"/>
          <a:srcRect l="22608" r="22608"/>
          <a:stretch>
            <a:fillRect/>
          </a:stretch>
        </p:blipFill>
        <p:spPr/>
      </p:pic>
      <p:sp>
        <p:nvSpPr>
          <p:cNvPr id="2" name="Slide Number Placeholder 1">
            <a:extLst>
              <a:ext uri="{FF2B5EF4-FFF2-40B4-BE49-F238E27FC236}">
                <a16:creationId xmlns:a16="http://schemas.microsoft.com/office/drawing/2014/main" id="{DA525B6A-4474-6ABB-3557-B94A9FBA5EAC}"/>
              </a:ext>
            </a:extLst>
          </p:cNvPr>
          <p:cNvSpPr>
            <a:spLocks noGrp="1"/>
          </p:cNvSpPr>
          <p:nvPr>
            <p:ph type="sldNum" sz="quarter" idx="11"/>
          </p:nvPr>
        </p:nvSpPr>
        <p:spPr>
          <a:xfrm>
            <a:off x="8610600" y="6355080"/>
            <a:ext cx="27432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400"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fld id="{F6D5A3E9-54FA-3E42-8121-70EAF8EFF173}" type="slidenum">
              <a:rPr lang="en-US" smtClean="0"/>
              <a:pPr/>
              <a:t>34</a:t>
            </a:fld>
            <a:endParaRPr lang="en-US" dirty="0">
              <a:solidFill>
                <a:schemeClr val="bg1"/>
              </a:solidFill>
            </a:endParaRPr>
          </a:p>
        </p:txBody>
      </p:sp>
    </p:spTree>
    <p:extLst>
      <p:ext uri="{BB962C8B-B14F-4D97-AF65-F5344CB8AC3E}">
        <p14:creationId xmlns:p14="http://schemas.microsoft.com/office/powerpoint/2010/main" val="7037510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23F282-C38F-7EEF-FA5A-7996948E4FF1}"/>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0512B16B-944F-BCFD-E2E2-9CE9D232A8E6}"/>
              </a:ext>
            </a:extLst>
          </p:cNvPr>
          <p:cNvSpPr>
            <a:spLocks noGrp="1"/>
          </p:cNvSpPr>
          <p:nvPr>
            <p:ph type="title"/>
          </p:nvPr>
        </p:nvSpPr>
        <p:spPr>
          <a:xfrm>
            <a:off x="712120" y="2099563"/>
            <a:ext cx="9644062" cy="2889296"/>
          </a:xfrm>
        </p:spPr>
        <p:txBody>
          <a:bodyPr>
            <a:normAutofit/>
          </a:bodyPr>
          <a:lstStyle/>
          <a:p>
            <a:pPr algn="l"/>
            <a:r>
              <a:rPr lang="en-US"/>
              <a:t>Session 4: </a:t>
            </a:r>
            <a:br>
              <a:rPr lang="en-US"/>
            </a:br>
            <a:r>
              <a:rPr lang="en-US"/>
              <a:t>Transformative SEL Scenarios</a:t>
            </a:r>
          </a:p>
        </p:txBody>
      </p:sp>
    </p:spTree>
    <p:extLst>
      <p:ext uri="{BB962C8B-B14F-4D97-AF65-F5344CB8AC3E}">
        <p14:creationId xmlns:p14="http://schemas.microsoft.com/office/powerpoint/2010/main" val="10818684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9BF9D0D-0E9F-0D3E-A63D-DCB11DAFAA35}"/>
              </a:ext>
            </a:extLst>
          </p:cNvPr>
          <p:cNvSpPr>
            <a:spLocks noGrp="1"/>
          </p:cNvSpPr>
          <p:nvPr>
            <p:ph type="title"/>
          </p:nvPr>
        </p:nvSpPr>
        <p:spPr>
          <a:xfrm>
            <a:off x="329184" y="243708"/>
            <a:ext cx="11584520" cy="553998"/>
          </a:xfrm>
        </p:spPr>
        <p:txBody>
          <a:bodyPr/>
          <a:lstStyle/>
          <a:p>
            <a:r>
              <a:rPr lang="en-US" dirty="0">
                <a:latin typeface="Arial"/>
                <a:cs typeface="Arial"/>
              </a:rPr>
              <a:t>SEL 3 Signature Practices </a:t>
            </a:r>
          </a:p>
        </p:txBody>
      </p:sp>
      <p:sp>
        <p:nvSpPr>
          <p:cNvPr id="5" name="Text Placeholder 4">
            <a:extLst>
              <a:ext uri="{FF2B5EF4-FFF2-40B4-BE49-F238E27FC236}">
                <a16:creationId xmlns:a16="http://schemas.microsoft.com/office/drawing/2014/main" id="{668C6A6D-6FA3-5653-C01F-C4C109B68378}"/>
              </a:ext>
            </a:extLst>
          </p:cNvPr>
          <p:cNvSpPr>
            <a:spLocks noGrp="1"/>
          </p:cNvSpPr>
          <p:nvPr>
            <p:ph type="body" idx="1"/>
          </p:nvPr>
        </p:nvSpPr>
        <p:spPr>
          <a:xfrm>
            <a:off x="417443" y="1005195"/>
            <a:ext cx="3352800" cy="461665"/>
          </a:xfrm>
        </p:spPr>
        <p:txBody>
          <a:bodyPr/>
          <a:lstStyle/>
          <a:p>
            <a:r>
              <a:rPr lang="en-US" dirty="0"/>
              <a:t>Inclusive Welcome	</a:t>
            </a:r>
          </a:p>
        </p:txBody>
      </p:sp>
      <p:sp>
        <p:nvSpPr>
          <p:cNvPr id="6" name="Content Placeholder 5">
            <a:extLst>
              <a:ext uri="{FF2B5EF4-FFF2-40B4-BE49-F238E27FC236}">
                <a16:creationId xmlns:a16="http://schemas.microsoft.com/office/drawing/2014/main" id="{ACE53DC9-D8FB-9109-AC84-AB0D5AE5BC6D}"/>
              </a:ext>
            </a:extLst>
          </p:cNvPr>
          <p:cNvSpPr>
            <a:spLocks noGrp="1"/>
          </p:cNvSpPr>
          <p:nvPr>
            <p:ph sz="half" idx="2"/>
          </p:nvPr>
        </p:nvSpPr>
        <p:spPr>
          <a:xfrm>
            <a:off x="417443" y="1607079"/>
            <a:ext cx="3352800" cy="2790764"/>
          </a:xfrm>
        </p:spPr>
        <p:txBody>
          <a:bodyPr/>
          <a:lstStyle/>
          <a:p>
            <a:pPr marL="342900" indent="-342900">
              <a:lnSpc>
                <a:spcPct val="110000"/>
              </a:lnSpc>
              <a:spcBef>
                <a:spcPts val="600"/>
              </a:spcBef>
              <a:buFont typeface="Arial" panose="020B0604020202020204" pitchFamily="34" charset="0"/>
              <a:buChar char="•"/>
            </a:pPr>
            <a:r>
              <a:rPr lang="en-US" sz="2200" dirty="0"/>
              <a:t>Respect cultural and linguistic diversity</a:t>
            </a:r>
          </a:p>
          <a:p>
            <a:pPr marL="342900" indent="-342900">
              <a:lnSpc>
                <a:spcPct val="110000"/>
              </a:lnSpc>
              <a:spcBef>
                <a:spcPts val="600"/>
              </a:spcBef>
              <a:buFont typeface="Arial" panose="020B0604020202020204" pitchFamily="34" charset="0"/>
              <a:buChar char="•"/>
            </a:pPr>
            <a:r>
              <a:rPr lang="en-US" sz="2200" dirty="0"/>
              <a:t>Build community</a:t>
            </a:r>
          </a:p>
          <a:p>
            <a:pPr marL="342900" indent="-342900">
              <a:lnSpc>
                <a:spcPct val="110000"/>
              </a:lnSpc>
              <a:spcBef>
                <a:spcPts val="600"/>
              </a:spcBef>
              <a:buFont typeface="Arial" panose="020B0604020202020204" pitchFamily="34" charset="0"/>
              <a:buChar char="•"/>
            </a:pPr>
            <a:r>
              <a:rPr lang="en-US" sz="2200" dirty="0"/>
              <a:t>Connect to the work ahead</a:t>
            </a:r>
          </a:p>
        </p:txBody>
      </p:sp>
      <p:sp>
        <p:nvSpPr>
          <p:cNvPr id="7" name="Text Placeholder 6">
            <a:extLst>
              <a:ext uri="{FF2B5EF4-FFF2-40B4-BE49-F238E27FC236}">
                <a16:creationId xmlns:a16="http://schemas.microsoft.com/office/drawing/2014/main" id="{3EEA0F08-AC77-8CB2-0EA4-E72CCD4654C8}"/>
              </a:ext>
            </a:extLst>
          </p:cNvPr>
          <p:cNvSpPr>
            <a:spLocks noGrp="1"/>
          </p:cNvSpPr>
          <p:nvPr>
            <p:ph type="body" sz="quarter" idx="3"/>
          </p:nvPr>
        </p:nvSpPr>
        <p:spPr>
          <a:xfrm>
            <a:off x="4414520" y="1005195"/>
            <a:ext cx="3352800" cy="461665"/>
          </a:xfrm>
        </p:spPr>
        <p:txBody>
          <a:bodyPr/>
          <a:lstStyle/>
          <a:p>
            <a:r>
              <a:rPr lang="en-US"/>
              <a:t>Engaging Strategies</a:t>
            </a:r>
          </a:p>
        </p:txBody>
      </p:sp>
      <p:sp>
        <p:nvSpPr>
          <p:cNvPr id="8" name="Content Placeholder 7">
            <a:extLst>
              <a:ext uri="{FF2B5EF4-FFF2-40B4-BE49-F238E27FC236}">
                <a16:creationId xmlns:a16="http://schemas.microsoft.com/office/drawing/2014/main" id="{B111A0AA-48B7-9FCC-9149-27C9FB96DA66}"/>
              </a:ext>
            </a:extLst>
          </p:cNvPr>
          <p:cNvSpPr>
            <a:spLocks noGrp="1"/>
          </p:cNvSpPr>
          <p:nvPr>
            <p:ph sz="quarter" idx="4"/>
          </p:nvPr>
        </p:nvSpPr>
        <p:spPr>
          <a:xfrm>
            <a:off x="4414520" y="1607079"/>
            <a:ext cx="3352800" cy="3658246"/>
          </a:xfrm>
        </p:spPr>
        <p:txBody>
          <a:bodyPr/>
          <a:lstStyle/>
          <a:p>
            <a:pPr marL="342900" indent="-342900">
              <a:lnSpc>
                <a:spcPct val="110000"/>
              </a:lnSpc>
              <a:spcBef>
                <a:spcPts val="600"/>
              </a:spcBef>
              <a:buFont typeface="Arial" panose="020B0604020202020204" pitchFamily="34" charset="0"/>
              <a:buChar char="•"/>
            </a:pPr>
            <a:r>
              <a:rPr lang="en-US" sz="2200" dirty="0"/>
              <a:t>Grasp content through opportunities</a:t>
            </a:r>
          </a:p>
          <a:p>
            <a:pPr marL="342900" indent="-342900">
              <a:lnSpc>
                <a:spcPct val="110000"/>
              </a:lnSpc>
              <a:spcBef>
                <a:spcPts val="600"/>
              </a:spcBef>
              <a:buFont typeface="Arial" panose="020B0604020202020204" pitchFamily="34" charset="0"/>
              <a:buChar char="•"/>
            </a:pPr>
            <a:r>
              <a:rPr lang="en-US" sz="2200" dirty="0"/>
              <a:t>Connect learning to contexts</a:t>
            </a:r>
          </a:p>
          <a:p>
            <a:pPr marL="342900" indent="-342900">
              <a:lnSpc>
                <a:spcPct val="110000"/>
              </a:lnSpc>
              <a:spcBef>
                <a:spcPts val="600"/>
              </a:spcBef>
              <a:buFont typeface="Arial" panose="020B0604020202020204" pitchFamily="34" charset="0"/>
              <a:buChar char="•"/>
            </a:pPr>
            <a:r>
              <a:rPr lang="en-US" sz="2200" dirty="0"/>
              <a:t>Interact and reflect</a:t>
            </a:r>
          </a:p>
          <a:p>
            <a:pPr marL="342900" indent="-342900">
              <a:lnSpc>
                <a:spcPct val="110000"/>
              </a:lnSpc>
              <a:spcBef>
                <a:spcPts val="600"/>
              </a:spcBef>
              <a:buFont typeface="Arial" panose="020B0604020202020204" pitchFamily="34" charset="0"/>
              <a:buChar char="•"/>
            </a:pPr>
            <a:r>
              <a:rPr lang="en-US" sz="2200" dirty="0"/>
              <a:t>Vary style and complexity</a:t>
            </a:r>
          </a:p>
        </p:txBody>
      </p:sp>
      <p:sp>
        <p:nvSpPr>
          <p:cNvPr id="9" name="Text Placeholder 8">
            <a:extLst>
              <a:ext uri="{FF2B5EF4-FFF2-40B4-BE49-F238E27FC236}">
                <a16:creationId xmlns:a16="http://schemas.microsoft.com/office/drawing/2014/main" id="{9A1C0A9C-60D3-BABB-AC5C-879D28B46E03}"/>
              </a:ext>
            </a:extLst>
          </p:cNvPr>
          <p:cNvSpPr>
            <a:spLocks noGrp="1"/>
          </p:cNvSpPr>
          <p:nvPr>
            <p:ph type="body" sz="quarter" idx="13"/>
          </p:nvPr>
        </p:nvSpPr>
        <p:spPr>
          <a:xfrm>
            <a:off x="8411596" y="1005195"/>
            <a:ext cx="3362917" cy="461665"/>
          </a:xfrm>
        </p:spPr>
        <p:txBody>
          <a:bodyPr/>
          <a:lstStyle/>
          <a:p>
            <a:r>
              <a:rPr lang="en-US"/>
              <a:t>Intentional Close</a:t>
            </a:r>
          </a:p>
        </p:txBody>
      </p:sp>
      <p:sp>
        <p:nvSpPr>
          <p:cNvPr id="10" name="Content Placeholder 9">
            <a:extLst>
              <a:ext uri="{FF2B5EF4-FFF2-40B4-BE49-F238E27FC236}">
                <a16:creationId xmlns:a16="http://schemas.microsoft.com/office/drawing/2014/main" id="{8C95697A-381A-DF40-5735-7518FA28898D}"/>
              </a:ext>
            </a:extLst>
          </p:cNvPr>
          <p:cNvSpPr>
            <a:spLocks noGrp="1"/>
          </p:cNvSpPr>
          <p:nvPr>
            <p:ph sz="quarter" idx="14"/>
          </p:nvPr>
        </p:nvSpPr>
        <p:spPr>
          <a:xfrm>
            <a:off x="8411596" y="1607079"/>
            <a:ext cx="3362917" cy="3504357"/>
          </a:xfrm>
        </p:spPr>
        <p:txBody>
          <a:bodyPr/>
          <a:lstStyle/>
          <a:p>
            <a:pPr marL="342900" indent="-342900">
              <a:lnSpc>
                <a:spcPct val="110000"/>
              </a:lnSpc>
              <a:spcBef>
                <a:spcPts val="600"/>
              </a:spcBef>
              <a:buFont typeface="Arial" panose="020B0604020202020204" pitchFamily="34" charset="0"/>
              <a:buChar char="•"/>
            </a:pPr>
            <a:r>
              <a:rPr lang="en-US" sz="2200" dirty="0"/>
              <a:t>Understand content and purpose</a:t>
            </a:r>
          </a:p>
          <a:p>
            <a:pPr marL="342900" indent="-342900">
              <a:lnSpc>
                <a:spcPct val="110000"/>
              </a:lnSpc>
              <a:spcBef>
                <a:spcPts val="600"/>
              </a:spcBef>
              <a:buFont typeface="Arial" panose="020B0604020202020204" pitchFamily="34" charset="0"/>
              <a:buChar char="•"/>
            </a:pPr>
            <a:r>
              <a:rPr lang="en-US" sz="2200" dirty="0"/>
              <a:t>Illuminate shared experiences </a:t>
            </a:r>
          </a:p>
          <a:p>
            <a:pPr marL="342900" indent="-342900">
              <a:lnSpc>
                <a:spcPct val="110000"/>
              </a:lnSpc>
              <a:spcBef>
                <a:spcPts val="600"/>
              </a:spcBef>
              <a:buFont typeface="Arial" panose="020B0604020202020204" pitchFamily="34" charset="0"/>
              <a:buChar char="•"/>
            </a:pPr>
            <a:r>
              <a:rPr lang="en-US" sz="2200" dirty="0"/>
              <a:t>Support accomplishments and forward-thinking</a:t>
            </a:r>
          </a:p>
        </p:txBody>
      </p:sp>
      <p:pic>
        <p:nvPicPr>
          <p:cNvPr id="16386" name="Picture 2" descr="QR code to access the SEL 3 Signature Practices Playbook">
            <a:extLst>
              <a:ext uri="{FF2B5EF4-FFF2-40B4-BE49-F238E27FC236}">
                <a16:creationId xmlns:a16="http://schemas.microsoft.com/office/drawing/2014/main" id="{E61A1D76-637D-435A-27DC-8596BA8870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9539" y="4126769"/>
            <a:ext cx="2248304" cy="2248304"/>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5715C988-12A2-8011-7FA0-4FBF77FDCDF1}"/>
              </a:ext>
            </a:extLst>
          </p:cNvPr>
          <p:cNvSpPr txBox="1"/>
          <p:nvPr/>
        </p:nvSpPr>
        <p:spPr>
          <a:xfrm>
            <a:off x="3007843" y="5994203"/>
            <a:ext cx="6098240" cy="923330"/>
          </a:xfrm>
          <a:prstGeom prst="rect">
            <a:avLst/>
          </a:prstGeom>
          <a:noFill/>
        </p:spPr>
        <p:txBody>
          <a:bodyPr wrap="square" lIns="91440" tIns="45720" rIns="91440" bIns="45720" anchor="t">
            <a:spAutoFit/>
          </a:bodyPr>
          <a:lstStyle/>
          <a:p>
            <a:r>
              <a:rPr lang="en-US" sz="1800" b="0" i="1" u="none" strike="noStrike" dirty="0">
                <a:solidFill>
                  <a:srgbClr val="000000"/>
                </a:solidFill>
                <a:effectLst/>
                <a:latin typeface="Arial"/>
                <a:cs typeface="Arial"/>
                <a:hlinkClick r:id="rId4"/>
              </a:rPr>
              <a:t>SEL </a:t>
            </a:r>
            <a:r>
              <a:rPr lang="en-US" i="1" dirty="0">
                <a:solidFill>
                  <a:srgbClr val="000000"/>
                </a:solidFill>
                <a:latin typeface="Arial"/>
                <a:cs typeface="Arial"/>
                <a:hlinkClick r:id="rId4"/>
              </a:rPr>
              <a:t>3 Signature</a:t>
            </a:r>
            <a:r>
              <a:rPr lang="en-US" sz="1800" b="0" i="1" u="none" strike="noStrike" dirty="0">
                <a:solidFill>
                  <a:srgbClr val="000000"/>
                </a:solidFill>
                <a:effectLst/>
                <a:latin typeface="Arial"/>
                <a:cs typeface="Arial"/>
                <a:hlinkClick r:id="rId4"/>
              </a:rPr>
              <a:t> Practices Playbook</a:t>
            </a:r>
            <a:endParaRPr lang="en-US" b="0" i="1" dirty="0">
              <a:effectLst/>
              <a:latin typeface="Arial"/>
              <a:cs typeface="Arial"/>
            </a:endParaRPr>
          </a:p>
          <a:p>
            <a:br>
              <a:rPr lang="en-US" dirty="0"/>
            </a:br>
            <a:endParaRPr lang="en-US" dirty="0"/>
          </a:p>
        </p:txBody>
      </p:sp>
      <p:sp>
        <p:nvSpPr>
          <p:cNvPr id="2" name="Slide Number Placeholder 1">
            <a:extLst>
              <a:ext uri="{FF2B5EF4-FFF2-40B4-BE49-F238E27FC236}">
                <a16:creationId xmlns:a16="http://schemas.microsoft.com/office/drawing/2014/main" id="{80B4671F-3146-A5D8-9476-300DF8B8FBEC}"/>
              </a:ext>
            </a:extLst>
          </p:cNvPr>
          <p:cNvSpPr>
            <a:spLocks noGrp="1"/>
          </p:cNvSpPr>
          <p:nvPr>
            <p:ph type="sldNum" sz="quarter" idx="11"/>
          </p:nvPr>
        </p:nvSpPr>
        <p:spPr>
          <a:xfrm>
            <a:off x="8610600" y="6355080"/>
            <a:ext cx="27432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400"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fld id="{F6D5A3E9-54FA-3E42-8121-70EAF8EFF173}" type="slidenum">
              <a:rPr lang="en-US" smtClean="0"/>
              <a:pPr/>
              <a:t>36</a:t>
            </a:fld>
            <a:endParaRPr lang="en-US" dirty="0"/>
          </a:p>
        </p:txBody>
      </p:sp>
    </p:spTree>
    <p:extLst>
      <p:ext uri="{BB962C8B-B14F-4D97-AF65-F5344CB8AC3E}">
        <p14:creationId xmlns:p14="http://schemas.microsoft.com/office/powerpoint/2010/main" val="4854693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A66FBB-64D1-71BC-3A1A-771B4AC1ABBD}"/>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CDD8B6FD-9A84-F453-C7AA-FDF4E27C659C}"/>
              </a:ext>
            </a:extLst>
          </p:cNvPr>
          <p:cNvSpPr>
            <a:spLocks noGrp="1"/>
          </p:cNvSpPr>
          <p:nvPr>
            <p:ph type="title"/>
          </p:nvPr>
        </p:nvSpPr>
        <p:spPr>
          <a:xfrm>
            <a:off x="329184" y="243708"/>
            <a:ext cx="6478016" cy="1015663"/>
          </a:xfrm>
        </p:spPr>
        <p:txBody>
          <a:bodyPr/>
          <a:lstStyle/>
          <a:p>
            <a:r>
              <a:rPr lang="en-US" dirty="0"/>
              <a:t>Transformative SEL Scenarios (1)</a:t>
            </a:r>
          </a:p>
        </p:txBody>
      </p:sp>
      <p:sp>
        <p:nvSpPr>
          <p:cNvPr id="6" name="Content Placeholder 5">
            <a:extLst>
              <a:ext uri="{FF2B5EF4-FFF2-40B4-BE49-F238E27FC236}">
                <a16:creationId xmlns:a16="http://schemas.microsoft.com/office/drawing/2014/main" id="{C9582B5E-C31B-26C7-7D98-82EB55A0B424}"/>
              </a:ext>
            </a:extLst>
          </p:cNvPr>
          <p:cNvSpPr>
            <a:spLocks noGrp="1"/>
          </p:cNvSpPr>
          <p:nvPr>
            <p:ph sz="half" idx="1"/>
          </p:nvPr>
        </p:nvSpPr>
        <p:spPr>
          <a:xfrm>
            <a:off x="329184" y="1739011"/>
            <a:ext cx="5897880" cy="3787575"/>
          </a:xfrm>
        </p:spPr>
        <p:txBody>
          <a:bodyPr/>
          <a:lstStyle/>
          <a:p>
            <a:pPr marL="457200" indent="-457200">
              <a:buSzPct val="100000"/>
              <a:buFont typeface="+mj-lt"/>
              <a:buAutoNum type="arabicPeriod"/>
            </a:pPr>
            <a:r>
              <a:rPr lang="en-US" dirty="0"/>
              <a:t>Get familiar with the scenario. </a:t>
            </a:r>
          </a:p>
          <a:p>
            <a:pPr marL="457200" indent="-457200">
              <a:buSzPct val="100000"/>
              <a:buFont typeface="+mj-lt"/>
              <a:buAutoNum type="arabicPeriod"/>
            </a:pPr>
            <a:r>
              <a:rPr lang="en-US" dirty="0"/>
              <a:t>What is the challenge? What is the goal?</a:t>
            </a:r>
          </a:p>
          <a:p>
            <a:pPr marL="457200" indent="-457200">
              <a:buSzPct val="100000"/>
              <a:buFont typeface="+mj-lt"/>
              <a:buAutoNum type="arabicPeriod"/>
            </a:pPr>
            <a:r>
              <a:rPr lang="en-US" dirty="0"/>
              <a:t>What Transformative SEL standards are relevant?</a:t>
            </a:r>
          </a:p>
          <a:p>
            <a:pPr marL="457200" indent="-457200">
              <a:buSzPct val="100000"/>
              <a:buFont typeface="+mj-lt"/>
              <a:buAutoNum type="arabicPeriod"/>
            </a:pPr>
            <a:r>
              <a:rPr lang="en-US" dirty="0"/>
              <a:t>What approaches could be used?</a:t>
            </a:r>
          </a:p>
        </p:txBody>
      </p:sp>
      <p:pic>
        <p:nvPicPr>
          <p:cNvPr id="17" name="Picture 16">
            <a:extLst>
              <a:ext uri="{FF2B5EF4-FFF2-40B4-BE49-F238E27FC236}">
                <a16:creationId xmlns:a16="http://schemas.microsoft.com/office/drawing/2014/main" id="{7F32D0CB-EFAB-9547-9571-084805B8149B}"/>
              </a:ext>
              <a:ext uri="{C183D7F6-B498-43B3-948B-1728B52AA6E4}">
                <adec:decorative xmlns:adec="http://schemas.microsoft.com/office/drawing/2017/decorative" val="1"/>
              </a:ext>
            </a:extLst>
          </p:cNvPr>
          <p:cNvPicPr>
            <a:picLocks noChangeAspect="1"/>
          </p:cNvPicPr>
          <p:nvPr/>
        </p:nvPicPr>
        <p:blipFill rotWithShape="1">
          <a:blip r:embed="rId3"/>
          <a:srcRect l="46763" t="2771"/>
          <a:stretch/>
        </p:blipFill>
        <p:spPr>
          <a:xfrm>
            <a:off x="6562165" y="0"/>
            <a:ext cx="5629835" cy="6858000"/>
          </a:xfrm>
          <a:prstGeom prst="rect">
            <a:avLst/>
          </a:prstGeom>
        </p:spPr>
      </p:pic>
      <p:sp>
        <p:nvSpPr>
          <p:cNvPr id="2" name="Slide Number Placeholder 1">
            <a:extLst>
              <a:ext uri="{FF2B5EF4-FFF2-40B4-BE49-F238E27FC236}">
                <a16:creationId xmlns:a16="http://schemas.microsoft.com/office/drawing/2014/main" id="{E9F78987-2344-2357-B41D-5E384C8E319C}"/>
              </a:ext>
            </a:extLst>
          </p:cNvPr>
          <p:cNvSpPr>
            <a:spLocks noGrp="1"/>
          </p:cNvSpPr>
          <p:nvPr>
            <p:ph type="sldNum" sz="quarter" idx="11"/>
          </p:nvPr>
        </p:nvSpPr>
        <p:spPr>
          <a:xfrm>
            <a:off x="8610600" y="6355080"/>
            <a:ext cx="27432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400"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fld id="{F6D5A3E9-54FA-3E42-8121-70EAF8EFF173}" type="slidenum">
              <a:rPr lang="en-US" smtClean="0">
                <a:solidFill>
                  <a:schemeClr val="bg1"/>
                </a:solidFill>
              </a:rPr>
              <a:pPr/>
              <a:t>37</a:t>
            </a:fld>
            <a:endParaRPr lang="en-US" dirty="0">
              <a:solidFill>
                <a:schemeClr val="bg1"/>
              </a:solidFill>
            </a:endParaRPr>
          </a:p>
        </p:txBody>
      </p:sp>
    </p:spTree>
    <p:extLst>
      <p:ext uri="{BB962C8B-B14F-4D97-AF65-F5344CB8AC3E}">
        <p14:creationId xmlns:p14="http://schemas.microsoft.com/office/powerpoint/2010/main" val="19605463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F44619-2ADE-D4A0-BB9D-81F14B37CF2C}"/>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02DB4DD7-3F67-8178-2C40-C753A7CFEDC8}"/>
              </a:ext>
            </a:extLst>
          </p:cNvPr>
          <p:cNvSpPr>
            <a:spLocks noGrp="1"/>
          </p:cNvSpPr>
          <p:nvPr>
            <p:ph type="title"/>
          </p:nvPr>
        </p:nvSpPr>
        <p:spPr>
          <a:xfrm>
            <a:off x="329184" y="243708"/>
            <a:ext cx="6503416" cy="1015663"/>
          </a:xfrm>
        </p:spPr>
        <p:txBody>
          <a:bodyPr/>
          <a:lstStyle/>
          <a:p>
            <a:r>
              <a:rPr lang="en-US" dirty="0"/>
              <a:t>Transformative SEL Scenarios (2)</a:t>
            </a:r>
          </a:p>
        </p:txBody>
      </p:sp>
      <p:sp>
        <p:nvSpPr>
          <p:cNvPr id="6" name="Content Placeholder 5">
            <a:extLst>
              <a:ext uri="{FF2B5EF4-FFF2-40B4-BE49-F238E27FC236}">
                <a16:creationId xmlns:a16="http://schemas.microsoft.com/office/drawing/2014/main" id="{23CF03B9-D0BE-834A-97D6-0442213F9C23}"/>
              </a:ext>
            </a:extLst>
          </p:cNvPr>
          <p:cNvSpPr>
            <a:spLocks noGrp="1"/>
          </p:cNvSpPr>
          <p:nvPr>
            <p:ph sz="half" idx="1"/>
          </p:nvPr>
        </p:nvSpPr>
        <p:spPr>
          <a:xfrm>
            <a:off x="329184" y="1739011"/>
            <a:ext cx="5897880" cy="3787575"/>
          </a:xfrm>
        </p:spPr>
        <p:txBody>
          <a:bodyPr/>
          <a:lstStyle/>
          <a:p>
            <a:pPr marL="457200" indent="-457200">
              <a:buSzPct val="100000"/>
              <a:buFont typeface="+mj-lt"/>
              <a:buAutoNum type="arabicPeriod"/>
            </a:pPr>
            <a:r>
              <a:rPr lang="en-US" dirty="0"/>
              <a:t>Get familiar with the scenario. </a:t>
            </a:r>
          </a:p>
          <a:p>
            <a:pPr marL="457200" indent="-457200">
              <a:buSzPct val="100000"/>
              <a:buFont typeface="+mj-lt"/>
              <a:buAutoNum type="arabicPeriod"/>
            </a:pPr>
            <a:r>
              <a:rPr lang="en-US" dirty="0"/>
              <a:t>What is the challenge? What is the goal?</a:t>
            </a:r>
          </a:p>
          <a:p>
            <a:pPr marL="457200" indent="-457200">
              <a:buSzPct val="100000"/>
              <a:buFont typeface="+mj-lt"/>
              <a:buAutoNum type="arabicPeriod"/>
            </a:pPr>
            <a:r>
              <a:rPr lang="en-US" dirty="0"/>
              <a:t>What Transformative SEL standards are relevant?</a:t>
            </a:r>
          </a:p>
          <a:p>
            <a:pPr marL="457200" indent="-457200">
              <a:buSzPct val="100000"/>
              <a:buFont typeface="+mj-lt"/>
              <a:buAutoNum type="arabicPeriod"/>
            </a:pPr>
            <a:r>
              <a:rPr lang="en-US" dirty="0"/>
              <a:t>What approaches could be used?</a:t>
            </a:r>
          </a:p>
        </p:txBody>
      </p:sp>
      <p:pic>
        <p:nvPicPr>
          <p:cNvPr id="17" name="Picture 16">
            <a:extLst>
              <a:ext uri="{FF2B5EF4-FFF2-40B4-BE49-F238E27FC236}">
                <a16:creationId xmlns:a16="http://schemas.microsoft.com/office/drawing/2014/main" id="{0F3E03DA-CBBE-123E-C473-17C800CA1897}"/>
              </a:ext>
              <a:ext uri="{C183D7F6-B498-43B3-948B-1728B52AA6E4}">
                <adec:decorative xmlns:adec="http://schemas.microsoft.com/office/drawing/2017/decorative" val="1"/>
              </a:ext>
            </a:extLst>
          </p:cNvPr>
          <p:cNvPicPr>
            <a:picLocks noChangeAspect="1"/>
          </p:cNvPicPr>
          <p:nvPr/>
        </p:nvPicPr>
        <p:blipFill rotWithShape="1">
          <a:blip r:embed="rId3"/>
          <a:srcRect l="46763" t="2771"/>
          <a:stretch/>
        </p:blipFill>
        <p:spPr>
          <a:xfrm>
            <a:off x="6562165" y="0"/>
            <a:ext cx="5629835" cy="6858000"/>
          </a:xfrm>
          <a:prstGeom prst="rect">
            <a:avLst/>
          </a:prstGeom>
        </p:spPr>
      </p:pic>
      <p:sp>
        <p:nvSpPr>
          <p:cNvPr id="2" name="Slide Number Placeholder 1">
            <a:extLst>
              <a:ext uri="{FF2B5EF4-FFF2-40B4-BE49-F238E27FC236}">
                <a16:creationId xmlns:a16="http://schemas.microsoft.com/office/drawing/2014/main" id="{84C86112-CCAA-F901-918A-A83EC20559AF}"/>
              </a:ext>
            </a:extLst>
          </p:cNvPr>
          <p:cNvSpPr>
            <a:spLocks noGrp="1"/>
          </p:cNvSpPr>
          <p:nvPr>
            <p:ph type="sldNum" sz="quarter" idx="11"/>
          </p:nvPr>
        </p:nvSpPr>
        <p:spPr>
          <a:xfrm>
            <a:off x="8610600" y="6355080"/>
            <a:ext cx="27432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400"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fld id="{F6D5A3E9-54FA-3E42-8121-70EAF8EFF173}" type="slidenum">
              <a:rPr lang="en-US" smtClean="0">
                <a:solidFill>
                  <a:schemeClr val="bg1"/>
                </a:solidFill>
              </a:rPr>
              <a:pPr/>
              <a:t>38</a:t>
            </a:fld>
            <a:endParaRPr lang="en-US" dirty="0">
              <a:solidFill>
                <a:schemeClr val="bg1"/>
              </a:solidFill>
            </a:endParaRPr>
          </a:p>
        </p:txBody>
      </p:sp>
    </p:spTree>
    <p:extLst>
      <p:ext uri="{BB962C8B-B14F-4D97-AF65-F5344CB8AC3E}">
        <p14:creationId xmlns:p14="http://schemas.microsoft.com/office/powerpoint/2010/main" val="31099860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AA344B-C185-0BB0-A8D3-5149DC4BE78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0C66EE38-4EA5-8505-A7E3-CFBF20D0D9D4}"/>
              </a:ext>
            </a:extLst>
          </p:cNvPr>
          <p:cNvSpPr>
            <a:spLocks noGrp="1"/>
          </p:cNvSpPr>
          <p:nvPr>
            <p:ph type="title"/>
          </p:nvPr>
        </p:nvSpPr>
        <p:spPr>
          <a:xfrm>
            <a:off x="329184" y="243708"/>
            <a:ext cx="5897880" cy="1015663"/>
          </a:xfrm>
        </p:spPr>
        <p:txBody>
          <a:bodyPr/>
          <a:lstStyle/>
          <a:p>
            <a:r>
              <a:rPr lang="en-US"/>
              <a:t>Transformative SEL Scenarios: Debrief</a:t>
            </a:r>
          </a:p>
        </p:txBody>
      </p:sp>
      <p:sp>
        <p:nvSpPr>
          <p:cNvPr id="6" name="Content Placeholder 5">
            <a:extLst>
              <a:ext uri="{FF2B5EF4-FFF2-40B4-BE49-F238E27FC236}">
                <a16:creationId xmlns:a16="http://schemas.microsoft.com/office/drawing/2014/main" id="{14266966-7E15-D3C9-A965-FDB3C8C2DEE7}"/>
              </a:ext>
            </a:extLst>
          </p:cNvPr>
          <p:cNvSpPr>
            <a:spLocks noGrp="1"/>
          </p:cNvSpPr>
          <p:nvPr>
            <p:ph sz="half" idx="1"/>
          </p:nvPr>
        </p:nvSpPr>
        <p:spPr>
          <a:xfrm>
            <a:off x="329184" y="1739011"/>
            <a:ext cx="5897880" cy="3377207"/>
          </a:xfrm>
        </p:spPr>
        <p:txBody>
          <a:bodyPr/>
          <a:lstStyle/>
          <a:p>
            <a:pPr marL="457200" indent="-457200">
              <a:buSzPct val="100000"/>
              <a:buFont typeface="+mj-lt"/>
              <a:buAutoNum type="arabicPeriod"/>
            </a:pPr>
            <a:r>
              <a:rPr lang="en-US" dirty="0"/>
              <a:t>What was this experience like? What came up for you?</a:t>
            </a:r>
          </a:p>
          <a:p>
            <a:pPr marL="457200" indent="-457200">
              <a:buSzPct val="100000"/>
              <a:buFont typeface="+mj-lt"/>
              <a:buAutoNum type="arabicPeriod"/>
            </a:pPr>
            <a:r>
              <a:rPr lang="en-US" dirty="0"/>
              <a:t>What did you learn? What did you already know?</a:t>
            </a:r>
          </a:p>
          <a:p>
            <a:pPr marL="457200" indent="-457200">
              <a:buSzPct val="100000"/>
              <a:buFont typeface="+mj-lt"/>
              <a:buAutoNum type="arabicPeriod"/>
            </a:pPr>
            <a:r>
              <a:rPr lang="en-US" dirty="0"/>
              <a:t>How can you bring this learning back to your context?</a:t>
            </a:r>
          </a:p>
        </p:txBody>
      </p:sp>
      <p:pic>
        <p:nvPicPr>
          <p:cNvPr id="3" name="Picture 2">
            <a:extLst>
              <a:ext uri="{FF2B5EF4-FFF2-40B4-BE49-F238E27FC236}">
                <a16:creationId xmlns:a16="http://schemas.microsoft.com/office/drawing/2014/main" id="{C32CAD4A-6E67-FF12-0506-E24B8E34FC08}"/>
              </a:ext>
              <a:ext uri="{C183D7F6-B498-43B3-948B-1728B52AA6E4}">
                <adec:decorative xmlns:adec="http://schemas.microsoft.com/office/drawing/2017/decorative" val="1"/>
              </a:ext>
            </a:extLst>
          </p:cNvPr>
          <p:cNvPicPr>
            <a:picLocks noChangeAspect="1"/>
          </p:cNvPicPr>
          <p:nvPr/>
        </p:nvPicPr>
        <p:blipFill rotWithShape="1">
          <a:blip r:embed="rId3"/>
          <a:srcRect l="57396" t="11734" r="-1" b="11736"/>
          <a:stretch/>
        </p:blipFill>
        <p:spPr>
          <a:xfrm>
            <a:off x="6468034" y="0"/>
            <a:ext cx="5723965" cy="6858000"/>
          </a:xfrm>
          <a:prstGeom prst="rect">
            <a:avLst/>
          </a:prstGeom>
        </p:spPr>
      </p:pic>
      <p:sp>
        <p:nvSpPr>
          <p:cNvPr id="2" name="Slide Number Placeholder 1">
            <a:extLst>
              <a:ext uri="{FF2B5EF4-FFF2-40B4-BE49-F238E27FC236}">
                <a16:creationId xmlns:a16="http://schemas.microsoft.com/office/drawing/2014/main" id="{959D039E-7EE4-7566-8CE4-7634BB98FC79}"/>
              </a:ext>
            </a:extLst>
          </p:cNvPr>
          <p:cNvSpPr>
            <a:spLocks noGrp="1"/>
          </p:cNvSpPr>
          <p:nvPr>
            <p:ph type="sldNum" sz="quarter" idx="11"/>
          </p:nvPr>
        </p:nvSpPr>
        <p:spPr>
          <a:xfrm>
            <a:off x="8610600" y="6355080"/>
            <a:ext cx="27432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400"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fld id="{F6D5A3E9-54FA-3E42-8121-70EAF8EFF173}" type="slidenum">
              <a:rPr lang="en-US" smtClean="0">
                <a:solidFill>
                  <a:schemeClr val="bg1"/>
                </a:solidFill>
              </a:rPr>
              <a:pPr/>
              <a:t>39</a:t>
            </a:fld>
            <a:endParaRPr lang="en-US" dirty="0">
              <a:solidFill>
                <a:schemeClr val="bg1"/>
              </a:solidFill>
            </a:endParaRPr>
          </a:p>
        </p:txBody>
      </p:sp>
    </p:spTree>
    <p:extLst>
      <p:ext uri="{BB962C8B-B14F-4D97-AF65-F5344CB8AC3E}">
        <p14:creationId xmlns:p14="http://schemas.microsoft.com/office/powerpoint/2010/main" val="41226737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C11927-B637-B158-437C-C003DFEF649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A93CDC34-39DA-3262-205A-4BE3D8FCCEA5}"/>
              </a:ext>
            </a:extLst>
          </p:cNvPr>
          <p:cNvSpPr>
            <a:spLocks noGrp="1"/>
          </p:cNvSpPr>
          <p:nvPr>
            <p:ph type="title"/>
          </p:nvPr>
        </p:nvSpPr>
        <p:spPr>
          <a:xfrm>
            <a:off x="329184" y="243312"/>
            <a:ext cx="11364844" cy="553998"/>
          </a:xfrm>
        </p:spPr>
        <p:txBody>
          <a:bodyPr/>
          <a:lstStyle/>
          <a:p>
            <a:r>
              <a:rPr lang="en-US" dirty="0"/>
              <a:t>Presurvey: Transformative SEL</a:t>
            </a:r>
          </a:p>
        </p:txBody>
      </p:sp>
      <p:sp>
        <p:nvSpPr>
          <p:cNvPr id="3" name="TextBox 2">
            <a:extLst>
              <a:ext uri="{FF2B5EF4-FFF2-40B4-BE49-F238E27FC236}">
                <a16:creationId xmlns:a16="http://schemas.microsoft.com/office/drawing/2014/main" id="{CE29DA8B-3835-C1EA-219A-231AFA6E7CA5}"/>
              </a:ext>
            </a:extLst>
          </p:cNvPr>
          <p:cNvSpPr txBox="1"/>
          <p:nvPr/>
        </p:nvSpPr>
        <p:spPr>
          <a:xfrm>
            <a:off x="3048000" y="2890391"/>
            <a:ext cx="6096000" cy="1077218"/>
          </a:xfrm>
          <a:prstGeom prst="rect">
            <a:avLst/>
          </a:prstGeom>
          <a:noFill/>
        </p:spPr>
        <p:txBody>
          <a:bodyPr wrap="square">
            <a:spAutoFit/>
          </a:bodyPr>
          <a:lstStyle/>
          <a:p>
            <a:pPr algn="ctr" rtl="0">
              <a:spcAft>
                <a:spcPts val="1200"/>
              </a:spcAft>
            </a:pPr>
            <a:r>
              <a:rPr lang="en-US" sz="1800" b="0" i="0" u="none" strike="noStrike">
                <a:solidFill>
                  <a:srgbClr val="000000"/>
                </a:solidFill>
                <a:effectLst/>
                <a:latin typeface="Arial" panose="020B0604020202020204" pitchFamily="34" charset="0"/>
              </a:rPr>
              <a:t>[Insert Survey QR Code]</a:t>
            </a:r>
            <a:endParaRPr lang="en-US" b="0">
              <a:effectLst/>
            </a:endParaRPr>
          </a:p>
          <a:p>
            <a:br>
              <a:rPr lang="en-US"/>
            </a:br>
            <a:endParaRPr lang="en-US"/>
          </a:p>
        </p:txBody>
      </p:sp>
      <p:sp>
        <p:nvSpPr>
          <p:cNvPr id="2" name="Slide Number Placeholder 1">
            <a:extLst>
              <a:ext uri="{FF2B5EF4-FFF2-40B4-BE49-F238E27FC236}">
                <a16:creationId xmlns:a16="http://schemas.microsoft.com/office/drawing/2014/main" id="{7601073B-8E6B-4A69-9176-B12270AB3EB9}"/>
              </a:ext>
            </a:extLst>
          </p:cNvPr>
          <p:cNvSpPr>
            <a:spLocks noGrp="1"/>
          </p:cNvSpPr>
          <p:nvPr>
            <p:ph type="sldNum" sz="quarter" idx="11"/>
          </p:nvPr>
        </p:nvSpPr>
        <p:spPr>
          <a:xfrm>
            <a:off x="8610600" y="6355080"/>
            <a:ext cx="27432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400"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fld id="{F6D5A3E9-54FA-3E42-8121-70EAF8EFF173}" type="slidenum">
              <a:rPr lang="en-US" smtClean="0"/>
              <a:pPr/>
              <a:t>4</a:t>
            </a:fld>
            <a:endParaRPr lang="en-US"/>
          </a:p>
        </p:txBody>
      </p:sp>
    </p:spTree>
    <p:extLst>
      <p:ext uri="{BB962C8B-B14F-4D97-AF65-F5344CB8AC3E}">
        <p14:creationId xmlns:p14="http://schemas.microsoft.com/office/powerpoint/2010/main" val="30105294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FFF4D9-6748-5A5B-6A3C-BA113F255DF8}"/>
            </a:ext>
          </a:extLst>
        </p:cNvPr>
        <p:cNvGrpSpPr/>
        <p:nvPr/>
      </p:nvGrpSpPr>
      <p:grpSpPr>
        <a:xfrm>
          <a:off x="0" y="0"/>
          <a:ext cx="0" cy="0"/>
          <a:chOff x="0" y="0"/>
          <a:chExt cx="0" cy="0"/>
        </a:xfrm>
      </p:grpSpPr>
      <p:pic>
        <p:nvPicPr>
          <p:cNvPr id="8" name="Picture 7" descr="Indoor plants in blue background">
            <a:extLst>
              <a:ext uri="{FF2B5EF4-FFF2-40B4-BE49-F238E27FC236}">
                <a16:creationId xmlns:a16="http://schemas.microsoft.com/office/drawing/2014/main" id="{42DC91F7-A588-8F5A-857D-3968A9FDF849}"/>
              </a:ext>
            </a:extLst>
          </p:cNvPr>
          <p:cNvPicPr>
            <a:picLocks noChangeAspect="1"/>
          </p:cNvPicPr>
          <p:nvPr/>
        </p:nvPicPr>
        <p:blipFill>
          <a:blip r:embed="rId3"/>
          <a:srcRect l="-1" t="10000" r="-225"/>
          <a:stretch/>
        </p:blipFill>
        <p:spPr>
          <a:xfrm flipH="1">
            <a:off x="-30482" y="0"/>
            <a:ext cx="12219443" cy="6858000"/>
          </a:xfrm>
          <a:prstGeom prst="rect">
            <a:avLst/>
          </a:prstGeom>
        </p:spPr>
      </p:pic>
      <p:sp>
        <p:nvSpPr>
          <p:cNvPr id="5" name="Title 4">
            <a:extLst>
              <a:ext uri="{FF2B5EF4-FFF2-40B4-BE49-F238E27FC236}">
                <a16:creationId xmlns:a16="http://schemas.microsoft.com/office/drawing/2014/main" id="{461429DB-B95A-0622-5137-B9ED67D3E585}"/>
              </a:ext>
            </a:extLst>
          </p:cNvPr>
          <p:cNvSpPr>
            <a:spLocks noGrp="1"/>
          </p:cNvSpPr>
          <p:nvPr>
            <p:ph type="title"/>
          </p:nvPr>
        </p:nvSpPr>
        <p:spPr>
          <a:xfrm>
            <a:off x="839788" y="1503402"/>
            <a:ext cx="3932237" cy="553998"/>
          </a:xfrm>
        </p:spPr>
        <p:txBody>
          <a:bodyPr/>
          <a:lstStyle/>
          <a:p>
            <a:r>
              <a:rPr lang="en-US" dirty="0"/>
              <a:t>Break 2 (15 minutes)</a:t>
            </a:r>
          </a:p>
        </p:txBody>
      </p:sp>
    </p:spTree>
    <p:extLst>
      <p:ext uri="{BB962C8B-B14F-4D97-AF65-F5344CB8AC3E}">
        <p14:creationId xmlns:p14="http://schemas.microsoft.com/office/powerpoint/2010/main" val="19163961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017CD1-8258-7042-4FB3-7B1794AA2AB9}"/>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3EEF522C-55FA-5995-65E1-833E70787782}"/>
              </a:ext>
            </a:extLst>
          </p:cNvPr>
          <p:cNvSpPr>
            <a:spLocks noGrp="1"/>
          </p:cNvSpPr>
          <p:nvPr>
            <p:ph type="title"/>
          </p:nvPr>
        </p:nvSpPr>
        <p:spPr>
          <a:xfrm>
            <a:off x="712120" y="2099563"/>
            <a:ext cx="9644062" cy="2606908"/>
          </a:xfrm>
        </p:spPr>
        <p:txBody>
          <a:bodyPr>
            <a:normAutofit/>
          </a:bodyPr>
          <a:lstStyle/>
          <a:p>
            <a:pPr algn="l"/>
            <a:r>
              <a:rPr lang="en-US" dirty="0"/>
              <a:t>Session 5: </a:t>
            </a:r>
            <a:br>
              <a:rPr lang="en-US" dirty="0"/>
            </a:br>
            <a:r>
              <a:rPr lang="en-US" dirty="0"/>
              <a:t>Structures of Support and Action Planning</a:t>
            </a:r>
          </a:p>
        </p:txBody>
      </p:sp>
    </p:spTree>
    <p:extLst>
      <p:ext uri="{BB962C8B-B14F-4D97-AF65-F5344CB8AC3E}">
        <p14:creationId xmlns:p14="http://schemas.microsoft.com/office/powerpoint/2010/main" val="41732772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C5BE7FC-DC1B-02F9-2C7A-886E8ABC0ADD}"/>
              </a:ext>
            </a:extLst>
          </p:cNvPr>
          <p:cNvSpPr>
            <a:spLocks noGrp="1"/>
          </p:cNvSpPr>
          <p:nvPr>
            <p:ph type="title"/>
          </p:nvPr>
        </p:nvSpPr>
        <p:spPr>
          <a:xfrm>
            <a:off x="329184" y="243708"/>
            <a:ext cx="11584520" cy="553998"/>
          </a:xfrm>
        </p:spPr>
        <p:txBody>
          <a:bodyPr/>
          <a:lstStyle/>
          <a:p>
            <a:r>
              <a:rPr lang="en-US" dirty="0"/>
              <a:t>Tap In, Tap Out</a:t>
            </a:r>
          </a:p>
        </p:txBody>
      </p:sp>
      <p:pic>
        <p:nvPicPr>
          <p:cNvPr id="7" name="Online Media 6" title="Tap-In / Tap-Out: Giving Teachers Time to Recharge">
            <a:hlinkClick r:id="" action="ppaction://media"/>
            <a:extLst>
              <a:ext uri="{FF2B5EF4-FFF2-40B4-BE49-F238E27FC236}">
                <a16:creationId xmlns:a16="http://schemas.microsoft.com/office/drawing/2014/main" id="{ECBE6F5F-75DD-B541-3DF7-3EA1CD08AD2A}"/>
              </a:ext>
            </a:extLst>
          </p:cNvPr>
          <p:cNvPicPr>
            <a:picLocks noRot="1" noChangeAspect="1"/>
          </p:cNvPicPr>
          <p:nvPr>
            <a:videoFile r:link="rId1"/>
          </p:nvPr>
        </p:nvPicPr>
        <p:blipFill>
          <a:blip r:embed="rId4"/>
          <a:stretch>
            <a:fillRect/>
          </a:stretch>
        </p:blipFill>
        <p:spPr>
          <a:xfrm>
            <a:off x="2220087" y="1240821"/>
            <a:ext cx="7751825" cy="4376357"/>
          </a:xfrm>
          <a:prstGeom prst="rect">
            <a:avLst/>
          </a:prstGeom>
        </p:spPr>
      </p:pic>
      <p:sp>
        <p:nvSpPr>
          <p:cNvPr id="6" name="Content Placeholder 5">
            <a:extLst>
              <a:ext uri="{FF2B5EF4-FFF2-40B4-BE49-F238E27FC236}">
                <a16:creationId xmlns:a16="http://schemas.microsoft.com/office/drawing/2014/main" id="{EBD2E434-6DDC-DE20-38FE-AF9C19C08F3B}"/>
              </a:ext>
            </a:extLst>
          </p:cNvPr>
          <p:cNvSpPr>
            <a:spLocks noGrp="1"/>
          </p:cNvSpPr>
          <p:nvPr>
            <p:ph sz="half" idx="2"/>
          </p:nvPr>
        </p:nvSpPr>
        <p:spPr>
          <a:xfrm>
            <a:off x="3278255" y="5830362"/>
            <a:ext cx="5635487" cy="783163"/>
          </a:xfrm>
        </p:spPr>
        <p:txBody>
          <a:bodyPr/>
          <a:lstStyle/>
          <a:p>
            <a:pPr algn="ctr"/>
            <a:r>
              <a:rPr lang="en-US" dirty="0">
                <a:hlinkClick r:id="rId5"/>
              </a:rPr>
              <a:t>Tap In, Tap Out Video</a:t>
            </a:r>
            <a:endParaRPr lang="en-US" dirty="0"/>
          </a:p>
        </p:txBody>
      </p:sp>
      <p:sp>
        <p:nvSpPr>
          <p:cNvPr id="2" name="Slide Number Placeholder 1">
            <a:extLst>
              <a:ext uri="{FF2B5EF4-FFF2-40B4-BE49-F238E27FC236}">
                <a16:creationId xmlns:a16="http://schemas.microsoft.com/office/drawing/2014/main" id="{1C4D7BEC-9F7A-3804-F3CF-773AB1277755}"/>
              </a:ext>
            </a:extLst>
          </p:cNvPr>
          <p:cNvSpPr txBox="1">
            <a:spLocks/>
          </p:cNvSpPr>
          <p:nvPr/>
        </p:nvSpPr>
        <p:spPr>
          <a:xfrm>
            <a:off x="8610600" y="6355080"/>
            <a:ext cx="27432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400"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fld id="{F6D5A3E9-54FA-3E42-8121-70EAF8EFF173}" type="slidenum">
              <a:rPr lang="en-US" smtClean="0"/>
              <a:pPr/>
              <a:t>42</a:t>
            </a:fld>
            <a:endParaRPr lang="en-US" dirty="0"/>
          </a:p>
        </p:txBody>
      </p:sp>
    </p:spTree>
    <p:extLst>
      <p:ext uri="{BB962C8B-B14F-4D97-AF65-F5344CB8AC3E}">
        <p14:creationId xmlns:p14="http://schemas.microsoft.com/office/powerpoint/2010/main" val="41656779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7886C27-CA1F-C108-4F07-B7183E818B1E}"/>
              </a:ext>
            </a:extLst>
          </p:cNvPr>
          <p:cNvSpPr>
            <a:spLocks noGrp="1"/>
          </p:cNvSpPr>
          <p:nvPr>
            <p:ph type="title"/>
          </p:nvPr>
        </p:nvSpPr>
        <p:spPr/>
        <p:txBody>
          <a:bodyPr/>
          <a:lstStyle/>
          <a:p>
            <a:r>
              <a:rPr lang="en-US" dirty="0"/>
              <a:t>Structures of Support</a:t>
            </a:r>
          </a:p>
        </p:txBody>
      </p:sp>
      <p:graphicFrame>
        <p:nvGraphicFramePr>
          <p:cNvPr id="10" name="Table 9">
            <a:extLst>
              <a:ext uri="{FF2B5EF4-FFF2-40B4-BE49-F238E27FC236}">
                <a16:creationId xmlns:a16="http://schemas.microsoft.com/office/drawing/2014/main" id="{C29370F7-CF03-A003-EC57-8BF8BC6D74A0}"/>
              </a:ext>
            </a:extLst>
          </p:cNvPr>
          <p:cNvGraphicFramePr>
            <a:graphicFrameLocks noGrp="1"/>
          </p:cNvGraphicFramePr>
          <p:nvPr/>
        </p:nvGraphicFramePr>
        <p:xfrm>
          <a:off x="578222" y="1149985"/>
          <a:ext cx="10377645" cy="5227021"/>
        </p:xfrm>
        <a:graphic>
          <a:graphicData uri="http://schemas.openxmlformats.org/drawingml/2006/table">
            <a:tbl>
              <a:tblPr firstRow="1">
                <a:effectLst>
                  <a:outerShdw blurRad="50800" dist="38100" dir="2700000" algn="tl" rotWithShape="0">
                    <a:prstClr val="black">
                      <a:alpha val="40000"/>
                    </a:prstClr>
                  </a:outerShdw>
                </a:effectLst>
              </a:tblPr>
              <a:tblGrid>
                <a:gridCol w="3459215">
                  <a:extLst>
                    <a:ext uri="{9D8B030D-6E8A-4147-A177-3AD203B41FA5}">
                      <a16:colId xmlns:a16="http://schemas.microsoft.com/office/drawing/2014/main" val="616222374"/>
                    </a:ext>
                  </a:extLst>
                </a:gridCol>
                <a:gridCol w="3459215">
                  <a:extLst>
                    <a:ext uri="{9D8B030D-6E8A-4147-A177-3AD203B41FA5}">
                      <a16:colId xmlns:a16="http://schemas.microsoft.com/office/drawing/2014/main" val="3594914990"/>
                    </a:ext>
                  </a:extLst>
                </a:gridCol>
                <a:gridCol w="3459215">
                  <a:extLst>
                    <a:ext uri="{9D8B030D-6E8A-4147-A177-3AD203B41FA5}">
                      <a16:colId xmlns:a16="http://schemas.microsoft.com/office/drawing/2014/main" val="614551105"/>
                    </a:ext>
                  </a:extLst>
                </a:gridCol>
              </a:tblGrid>
              <a:tr h="481199">
                <a:tc>
                  <a:txBody>
                    <a:bodyPr/>
                    <a:lstStyle/>
                    <a:p>
                      <a:pPr algn="ctr" rtl="0" fontAlgn="t"/>
                      <a:r>
                        <a:rPr lang="en-US" sz="1900" b="1" i="0" u="none" strike="noStrike" dirty="0">
                          <a:solidFill>
                            <a:srgbClr val="000000"/>
                          </a:solidFill>
                          <a:effectLst/>
                          <a:latin typeface="Arial" panose="020B0604020202020204" pitchFamily="34" charset="0"/>
                        </a:rPr>
                        <a:t>Opportunities</a:t>
                      </a:r>
                      <a:endParaRPr lang="en-US" sz="2300" dirty="0">
                        <a:effectLst/>
                      </a:endParaRPr>
                    </a:p>
                  </a:txBody>
                  <a:tcPr marL="94531" marR="94531" marT="94531" marB="94531">
                    <a:lnL w="7620" cap="flat" cmpd="sng" algn="ctr">
                      <a:solidFill>
                        <a:srgbClr val="9E9E9E"/>
                      </a:solidFill>
                      <a:prstDash val="solid"/>
                      <a:round/>
                      <a:headEnd type="none" w="med" len="med"/>
                      <a:tailEnd type="none" w="med" len="med"/>
                    </a:lnL>
                    <a:lnR w="7620" cap="flat" cmpd="sng" algn="ctr">
                      <a:solidFill>
                        <a:srgbClr val="9E9E9E"/>
                      </a:solidFill>
                      <a:prstDash val="solid"/>
                      <a:round/>
                      <a:headEnd type="none" w="med" len="med"/>
                      <a:tailEnd type="none" w="med" len="med"/>
                    </a:lnR>
                    <a:lnT w="7620" cap="flat" cmpd="sng" algn="ctr">
                      <a:solidFill>
                        <a:srgbClr val="9E9E9E"/>
                      </a:solidFill>
                      <a:prstDash val="solid"/>
                      <a:round/>
                      <a:headEnd type="none" w="med" len="med"/>
                      <a:tailEnd type="none" w="med" len="med"/>
                    </a:lnT>
                    <a:lnB w="7620" cap="flat" cmpd="sng" algn="ctr">
                      <a:solidFill>
                        <a:srgbClr val="9E9E9E"/>
                      </a:solidFill>
                      <a:prstDash val="solid"/>
                      <a:round/>
                      <a:headEnd type="none" w="med" len="med"/>
                      <a:tailEnd type="none" w="med" len="med"/>
                    </a:lnB>
                    <a:solidFill>
                      <a:schemeClr val="bg1"/>
                    </a:solidFill>
                  </a:tcPr>
                </a:tc>
                <a:tc>
                  <a:txBody>
                    <a:bodyPr/>
                    <a:lstStyle/>
                    <a:p>
                      <a:pPr algn="ctr" rtl="0" fontAlgn="t"/>
                      <a:r>
                        <a:rPr lang="en-US" sz="1900" b="1" i="0" u="none" strike="noStrike" dirty="0">
                          <a:solidFill>
                            <a:srgbClr val="000000"/>
                          </a:solidFill>
                          <a:effectLst/>
                          <a:latin typeface="Arial" panose="020B0604020202020204" pitchFamily="34" charset="0"/>
                        </a:rPr>
                        <a:t>Barriers</a:t>
                      </a:r>
                      <a:endParaRPr lang="en-US" sz="2300" dirty="0">
                        <a:effectLst/>
                      </a:endParaRPr>
                    </a:p>
                  </a:txBody>
                  <a:tcPr marL="94531" marR="94531" marT="94531" marB="94531">
                    <a:lnL w="7620" cap="flat" cmpd="sng" algn="ctr">
                      <a:solidFill>
                        <a:srgbClr val="9E9E9E"/>
                      </a:solidFill>
                      <a:prstDash val="solid"/>
                      <a:round/>
                      <a:headEnd type="none" w="med" len="med"/>
                      <a:tailEnd type="none" w="med" len="med"/>
                    </a:lnL>
                    <a:lnR w="7620" cap="flat" cmpd="sng" algn="ctr">
                      <a:solidFill>
                        <a:srgbClr val="9E9E9E"/>
                      </a:solidFill>
                      <a:prstDash val="solid"/>
                      <a:round/>
                      <a:headEnd type="none" w="med" len="med"/>
                      <a:tailEnd type="none" w="med" len="med"/>
                    </a:lnR>
                    <a:lnT w="7620" cap="flat" cmpd="sng" algn="ctr">
                      <a:solidFill>
                        <a:srgbClr val="9E9E9E"/>
                      </a:solidFill>
                      <a:prstDash val="solid"/>
                      <a:round/>
                      <a:headEnd type="none" w="med" len="med"/>
                      <a:tailEnd type="none" w="med" len="med"/>
                    </a:lnT>
                    <a:lnB w="7620" cap="flat" cmpd="sng" algn="ctr">
                      <a:solidFill>
                        <a:srgbClr val="9E9E9E"/>
                      </a:solidFill>
                      <a:prstDash val="solid"/>
                      <a:round/>
                      <a:headEnd type="none" w="med" len="med"/>
                      <a:tailEnd type="none" w="med" len="med"/>
                    </a:lnB>
                    <a:solidFill>
                      <a:schemeClr val="bg1"/>
                    </a:solidFill>
                  </a:tcPr>
                </a:tc>
                <a:tc>
                  <a:txBody>
                    <a:bodyPr/>
                    <a:lstStyle/>
                    <a:p>
                      <a:pPr algn="ctr" rtl="0" fontAlgn="t"/>
                      <a:r>
                        <a:rPr lang="en-US" sz="1900" b="1" i="0" u="none" strike="noStrike" dirty="0">
                          <a:solidFill>
                            <a:srgbClr val="000000"/>
                          </a:solidFill>
                          <a:effectLst/>
                          <a:latin typeface="Arial" panose="020B0604020202020204" pitchFamily="34" charset="0"/>
                        </a:rPr>
                        <a:t>Possibilities</a:t>
                      </a:r>
                      <a:endParaRPr lang="en-US" sz="2300" dirty="0">
                        <a:effectLst/>
                      </a:endParaRPr>
                    </a:p>
                  </a:txBody>
                  <a:tcPr marL="94531" marR="94531" marT="94531" marB="94531">
                    <a:lnL w="7620" cap="flat" cmpd="sng" algn="ctr">
                      <a:solidFill>
                        <a:srgbClr val="9E9E9E"/>
                      </a:solidFill>
                      <a:prstDash val="solid"/>
                      <a:round/>
                      <a:headEnd type="none" w="med" len="med"/>
                      <a:tailEnd type="none" w="med" len="med"/>
                    </a:lnL>
                    <a:lnR w="7620" cap="flat" cmpd="sng" algn="ctr">
                      <a:solidFill>
                        <a:srgbClr val="9E9E9E"/>
                      </a:solidFill>
                      <a:prstDash val="solid"/>
                      <a:round/>
                      <a:headEnd type="none" w="med" len="med"/>
                      <a:tailEnd type="none" w="med" len="med"/>
                    </a:lnR>
                    <a:lnT w="7620" cap="flat" cmpd="sng" algn="ctr">
                      <a:solidFill>
                        <a:srgbClr val="9E9E9E"/>
                      </a:solidFill>
                      <a:prstDash val="solid"/>
                      <a:round/>
                      <a:headEnd type="none" w="med" len="med"/>
                      <a:tailEnd type="none" w="med" len="med"/>
                    </a:lnT>
                    <a:lnB w="7620" cap="flat" cmpd="sng" algn="ctr">
                      <a:solidFill>
                        <a:srgbClr val="9E9E9E"/>
                      </a:solidFill>
                      <a:prstDash val="solid"/>
                      <a:round/>
                      <a:headEnd type="none" w="med" len="med"/>
                      <a:tailEnd type="none" w="med" len="med"/>
                    </a:lnB>
                    <a:solidFill>
                      <a:schemeClr val="bg1"/>
                    </a:solidFill>
                  </a:tcPr>
                </a:tc>
                <a:extLst>
                  <a:ext uri="{0D108BD9-81ED-4DB2-BD59-A6C34878D82A}">
                    <a16:rowId xmlns:a16="http://schemas.microsoft.com/office/drawing/2014/main" val="4261876489"/>
                  </a:ext>
                </a:extLst>
              </a:tr>
              <a:tr h="4723896">
                <a:tc>
                  <a:txBody>
                    <a:bodyPr/>
                    <a:lstStyle/>
                    <a:p>
                      <a:pPr fontAlgn="t"/>
                      <a:br>
                        <a:rPr lang="en-US" sz="2300">
                          <a:effectLst/>
                        </a:rPr>
                      </a:br>
                      <a:br>
                        <a:rPr lang="en-US" sz="2300">
                          <a:effectLst/>
                        </a:rPr>
                      </a:br>
                      <a:br>
                        <a:rPr lang="en-US" sz="2300">
                          <a:effectLst/>
                        </a:rPr>
                      </a:br>
                      <a:br>
                        <a:rPr lang="en-US" sz="2300">
                          <a:effectLst/>
                        </a:rPr>
                      </a:br>
                      <a:br>
                        <a:rPr lang="en-US" sz="2300">
                          <a:effectLst/>
                        </a:rPr>
                      </a:br>
                      <a:br>
                        <a:rPr lang="en-US" sz="2300">
                          <a:effectLst/>
                        </a:rPr>
                      </a:br>
                      <a:br>
                        <a:rPr lang="en-US" sz="2300">
                          <a:effectLst/>
                        </a:rPr>
                      </a:br>
                      <a:br>
                        <a:rPr lang="en-US" sz="2300">
                          <a:effectLst/>
                        </a:rPr>
                      </a:br>
                      <a:br>
                        <a:rPr lang="en-US" sz="2300">
                          <a:effectLst/>
                        </a:rPr>
                      </a:br>
                      <a:br>
                        <a:rPr lang="en-US" sz="2300">
                          <a:effectLst/>
                        </a:rPr>
                      </a:br>
                      <a:br>
                        <a:rPr lang="en-US" sz="2300">
                          <a:effectLst/>
                        </a:rPr>
                      </a:br>
                      <a:br>
                        <a:rPr lang="en-US" sz="2300">
                          <a:effectLst/>
                        </a:rPr>
                      </a:br>
                      <a:endParaRPr lang="en-US" sz="2300">
                        <a:effectLst/>
                      </a:endParaRPr>
                    </a:p>
                  </a:txBody>
                  <a:tcPr marL="94531" marR="94531" marT="94531" marB="94531">
                    <a:lnL w="7620" cap="flat" cmpd="sng" algn="ctr">
                      <a:solidFill>
                        <a:srgbClr val="9E9E9E"/>
                      </a:solidFill>
                      <a:prstDash val="solid"/>
                      <a:round/>
                      <a:headEnd type="none" w="med" len="med"/>
                      <a:tailEnd type="none" w="med" len="med"/>
                    </a:lnL>
                    <a:lnR w="7620" cap="flat" cmpd="sng" algn="ctr">
                      <a:solidFill>
                        <a:srgbClr val="9E9E9E"/>
                      </a:solidFill>
                      <a:prstDash val="solid"/>
                      <a:round/>
                      <a:headEnd type="none" w="med" len="med"/>
                      <a:tailEnd type="none" w="med" len="med"/>
                    </a:lnR>
                    <a:lnT w="7620" cap="flat" cmpd="sng" algn="ctr">
                      <a:solidFill>
                        <a:srgbClr val="9E9E9E"/>
                      </a:solidFill>
                      <a:prstDash val="solid"/>
                      <a:round/>
                      <a:headEnd type="none" w="med" len="med"/>
                      <a:tailEnd type="none" w="med" len="med"/>
                    </a:lnT>
                    <a:lnB w="7620" cap="flat" cmpd="sng" algn="ctr">
                      <a:solidFill>
                        <a:srgbClr val="9E9E9E"/>
                      </a:solidFill>
                      <a:prstDash val="solid"/>
                      <a:round/>
                      <a:headEnd type="none" w="med" len="med"/>
                      <a:tailEnd type="none" w="med" len="med"/>
                    </a:lnB>
                    <a:solidFill>
                      <a:schemeClr val="bg1"/>
                    </a:solidFill>
                  </a:tcPr>
                </a:tc>
                <a:tc>
                  <a:txBody>
                    <a:bodyPr/>
                    <a:lstStyle/>
                    <a:p>
                      <a:pPr fontAlgn="t"/>
                      <a:r>
                        <a:rPr lang="en-US" sz="2300" dirty="0">
                          <a:effectLst/>
                        </a:rPr>
                        <a:t> </a:t>
                      </a:r>
                    </a:p>
                  </a:txBody>
                  <a:tcPr marL="94531" marR="94531" marT="94531" marB="94531">
                    <a:lnL w="7620" cap="flat" cmpd="sng" algn="ctr">
                      <a:solidFill>
                        <a:srgbClr val="9E9E9E"/>
                      </a:solidFill>
                      <a:prstDash val="solid"/>
                      <a:round/>
                      <a:headEnd type="none" w="med" len="med"/>
                      <a:tailEnd type="none" w="med" len="med"/>
                    </a:lnL>
                    <a:lnR w="7620" cap="flat" cmpd="sng" algn="ctr">
                      <a:solidFill>
                        <a:srgbClr val="9E9E9E"/>
                      </a:solidFill>
                      <a:prstDash val="solid"/>
                      <a:round/>
                      <a:headEnd type="none" w="med" len="med"/>
                      <a:tailEnd type="none" w="med" len="med"/>
                    </a:lnR>
                    <a:lnT w="7620" cap="flat" cmpd="sng" algn="ctr">
                      <a:solidFill>
                        <a:srgbClr val="9E9E9E"/>
                      </a:solidFill>
                      <a:prstDash val="solid"/>
                      <a:round/>
                      <a:headEnd type="none" w="med" len="med"/>
                      <a:tailEnd type="none" w="med" len="med"/>
                    </a:lnT>
                    <a:lnB w="7620" cap="flat" cmpd="sng" algn="ctr">
                      <a:solidFill>
                        <a:srgbClr val="9E9E9E"/>
                      </a:solidFill>
                      <a:prstDash val="solid"/>
                      <a:round/>
                      <a:headEnd type="none" w="med" len="med"/>
                      <a:tailEnd type="none" w="med" len="med"/>
                    </a:lnB>
                    <a:solidFill>
                      <a:schemeClr val="bg1"/>
                    </a:solidFill>
                  </a:tcPr>
                </a:tc>
                <a:tc>
                  <a:txBody>
                    <a:bodyPr/>
                    <a:lstStyle/>
                    <a:p>
                      <a:pPr fontAlgn="t"/>
                      <a:r>
                        <a:rPr lang="en-US" sz="2300" dirty="0">
                          <a:effectLst/>
                        </a:rPr>
                        <a:t> </a:t>
                      </a:r>
                    </a:p>
                  </a:txBody>
                  <a:tcPr marL="94531" marR="94531" marT="94531" marB="94531">
                    <a:lnL w="7620" cap="flat" cmpd="sng" algn="ctr">
                      <a:solidFill>
                        <a:srgbClr val="9E9E9E"/>
                      </a:solidFill>
                      <a:prstDash val="solid"/>
                      <a:round/>
                      <a:headEnd type="none" w="med" len="med"/>
                      <a:tailEnd type="none" w="med" len="med"/>
                    </a:lnL>
                    <a:lnR w="7620" cap="flat" cmpd="sng" algn="ctr">
                      <a:solidFill>
                        <a:srgbClr val="9E9E9E"/>
                      </a:solidFill>
                      <a:prstDash val="solid"/>
                      <a:round/>
                      <a:headEnd type="none" w="med" len="med"/>
                      <a:tailEnd type="none" w="med" len="med"/>
                    </a:lnR>
                    <a:lnT w="7620" cap="flat" cmpd="sng" algn="ctr">
                      <a:solidFill>
                        <a:srgbClr val="9E9E9E"/>
                      </a:solidFill>
                      <a:prstDash val="solid"/>
                      <a:round/>
                      <a:headEnd type="none" w="med" len="med"/>
                      <a:tailEnd type="none" w="med" len="med"/>
                    </a:lnT>
                    <a:lnB w="7620" cap="flat" cmpd="sng" algn="ctr">
                      <a:solidFill>
                        <a:srgbClr val="9E9E9E"/>
                      </a:solidFill>
                      <a:prstDash val="solid"/>
                      <a:round/>
                      <a:headEnd type="none" w="med" len="med"/>
                      <a:tailEnd type="none" w="med" len="med"/>
                    </a:lnB>
                    <a:solidFill>
                      <a:schemeClr val="bg1"/>
                    </a:solidFill>
                  </a:tcPr>
                </a:tc>
                <a:extLst>
                  <a:ext uri="{0D108BD9-81ED-4DB2-BD59-A6C34878D82A}">
                    <a16:rowId xmlns:a16="http://schemas.microsoft.com/office/drawing/2014/main" val="2924609055"/>
                  </a:ext>
                </a:extLst>
              </a:tr>
            </a:tbl>
          </a:graphicData>
        </a:graphic>
      </p:graphicFrame>
      <p:sp>
        <p:nvSpPr>
          <p:cNvPr id="2" name="Slide Number Placeholder 1">
            <a:extLst>
              <a:ext uri="{FF2B5EF4-FFF2-40B4-BE49-F238E27FC236}">
                <a16:creationId xmlns:a16="http://schemas.microsoft.com/office/drawing/2014/main" id="{4196711B-7470-F7AD-B05C-4002B50B4888}"/>
              </a:ext>
            </a:extLst>
          </p:cNvPr>
          <p:cNvSpPr>
            <a:spLocks noGrp="1"/>
          </p:cNvSpPr>
          <p:nvPr>
            <p:ph type="sldNum" sz="quarter" idx="11"/>
          </p:nvPr>
        </p:nvSpPr>
        <p:spPr>
          <a:xfrm>
            <a:off x="8610600" y="6355080"/>
            <a:ext cx="27432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400"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fld id="{F6D5A3E9-54FA-3E42-8121-70EAF8EFF173}" type="slidenum">
              <a:rPr lang="en-US" smtClean="0"/>
              <a:pPr/>
              <a:t>43</a:t>
            </a:fld>
            <a:endParaRPr lang="en-US" dirty="0"/>
          </a:p>
        </p:txBody>
      </p:sp>
    </p:spTree>
    <p:extLst>
      <p:ext uri="{BB962C8B-B14F-4D97-AF65-F5344CB8AC3E}">
        <p14:creationId xmlns:p14="http://schemas.microsoft.com/office/powerpoint/2010/main" val="20732249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4F46F43-603E-E4EC-2B7A-10939796BF29}"/>
              </a:ext>
            </a:extLst>
          </p:cNvPr>
          <p:cNvSpPr>
            <a:spLocks noGrp="1"/>
          </p:cNvSpPr>
          <p:nvPr>
            <p:ph type="title"/>
          </p:nvPr>
        </p:nvSpPr>
        <p:spPr/>
        <p:txBody>
          <a:bodyPr/>
          <a:lstStyle/>
          <a:p>
            <a:r>
              <a:rPr lang="en-US" dirty="0"/>
              <a:t>Circle of Control and Influence</a:t>
            </a:r>
          </a:p>
        </p:txBody>
      </p:sp>
      <p:grpSp>
        <p:nvGrpSpPr>
          <p:cNvPr id="19" name="Group 18" descr="Concentric circles of a Venn diagram labeled: Circle of Control, Circle of Influence, Circle of Concern in varying shades of blue.">
            <a:extLst>
              <a:ext uri="{FF2B5EF4-FFF2-40B4-BE49-F238E27FC236}">
                <a16:creationId xmlns:a16="http://schemas.microsoft.com/office/drawing/2014/main" id="{D2D0BC5F-D891-2791-98DC-325343CF963B}"/>
              </a:ext>
            </a:extLst>
          </p:cNvPr>
          <p:cNvGrpSpPr/>
          <p:nvPr/>
        </p:nvGrpSpPr>
        <p:grpSpPr>
          <a:xfrm>
            <a:off x="1940812" y="1138020"/>
            <a:ext cx="5416207" cy="5195047"/>
            <a:chOff x="1940812" y="1138020"/>
            <a:chExt cx="5416207" cy="5195047"/>
          </a:xfrm>
        </p:grpSpPr>
        <p:sp>
          <p:nvSpPr>
            <p:cNvPr id="7" name="Oval 6">
              <a:extLst>
                <a:ext uri="{FF2B5EF4-FFF2-40B4-BE49-F238E27FC236}">
                  <a16:creationId xmlns:a16="http://schemas.microsoft.com/office/drawing/2014/main" id="{61175ADB-B1BE-F411-7E94-6E0E769E7A4E}"/>
                </a:ext>
              </a:extLst>
            </p:cNvPr>
            <p:cNvSpPr/>
            <p:nvPr/>
          </p:nvSpPr>
          <p:spPr>
            <a:xfrm>
              <a:off x="1940812" y="1138020"/>
              <a:ext cx="5195047" cy="5195047"/>
            </a:xfrm>
            <a:prstGeom prst="ellipse">
              <a:avLst/>
            </a:prstGeom>
            <a:solidFill>
              <a:schemeClr val="accent5">
                <a:lumMod val="5000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endParaRPr>
            </a:p>
          </p:txBody>
        </p:sp>
        <p:sp>
          <p:nvSpPr>
            <p:cNvPr id="8" name="Oval 7">
              <a:extLst>
                <a:ext uri="{FF2B5EF4-FFF2-40B4-BE49-F238E27FC236}">
                  <a16:creationId xmlns:a16="http://schemas.microsoft.com/office/drawing/2014/main" id="{8FFC3C50-3EA1-0138-77C6-BBB049608CB9}"/>
                </a:ext>
              </a:extLst>
            </p:cNvPr>
            <p:cNvSpPr/>
            <p:nvPr/>
          </p:nvSpPr>
          <p:spPr>
            <a:xfrm>
              <a:off x="2532482" y="2285503"/>
              <a:ext cx="4011706" cy="4011706"/>
            </a:xfrm>
            <a:prstGeom prst="ellipse">
              <a:avLst/>
            </a:prstGeom>
            <a:solidFill>
              <a:schemeClr val="accent5">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endParaRPr>
            </a:p>
          </p:txBody>
        </p:sp>
        <p:sp>
          <p:nvSpPr>
            <p:cNvPr id="9" name="Oval 8">
              <a:extLst>
                <a:ext uri="{FF2B5EF4-FFF2-40B4-BE49-F238E27FC236}">
                  <a16:creationId xmlns:a16="http://schemas.microsoft.com/office/drawing/2014/main" id="{0D550A58-2475-4845-9692-A8BE126F6801}"/>
                </a:ext>
              </a:extLst>
            </p:cNvPr>
            <p:cNvSpPr/>
            <p:nvPr/>
          </p:nvSpPr>
          <p:spPr>
            <a:xfrm>
              <a:off x="3307929" y="3751232"/>
              <a:ext cx="2460812" cy="2460812"/>
            </a:xfrm>
            <a:prstGeom prst="ellipse">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endParaRPr>
            </a:p>
          </p:txBody>
        </p:sp>
        <p:sp>
          <p:nvSpPr>
            <p:cNvPr id="10" name="TextBox 9">
              <a:extLst>
                <a:ext uri="{FF2B5EF4-FFF2-40B4-BE49-F238E27FC236}">
                  <a16:creationId xmlns:a16="http://schemas.microsoft.com/office/drawing/2014/main" id="{4A7FE367-5329-FB7B-2663-F58AB4E7C806}"/>
                </a:ext>
              </a:extLst>
            </p:cNvPr>
            <p:cNvSpPr txBox="1"/>
            <p:nvPr/>
          </p:nvSpPr>
          <p:spPr>
            <a:xfrm>
              <a:off x="3859258" y="4658472"/>
              <a:ext cx="1358153" cy="646331"/>
            </a:xfrm>
            <a:prstGeom prst="rect">
              <a:avLst/>
            </a:prstGeom>
            <a:noFill/>
          </p:spPr>
          <p:txBody>
            <a:bodyPr wrap="square" rtlCol="0">
              <a:spAutoFit/>
            </a:bodyPr>
            <a:lstStyle/>
            <a:p>
              <a:pPr algn="ctr"/>
              <a:r>
                <a:rPr lang="en-US" dirty="0">
                  <a:solidFill>
                    <a:srgbClr val="055B7E"/>
                  </a:solidFill>
                  <a:latin typeface="Arial" panose="020B0604020202020204" pitchFamily="34" charset="0"/>
                  <a:cs typeface="Arial" panose="020B0604020202020204" pitchFamily="34" charset="0"/>
                </a:rPr>
                <a:t>Circle of </a:t>
              </a:r>
              <a:r>
                <a:rPr lang="en-US" b="1" dirty="0">
                  <a:solidFill>
                    <a:srgbClr val="055B7E"/>
                  </a:solidFill>
                  <a:latin typeface="Arial" panose="020B0604020202020204" pitchFamily="34" charset="0"/>
                  <a:cs typeface="Arial" panose="020B0604020202020204" pitchFamily="34" charset="0"/>
                </a:rPr>
                <a:t>Control</a:t>
              </a:r>
            </a:p>
          </p:txBody>
        </p:sp>
        <p:sp>
          <p:nvSpPr>
            <p:cNvPr id="11" name="TextBox 10">
              <a:extLst>
                <a:ext uri="{FF2B5EF4-FFF2-40B4-BE49-F238E27FC236}">
                  <a16:creationId xmlns:a16="http://schemas.microsoft.com/office/drawing/2014/main" id="{43DF5BC5-5AEC-9E83-5D46-A66104C568D5}"/>
                </a:ext>
              </a:extLst>
            </p:cNvPr>
            <p:cNvSpPr txBox="1"/>
            <p:nvPr/>
          </p:nvSpPr>
          <p:spPr>
            <a:xfrm>
              <a:off x="3859257" y="2732865"/>
              <a:ext cx="1358153" cy="646331"/>
            </a:xfrm>
            <a:prstGeom prst="rect">
              <a:avLst/>
            </a:prstGeom>
            <a:noFill/>
          </p:spPr>
          <p:txBody>
            <a:bodyPr wrap="square" rtlCol="0">
              <a:spAutoFit/>
            </a:bodyPr>
            <a:lstStyle/>
            <a:p>
              <a:pPr algn="ctr"/>
              <a:r>
                <a:rPr lang="en-US" dirty="0">
                  <a:solidFill>
                    <a:schemeClr val="bg1"/>
                  </a:solidFill>
                  <a:latin typeface="Arial" panose="020B0604020202020204" pitchFamily="34" charset="0"/>
                  <a:cs typeface="Arial" panose="020B0604020202020204" pitchFamily="34" charset="0"/>
                </a:rPr>
                <a:t>Circle of </a:t>
              </a:r>
              <a:r>
                <a:rPr lang="en-US" b="1" dirty="0">
                  <a:solidFill>
                    <a:schemeClr val="bg1"/>
                  </a:solidFill>
                  <a:latin typeface="Arial" panose="020B0604020202020204" pitchFamily="34" charset="0"/>
                  <a:cs typeface="Arial" panose="020B0604020202020204" pitchFamily="34" charset="0"/>
                </a:rPr>
                <a:t>Influence</a:t>
              </a:r>
            </a:p>
          </p:txBody>
        </p:sp>
        <p:sp>
          <p:nvSpPr>
            <p:cNvPr id="12" name="TextBox 11">
              <a:extLst>
                <a:ext uri="{FF2B5EF4-FFF2-40B4-BE49-F238E27FC236}">
                  <a16:creationId xmlns:a16="http://schemas.microsoft.com/office/drawing/2014/main" id="{33B6A16E-144E-E24C-098B-6FC8A9D41F9F}"/>
                </a:ext>
              </a:extLst>
            </p:cNvPr>
            <p:cNvSpPr txBox="1"/>
            <p:nvPr/>
          </p:nvSpPr>
          <p:spPr>
            <a:xfrm>
              <a:off x="3859256" y="1353669"/>
              <a:ext cx="1358153" cy="646331"/>
            </a:xfrm>
            <a:prstGeom prst="rect">
              <a:avLst/>
            </a:prstGeom>
            <a:noFill/>
          </p:spPr>
          <p:txBody>
            <a:bodyPr wrap="square" rtlCol="0">
              <a:spAutoFit/>
            </a:bodyPr>
            <a:lstStyle/>
            <a:p>
              <a:pPr algn="ctr"/>
              <a:r>
                <a:rPr lang="en-US" dirty="0">
                  <a:solidFill>
                    <a:schemeClr val="bg1"/>
                  </a:solidFill>
                  <a:latin typeface="Arial" panose="020B0604020202020204" pitchFamily="34" charset="0"/>
                  <a:cs typeface="Arial" panose="020B0604020202020204" pitchFamily="34" charset="0"/>
                </a:rPr>
                <a:t>Circle of </a:t>
              </a:r>
              <a:r>
                <a:rPr lang="en-US" b="1" dirty="0">
                  <a:solidFill>
                    <a:schemeClr val="bg1"/>
                  </a:solidFill>
                  <a:latin typeface="Arial" panose="020B0604020202020204" pitchFamily="34" charset="0"/>
                  <a:cs typeface="Arial" panose="020B0604020202020204" pitchFamily="34" charset="0"/>
                </a:rPr>
                <a:t>Concern</a:t>
              </a:r>
            </a:p>
          </p:txBody>
        </p:sp>
        <p:cxnSp>
          <p:nvCxnSpPr>
            <p:cNvPr id="13" name="Straight Connector 12">
              <a:extLst>
                <a:ext uri="{FF2B5EF4-FFF2-40B4-BE49-F238E27FC236}">
                  <a16:creationId xmlns:a16="http://schemas.microsoft.com/office/drawing/2014/main" id="{E338660D-B7B4-1859-D404-3DED164AE311}"/>
                </a:ext>
              </a:extLst>
            </p:cNvPr>
            <p:cNvCxnSpPr>
              <a:cxnSpLocks/>
            </p:cNvCxnSpPr>
            <p:nvPr/>
          </p:nvCxnSpPr>
          <p:spPr>
            <a:xfrm>
              <a:off x="5257036" y="3056030"/>
              <a:ext cx="2099983"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7F2D6699-169A-C76B-0EB1-AB6D75962521}"/>
                </a:ext>
              </a:extLst>
            </p:cNvPr>
            <p:cNvCxnSpPr>
              <a:cxnSpLocks/>
            </p:cNvCxnSpPr>
            <p:nvPr/>
          </p:nvCxnSpPr>
          <p:spPr>
            <a:xfrm>
              <a:off x="5517822" y="1749066"/>
              <a:ext cx="1839197"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15" name="Straight Connector 14">
              <a:extLst>
                <a:ext uri="{FF2B5EF4-FFF2-40B4-BE49-F238E27FC236}">
                  <a16:creationId xmlns:a16="http://schemas.microsoft.com/office/drawing/2014/main" id="{622A30C0-9E0F-FE86-DA47-8BD140EB04E9}"/>
                </a:ext>
              </a:extLst>
            </p:cNvPr>
            <p:cNvCxnSpPr>
              <a:cxnSpLocks/>
            </p:cNvCxnSpPr>
            <p:nvPr/>
          </p:nvCxnSpPr>
          <p:spPr>
            <a:xfrm>
              <a:off x="5180026" y="5104465"/>
              <a:ext cx="2099983" cy="0"/>
            </a:xfrm>
            <a:prstGeom prst="line">
              <a:avLst/>
            </a:prstGeom>
            <a:ln w="28575"/>
          </p:spPr>
          <p:style>
            <a:lnRef idx="1">
              <a:schemeClr val="dk1"/>
            </a:lnRef>
            <a:fillRef idx="0">
              <a:schemeClr val="dk1"/>
            </a:fillRef>
            <a:effectRef idx="0">
              <a:schemeClr val="dk1"/>
            </a:effectRef>
            <a:fontRef idx="minor">
              <a:schemeClr val="tx1"/>
            </a:fontRef>
          </p:style>
        </p:cxnSp>
      </p:grpSp>
      <p:sp>
        <p:nvSpPr>
          <p:cNvPr id="2" name="Content Placeholder 1">
            <a:extLst>
              <a:ext uri="{FF2B5EF4-FFF2-40B4-BE49-F238E27FC236}">
                <a16:creationId xmlns:a16="http://schemas.microsoft.com/office/drawing/2014/main" id="{9A4664DB-11CE-9959-027B-1B3CF725FF50}"/>
              </a:ext>
            </a:extLst>
          </p:cNvPr>
          <p:cNvSpPr>
            <a:spLocks noGrp="1"/>
          </p:cNvSpPr>
          <p:nvPr>
            <p:ph sz="half" idx="1"/>
          </p:nvPr>
        </p:nvSpPr>
        <p:spPr>
          <a:xfrm>
            <a:off x="7435739" y="1272149"/>
            <a:ext cx="3352800" cy="1013354"/>
          </a:xfrm>
        </p:spPr>
        <p:txBody>
          <a:bodyPr/>
          <a:lstStyle/>
          <a:p>
            <a:r>
              <a:rPr lang="en-US" sz="1800" dirty="0"/>
              <a:t>A </a:t>
            </a:r>
            <a:r>
              <a:rPr lang="en-US" sz="1800" dirty="0">
                <a:latin typeface="Arial" panose="020B0604020202020204" pitchFamily="34" charset="0"/>
                <a:cs typeface="Arial" panose="020B0604020202020204" pitchFamily="34" charset="0"/>
              </a:rPr>
              <a:t>wide range of concerns over which we have no control over the outcome.</a:t>
            </a:r>
            <a:endParaRPr lang="en-US" sz="1800" b="1" dirty="0">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3D0CB926-5D27-A4F5-9532-6D21BB83519C}"/>
              </a:ext>
            </a:extLst>
          </p:cNvPr>
          <p:cNvSpPr>
            <a:spLocks noGrp="1"/>
          </p:cNvSpPr>
          <p:nvPr>
            <p:ph sz="half" idx="2"/>
          </p:nvPr>
        </p:nvSpPr>
        <p:spPr>
          <a:xfrm>
            <a:off x="7464655" y="2646419"/>
            <a:ext cx="3352800" cy="1644937"/>
          </a:xfrm>
        </p:spPr>
        <p:txBody>
          <a:bodyPr/>
          <a:lstStyle/>
          <a:p>
            <a:r>
              <a:rPr lang="en-US" sz="1800" dirty="0">
                <a:latin typeface="Arial" panose="020B0604020202020204" pitchFamily="34" charset="0"/>
                <a:cs typeface="Arial" panose="020B0604020202020204" pitchFamily="34" charset="0"/>
              </a:rPr>
              <a:t>The concerns we can do something about. We do not have control over the outcome but can influence it with what we can control.</a:t>
            </a:r>
            <a:endParaRPr lang="en-US" sz="1800" b="1" dirty="0">
              <a:latin typeface="Arial" panose="020B0604020202020204" pitchFamily="34" charset="0"/>
              <a:cs typeface="Arial" panose="020B0604020202020204" pitchFamily="34" charset="0"/>
            </a:endParaRPr>
          </a:p>
        </p:txBody>
      </p:sp>
      <p:sp>
        <p:nvSpPr>
          <p:cNvPr id="4" name="Content Placeholder 3">
            <a:extLst>
              <a:ext uri="{FF2B5EF4-FFF2-40B4-BE49-F238E27FC236}">
                <a16:creationId xmlns:a16="http://schemas.microsoft.com/office/drawing/2014/main" id="{55DB4B81-9049-C7B5-F192-202E0800EACE}"/>
              </a:ext>
            </a:extLst>
          </p:cNvPr>
          <p:cNvSpPr>
            <a:spLocks noGrp="1"/>
          </p:cNvSpPr>
          <p:nvPr>
            <p:ph sz="half" idx="11"/>
          </p:nvPr>
        </p:nvSpPr>
        <p:spPr>
          <a:xfrm>
            <a:off x="7464655" y="4658472"/>
            <a:ext cx="3352800" cy="1013354"/>
          </a:xfrm>
        </p:spPr>
        <p:txBody>
          <a:bodyPr/>
          <a:lstStyle/>
          <a:p>
            <a:r>
              <a:rPr lang="en-US" sz="1800" dirty="0">
                <a:latin typeface="Arial" panose="020B0604020202020204" pitchFamily="34" charset="0"/>
                <a:cs typeface="Arial" panose="020B0604020202020204" pitchFamily="34" charset="0"/>
              </a:rPr>
              <a:t>What we can directly control or impact through our thoughts, words and actions.</a:t>
            </a:r>
            <a:endParaRPr lang="en-US" sz="1800" b="1" dirty="0">
              <a:latin typeface="Arial" panose="020B0604020202020204" pitchFamily="34" charset="0"/>
              <a:cs typeface="Arial" panose="020B0604020202020204" pitchFamily="34" charset="0"/>
            </a:endParaRPr>
          </a:p>
        </p:txBody>
      </p:sp>
      <p:sp>
        <p:nvSpPr>
          <p:cNvPr id="16" name="TextBox 15">
            <a:extLst>
              <a:ext uri="{FF2B5EF4-FFF2-40B4-BE49-F238E27FC236}">
                <a16:creationId xmlns:a16="http://schemas.microsoft.com/office/drawing/2014/main" id="{6B760576-6120-8060-D9B8-57B83FD0CB6B}"/>
              </a:ext>
            </a:extLst>
          </p:cNvPr>
          <p:cNvSpPr txBox="1"/>
          <p:nvPr/>
        </p:nvSpPr>
        <p:spPr>
          <a:xfrm>
            <a:off x="7543085" y="6074548"/>
            <a:ext cx="3086193" cy="276999"/>
          </a:xfrm>
          <a:prstGeom prst="rect">
            <a:avLst/>
          </a:prstGeom>
          <a:noFill/>
        </p:spPr>
        <p:txBody>
          <a:bodyPr wrap="square" rtlCol="0">
            <a:spAutoFit/>
          </a:bodyPr>
          <a:lstStyle/>
          <a:p>
            <a:r>
              <a:rPr lang="en-US" sz="1200" dirty="0">
                <a:latin typeface="Arial" panose="020B0604020202020204" pitchFamily="34" charset="0"/>
                <a:cs typeface="Arial" panose="020B0604020202020204" pitchFamily="34" charset="0"/>
              </a:rPr>
              <a:t>Source: Learning Loop</a:t>
            </a:r>
            <a:endParaRPr lang="en-US" sz="1200" b="1" dirty="0">
              <a:latin typeface="Arial" panose="020B0604020202020204" pitchFamily="34" charset="0"/>
              <a:cs typeface="Arial" panose="020B0604020202020204" pitchFamily="34" charset="0"/>
            </a:endParaRPr>
          </a:p>
        </p:txBody>
      </p:sp>
      <p:sp>
        <p:nvSpPr>
          <p:cNvPr id="20" name="Slide Number Placeholder 1">
            <a:extLst>
              <a:ext uri="{FF2B5EF4-FFF2-40B4-BE49-F238E27FC236}">
                <a16:creationId xmlns:a16="http://schemas.microsoft.com/office/drawing/2014/main" id="{86A5A6DA-3DB5-E2CF-749E-F32C9014B745}"/>
              </a:ext>
            </a:extLst>
          </p:cNvPr>
          <p:cNvSpPr txBox="1">
            <a:spLocks/>
          </p:cNvSpPr>
          <p:nvPr/>
        </p:nvSpPr>
        <p:spPr bwMode="auto">
          <a:xfrm>
            <a:off x="8610600" y="635508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en-US"/>
            </a:defPPr>
            <a:lvl1pPr marL="22225" indent="0" algn="r" rtl="0" eaLnBrk="0" fontAlgn="base" hangingPunct="0">
              <a:lnSpc>
                <a:spcPct val="114000"/>
              </a:lnSpc>
              <a:spcBef>
                <a:spcPct val="0"/>
              </a:spcBef>
              <a:spcAft>
                <a:spcPct val="0"/>
              </a:spcAft>
              <a:buClr>
                <a:srgbClr val="4B6D23"/>
              </a:buClr>
              <a:buSzPct val="140000"/>
              <a:buFont typeface="Arial" panose="020B0604020202020204" pitchFamily="34" charset="0"/>
              <a:tabLst/>
              <a:defRPr lang="en-US" sz="1400" kern="1200">
                <a:solidFill>
                  <a:schemeClr val="tx1"/>
                </a:solidFill>
                <a:latin typeface="Calibri" panose="020F0502020204030204" pitchFamily="34" charset="0"/>
                <a:ea typeface="+mn-ea"/>
                <a:cs typeface="+mn-cs"/>
              </a:defRPr>
            </a:lvl1pPr>
            <a:lvl2pPr marL="457200" indent="-230188" algn="l" rtl="0" eaLnBrk="0" fontAlgn="base" hangingPunct="0">
              <a:lnSpc>
                <a:spcPct val="90000"/>
              </a:lnSpc>
              <a:spcBef>
                <a:spcPct val="0"/>
              </a:spcBef>
              <a:spcAft>
                <a:spcPct val="0"/>
              </a:spcAft>
              <a:buClr>
                <a:srgbClr val="1E1E2D"/>
              </a:buClr>
              <a:buSzPct val="140000"/>
              <a:buFont typeface="Arial" panose="020B0604020202020204" pitchFamily="34" charset="0"/>
              <a:buChar char="•"/>
              <a:defRPr sz="2000" kern="1200">
                <a:solidFill>
                  <a:schemeClr val="tx1"/>
                </a:solidFill>
                <a:latin typeface="Calibri" panose="020F0502020204030204" pitchFamily="34" charset="0"/>
                <a:ea typeface="+mn-ea"/>
                <a:cs typeface="+mn-cs"/>
              </a:defRPr>
            </a:lvl2pPr>
            <a:lvl3pPr marL="914400" indent="-231775" algn="l" rtl="0" eaLnBrk="0" fontAlgn="base" hangingPunct="0">
              <a:lnSpc>
                <a:spcPct val="90000"/>
              </a:lnSpc>
              <a:spcBef>
                <a:spcPct val="0"/>
              </a:spcBef>
              <a:spcAft>
                <a:spcPct val="0"/>
              </a:spcAft>
              <a:buClr>
                <a:srgbClr val="1E1E2D"/>
              </a:buClr>
              <a:buSzPct val="140000"/>
              <a:buFont typeface="Arial" panose="020B0604020202020204" pitchFamily="34" charset="0"/>
              <a:buChar char="•"/>
              <a:defRPr sz="1800" kern="1200">
                <a:solidFill>
                  <a:schemeClr val="tx1"/>
                </a:solidFill>
                <a:latin typeface="Calibri" panose="020F0502020204030204" pitchFamily="34" charset="0"/>
                <a:ea typeface="+mn-ea"/>
                <a:cs typeface="+mn-cs"/>
              </a:defRPr>
            </a:lvl3pPr>
            <a:lvl4pPr marL="1371600" indent="-230188" algn="l" rtl="0" eaLnBrk="0" fontAlgn="base" hangingPunct="0">
              <a:lnSpc>
                <a:spcPct val="90000"/>
              </a:lnSpc>
              <a:spcBef>
                <a:spcPct val="0"/>
              </a:spcBef>
              <a:spcAft>
                <a:spcPct val="0"/>
              </a:spcAft>
              <a:buClr>
                <a:srgbClr val="1E1E2D"/>
              </a:buClr>
              <a:buSzPct val="140000"/>
              <a:buFont typeface="Arial" panose="020B0604020202020204" pitchFamily="34" charset="0"/>
              <a:buChar char="•"/>
              <a:defRPr kern="1200">
                <a:solidFill>
                  <a:schemeClr val="tx1"/>
                </a:solidFill>
                <a:latin typeface="Calibri" panose="020F0502020204030204" pitchFamily="34" charset="0"/>
                <a:ea typeface="+mn-ea"/>
                <a:cs typeface="+mn-cs"/>
              </a:defRPr>
            </a:lvl4pPr>
            <a:lvl5pPr marL="1828800" indent="-346075" algn="l" rtl="0" eaLnBrk="0" fontAlgn="base" hangingPunct="0">
              <a:lnSpc>
                <a:spcPct val="90000"/>
              </a:lnSpc>
              <a:spcBef>
                <a:spcPct val="0"/>
              </a:spcBef>
              <a:spcAft>
                <a:spcPct val="0"/>
              </a:spcAft>
              <a:buClr>
                <a:srgbClr val="1E1E2D"/>
              </a:buClr>
              <a:buSzPct val="140000"/>
              <a:buFont typeface="Arial" panose="020B0604020202020204" pitchFamily="34" charset="0"/>
              <a:buChar char="•"/>
              <a:defRPr kern="1200">
                <a:solidFill>
                  <a:schemeClr val="tx1"/>
                </a:solidFill>
                <a:latin typeface="Calibri" panose="020F0502020204030204" pitchFamily="34" charset="0"/>
                <a:ea typeface="+mn-ea"/>
                <a:cs typeface="+mn-cs"/>
              </a:defRPr>
            </a:lvl5pPr>
            <a:lvl6pPr marL="2286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743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200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657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fld id="{F6D5A3E9-54FA-3E42-8121-70EAF8EFF173}" type="slidenum">
              <a:rPr lang="en-US" smtClean="0"/>
              <a:pPr/>
              <a:t>44</a:t>
            </a:fld>
            <a:endParaRPr lang="en-US" dirty="0"/>
          </a:p>
        </p:txBody>
      </p:sp>
    </p:spTree>
    <p:extLst>
      <p:ext uri="{BB962C8B-B14F-4D97-AF65-F5344CB8AC3E}">
        <p14:creationId xmlns:p14="http://schemas.microsoft.com/office/powerpoint/2010/main" val="18271601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2565E8-A400-27E4-1CFE-D0172CB57FA8}"/>
              </a:ext>
            </a:extLst>
          </p:cNvPr>
          <p:cNvSpPr>
            <a:spLocks noGrp="1"/>
          </p:cNvSpPr>
          <p:nvPr>
            <p:ph type="title"/>
          </p:nvPr>
        </p:nvSpPr>
        <p:spPr>
          <a:xfrm>
            <a:off x="413577" y="-1236320"/>
            <a:ext cx="11364844" cy="553998"/>
          </a:xfrm>
        </p:spPr>
        <p:txBody>
          <a:bodyPr/>
          <a:lstStyle/>
          <a:p>
            <a:r>
              <a:rPr lang="en-US" dirty="0"/>
              <a:t>Oregon’s Transformative SEL Framework</a:t>
            </a:r>
          </a:p>
        </p:txBody>
      </p:sp>
      <p:pic>
        <p:nvPicPr>
          <p:cNvPr id="4" name="Graphic 3" descr="Conditions for Learning and Thriving. Student SEL, Aault SEL and the SEL guiding principles are interconnected and support the well-being of students, adults and communities. ">
            <a:extLst>
              <a:ext uri="{FF2B5EF4-FFF2-40B4-BE49-F238E27FC236}">
                <a16:creationId xmlns:a16="http://schemas.microsoft.com/office/drawing/2014/main" id="{C342BA24-34E3-CD12-AA9E-894A59009DF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79448" y="-251423"/>
            <a:ext cx="8233103" cy="6480313"/>
          </a:xfrm>
          <a:prstGeom prst="rect">
            <a:avLst/>
          </a:prstGeom>
        </p:spPr>
      </p:pic>
      <p:sp>
        <p:nvSpPr>
          <p:cNvPr id="5" name="Slide Number Placeholder 1">
            <a:extLst>
              <a:ext uri="{FF2B5EF4-FFF2-40B4-BE49-F238E27FC236}">
                <a16:creationId xmlns:a16="http://schemas.microsoft.com/office/drawing/2014/main" id="{5D804AA8-F876-10AC-1CD5-908AE0D84C51}"/>
              </a:ext>
            </a:extLst>
          </p:cNvPr>
          <p:cNvSpPr txBox="1">
            <a:spLocks/>
          </p:cNvSpPr>
          <p:nvPr/>
        </p:nvSpPr>
        <p:spPr>
          <a:xfrm>
            <a:off x="8610600" y="6355080"/>
            <a:ext cx="27432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400"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fld id="{F6D5A3E9-54FA-3E42-8121-70EAF8EFF173}" type="slidenum">
              <a:rPr lang="en-US" smtClean="0"/>
              <a:pPr/>
              <a:t>45</a:t>
            </a:fld>
            <a:endParaRPr lang="en-US" dirty="0"/>
          </a:p>
        </p:txBody>
      </p:sp>
    </p:spTree>
    <p:extLst>
      <p:ext uri="{BB962C8B-B14F-4D97-AF65-F5344CB8AC3E}">
        <p14:creationId xmlns:p14="http://schemas.microsoft.com/office/powerpoint/2010/main" val="16813371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3E7A8F-084E-028C-5F71-904E965343A7}"/>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8EC685CC-F1E8-4C4D-0791-E6040B030825}"/>
              </a:ext>
            </a:extLst>
          </p:cNvPr>
          <p:cNvSpPr>
            <a:spLocks noGrp="1"/>
          </p:cNvSpPr>
          <p:nvPr>
            <p:ph type="title"/>
          </p:nvPr>
        </p:nvSpPr>
        <p:spPr/>
        <p:txBody>
          <a:bodyPr/>
          <a:lstStyle/>
          <a:p>
            <a:r>
              <a:rPr lang="en-US" dirty="0"/>
              <a:t>Action Planning: Three Steps</a:t>
            </a:r>
          </a:p>
        </p:txBody>
      </p:sp>
      <p:graphicFrame>
        <p:nvGraphicFramePr>
          <p:cNvPr id="2" name="Table 1">
            <a:extLst>
              <a:ext uri="{FF2B5EF4-FFF2-40B4-BE49-F238E27FC236}">
                <a16:creationId xmlns:a16="http://schemas.microsoft.com/office/drawing/2014/main" id="{3FD68FDE-C789-4912-8BF6-B4AB979D1C9A}"/>
              </a:ext>
            </a:extLst>
          </p:cNvPr>
          <p:cNvGraphicFramePr>
            <a:graphicFrameLocks noGrp="1"/>
          </p:cNvGraphicFramePr>
          <p:nvPr/>
        </p:nvGraphicFramePr>
        <p:xfrm>
          <a:off x="1050273" y="2203450"/>
          <a:ext cx="10142342" cy="2935942"/>
        </p:xfrm>
        <a:graphic>
          <a:graphicData uri="http://schemas.openxmlformats.org/drawingml/2006/table">
            <a:tbl>
              <a:tblPr firstRow="1">
                <a:effectLst>
                  <a:outerShdw blurRad="50800" dist="38100" dir="2700000" algn="tl" rotWithShape="0">
                    <a:prstClr val="black">
                      <a:alpha val="40000"/>
                    </a:prstClr>
                  </a:outerShdw>
                </a:effectLst>
              </a:tblPr>
              <a:tblGrid>
                <a:gridCol w="2689856">
                  <a:extLst>
                    <a:ext uri="{9D8B030D-6E8A-4147-A177-3AD203B41FA5}">
                      <a16:colId xmlns:a16="http://schemas.microsoft.com/office/drawing/2014/main" val="3766204804"/>
                    </a:ext>
                  </a:extLst>
                </a:gridCol>
                <a:gridCol w="7452486">
                  <a:extLst>
                    <a:ext uri="{9D8B030D-6E8A-4147-A177-3AD203B41FA5}">
                      <a16:colId xmlns:a16="http://schemas.microsoft.com/office/drawing/2014/main" val="612232730"/>
                    </a:ext>
                  </a:extLst>
                </a:gridCol>
              </a:tblGrid>
              <a:tr h="693950">
                <a:tc>
                  <a:txBody>
                    <a:bodyPr/>
                    <a:lstStyle/>
                    <a:p>
                      <a:pPr rtl="0" fontAlgn="t"/>
                      <a:r>
                        <a:rPr lang="en-US" sz="2800" b="1" i="0" u="none" strike="noStrike" dirty="0">
                          <a:solidFill>
                            <a:srgbClr val="000000"/>
                          </a:solidFill>
                          <a:effectLst/>
                          <a:latin typeface="Arial" panose="020B0604020202020204" pitchFamily="34" charset="0"/>
                        </a:rPr>
                        <a:t>Individual</a:t>
                      </a:r>
                      <a:endParaRPr lang="en-US" sz="3200" dirty="0">
                        <a:effectLst/>
                      </a:endParaRPr>
                    </a:p>
                  </a:txBody>
                  <a:tcPr marL="133452" marR="133452" marT="133452" marB="133452">
                    <a:lnL w="7620" cap="flat" cmpd="sng" algn="ctr">
                      <a:solidFill>
                        <a:srgbClr val="9E9E9E"/>
                      </a:solidFill>
                      <a:prstDash val="solid"/>
                      <a:round/>
                      <a:headEnd type="none" w="med" len="med"/>
                      <a:tailEnd type="none" w="med" len="med"/>
                    </a:lnL>
                    <a:lnR w="7620" cap="flat" cmpd="sng" algn="ctr">
                      <a:solidFill>
                        <a:srgbClr val="9E9E9E"/>
                      </a:solidFill>
                      <a:prstDash val="solid"/>
                      <a:round/>
                      <a:headEnd type="none" w="med" len="med"/>
                      <a:tailEnd type="none" w="med" len="med"/>
                    </a:lnR>
                    <a:lnT w="7620" cap="flat" cmpd="sng" algn="ctr">
                      <a:solidFill>
                        <a:srgbClr val="9E9E9E"/>
                      </a:solidFill>
                      <a:prstDash val="solid"/>
                      <a:round/>
                      <a:headEnd type="none" w="med" len="med"/>
                      <a:tailEnd type="none" w="med" len="med"/>
                    </a:lnT>
                    <a:lnB w="7620" cap="flat" cmpd="sng" algn="ctr">
                      <a:solidFill>
                        <a:srgbClr val="9E9E9E"/>
                      </a:solidFill>
                      <a:prstDash val="solid"/>
                      <a:round/>
                      <a:headEnd type="none" w="med" len="med"/>
                      <a:tailEnd type="none" w="med" len="med"/>
                    </a:lnB>
                    <a:solidFill>
                      <a:schemeClr val="bg1"/>
                    </a:solidFill>
                  </a:tcPr>
                </a:tc>
                <a:tc>
                  <a:txBody>
                    <a:bodyPr/>
                    <a:lstStyle/>
                    <a:p>
                      <a:pPr rtl="0" fontAlgn="t"/>
                      <a:r>
                        <a:rPr lang="en-US" sz="2800" b="0" i="0" u="none" strike="noStrike" dirty="0">
                          <a:solidFill>
                            <a:srgbClr val="000000"/>
                          </a:solidFill>
                          <a:effectLst/>
                          <a:latin typeface="Arial" panose="020B0604020202020204" pitchFamily="34" charset="0"/>
                        </a:rPr>
                        <a:t>Identify your next step.</a:t>
                      </a:r>
                      <a:endParaRPr lang="en-US" sz="3200" dirty="0">
                        <a:effectLst/>
                      </a:endParaRPr>
                    </a:p>
                  </a:txBody>
                  <a:tcPr marL="133452" marR="133452" marT="133452" marB="133452">
                    <a:lnL w="7620" cap="flat" cmpd="sng" algn="ctr">
                      <a:solidFill>
                        <a:srgbClr val="9E9E9E"/>
                      </a:solidFill>
                      <a:prstDash val="solid"/>
                      <a:round/>
                      <a:headEnd type="none" w="med" len="med"/>
                      <a:tailEnd type="none" w="med" len="med"/>
                    </a:lnL>
                    <a:lnR w="7620" cap="flat" cmpd="sng" algn="ctr">
                      <a:solidFill>
                        <a:srgbClr val="9E9E9E"/>
                      </a:solidFill>
                      <a:prstDash val="solid"/>
                      <a:round/>
                      <a:headEnd type="none" w="med" len="med"/>
                      <a:tailEnd type="none" w="med" len="med"/>
                    </a:lnR>
                    <a:lnT w="7620" cap="flat" cmpd="sng" algn="ctr">
                      <a:solidFill>
                        <a:srgbClr val="9E9E9E"/>
                      </a:solidFill>
                      <a:prstDash val="solid"/>
                      <a:round/>
                      <a:headEnd type="none" w="med" len="med"/>
                      <a:tailEnd type="none" w="med" len="med"/>
                    </a:lnT>
                    <a:lnB w="7620" cap="flat" cmpd="sng" algn="ctr">
                      <a:solidFill>
                        <a:srgbClr val="9E9E9E"/>
                      </a:solidFill>
                      <a:prstDash val="solid"/>
                      <a:round/>
                      <a:headEnd type="none" w="med" len="med"/>
                      <a:tailEnd type="none" w="med" len="med"/>
                    </a:lnB>
                    <a:solidFill>
                      <a:schemeClr val="bg1"/>
                    </a:solidFill>
                  </a:tcPr>
                </a:tc>
                <a:extLst>
                  <a:ext uri="{0D108BD9-81ED-4DB2-BD59-A6C34878D82A}">
                    <a16:rowId xmlns:a16="http://schemas.microsoft.com/office/drawing/2014/main" val="2194943702"/>
                  </a:ext>
                </a:extLst>
              </a:tr>
              <a:tr h="1120996">
                <a:tc>
                  <a:txBody>
                    <a:bodyPr/>
                    <a:lstStyle/>
                    <a:p>
                      <a:pPr rtl="0" fontAlgn="t"/>
                      <a:r>
                        <a:rPr lang="en-US" sz="2800" b="1" i="0" u="none" strike="noStrike" dirty="0">
                          <a:solidFill>
                            <a:srgbClr val="000000"/>
                          </a:solidFill>
                          <a:effectLst/>
                          <a:latin typeface="Arial" panose="020B0604020202020204" pitchFamily="34" charset="0"/>
                        </a:rPr>
                        <a:t>Interpersonal</a:t>
                      </a:r>
                      <a:endParaRPr lang="en-US" sz="3200" dirty="0">
                        <a:effectLst/>
                      </a:endParaRPr>
                    </a:p>
                  </a:txBody>
                  <a:tcPr marL="133452" marR="133452" marT="133452" marB="133452">
                    <a:lnL w="7620" cap="flat" cmpd="sng" algn="ctr">
                      <a:solidFill>
                        <a:srgbClr val="9E9E9E"/>
                      </a:solidFill>
                      <a:prstDash val="solid"/>
                      <a:round/>
                      <a:headEnd type="none" w="med" len="med"/>
                      <a:tailEnd type="none" w="med" len="med"/>
                    </a:lnL>
                    <a:lnR w="7620" cap="flat" cmpd="sng" algn="ctr">
                      <a:solidFill>
                        <a:srgbClr val="9E9E9E"/>
                      </a:solidFill>
                      <a:prstDash val="solid"/>
                      <a:round/>
                      <a:headEnd type="none" w="med" len="med"/>
                      <a:tailEnd type="none" w="med" len="med"/>
                    </a:lnR>
                    <a:lnT w="7620" cap="flat" cmpd="sng" algn="ctr">
                      <a:solidFill>
                        <a:srgbClr val="9E9E9E"/>
                      </a:solidFill>
                      <a:prstDash val="solid"/>
                      <a:round/>
                      <a:headEnd type="none" w="med" len="med"/>
                      <a:tailEnd type="none" w="med" len="med"/>
                    </a:lnT>
                    <a:lnB w="7620" cap="flat" cmpd="sng" algn="ctr">
                      <a:solidFill>
                        <a:srgbClr val="9E9E9E"/>
                      </a:solidFill>
                      <a:prstDash val="solid"/>
                      <a:round/>
                      <a:headEnd type="none" w="med" len="med"/>
                      <a:tailEnd type="none" w="med" len="med"/>
                    </a:lnB>
                    <a:solidFill>
                      <a:schemeClr val="bg1"/>
                    </a:solidFill>
                  </a:tcPr>
                </a:tc>
                <a:tc>
                  <a:txBody>
                    <a:bodyPr/>
                    <a:lstStyle/>
                    <a:p>
                      <a:pPr rtl="0" fontAlgn="t"/>
                      <a:r>
                        <a:rPr lang="en-US" sz="2800" b="0" i="0" u="none" strike="noStrike" dirty="0">
                          <a:solidFill>
                            <a:srgbClr val="000000"/>
                          </a:solidFill>
                          <a:effectLst/>
                          <a:latin typeface="Arial" panose="020B0604020202020204" pitchFamily="34" charset="0"/>
                        </a:rPr>
                        <a:t>Identify your next step with colleagues, peers and partners.</a:t>
                      </a:r>
                      <a:endParaRPr lang="en-US" sz="3200" dirty="0">
                        <a:effectLst/>
                      </a:endParaRPr>
                    </a:p>
                  </a:txBody>
                  <a:tcPr marL="133452" marR="133452" marT="133452" marB="133452">
                    <a:lnL w="7620" cap="flat" cmpd="sng" algn="ctr">
                      <a:solidFill>
                        <a:srgbClr val="9E9E9E"/>
                      </a:solidFill>
                      <a:prstDash val="solid"/>
                      <a:round/>
                      <a:headEnd type="none" w="med" len="med"/>
                      <a:tailEnd type="none" w="med" len="med"/>
                    </a:lnL>
                    <a:lnR w="7620" cap="flat" cmpd="sng" algn="ctr">
                      <a:solidFill>
                        <a:srgbClr val="9E9E9E"/>
                      </a:solidFill>
                      <a:prstDash val="solid"/>
                      <a:round/>
                      <a:headEnd type="none" w="med" len="med"/>
                      <a:tailEnd type="none" w="med" len="med"/>
                    </a:lnR>
                    <a:lnT w="7620" cap="flat" cmpd="sng" algn="ctr">
                      <a:solidFill>
                        <a:srgbClr val="9E9E9E"/>
                      </a:solidFill>
                      <a:prstDash val="solid"/>
                      <a:round/>
                      <a:headEnd type="none" w="med" len="med"/>
                      <a:tailEnd type="none" w="med" len="med"/>
                    </a:lnT>
                    <a:lnB w="7620" cap="flat" cmpd="sng" algn="ctr">
                      <a:solidFill>
                        <a:srgbClr val="9E9E9E"/>
                      </a:solidFill>
                      <a:prstDash val="solid"/>
                      <a:round/>
                      <a:headEnd type="none" w="med" len="med"/>
                      <a:tailEnd type="none" w="med" len="med"/>
                    </a:lnB>
                    <a:solidFill>
                      <a:schemeClr val="bg1"/>
                    </a:solidFill>
                  </a:tcPr>
                </a:tc>
                <a:extLst>
                  <a:ext uri="{0D108BD9-81ED-4DB2-BD59-A6C34878D82A}">
                    <a16:rowId xmlns:a16="http://schemas.microsoft.com/office/drawing/2014/main" val="3376476374"/>
                  </a:ext>
                </a:extLst>
              </a:tr>
              <a:tr h="1120996">
                <a:tc>
                  <a:txBody>
                    <a:bodyPr/>
                    <a:lstStyle/>
                    <a:p>
                      <a:pPr rtl="0" fontAlgn="t"/>
                      <a:r>
                        <a:rPr lang="en-US" sz="2800" b="1" i="0" u="none" strike="noStrike" dirty="0">
                          <a:solidFill>
                            <a:srgbClr val="000000"/>
                          </a:solidFill>
                          <a:effectLst/>
                          <a:latin typeface="Arial" panose="020B0604020202020204" pitchFamily="34" charset="0"/>
                        </a:rPr>
                        <a:t>Institutional</a:t>
                      </a:r>
                      <a:endParaRPr lang="en-US" sz="3200" dirty="0">
                        <a:effectLst/>
                      </a:endParaRPr>
                    </a:p>
                  </a:txBody>
                  <a:tcPr marL="133452" marR="133452" marT="133452" marB="133452">
                    <a:lnL w="7620" cap="flat" cmpd="sng" algn="ctr">
                      <a:solidFill>
                        <a:srgbClr val="9E9E9E"/>
                      </a:solidFill>
                      <a:prstDash val="solid"/>
                      <a:round/>
                      <a:headEnd type="none" w="med" len="med"/>
                      <a:tailEnd type="none" w="med" len="med"/>
                    </a:lnL>
                    <a:lnR w="7620" cap="flat" cmpd="sng" algn="ctr">
                      <a:solidFill>
                        <a:srgbClr val="9E9E9E"/>
                      </a:solidFill>
                      <a:prstDash val="solid"/>
                      <a:round/>
                      <a:headEnd type="none" w="med" len="med"/>
                      <a:tailEnd type="none" w="med" len="med"/>
                    </a:lnR>
                    <a:lnT w="7620" cap="flat" cmpd="sng" algn="ctr">
                      <a:solidFill>
                        <a:srgbClr val="9E9E9E"/>
                      </a:solidFill>
                      <a:prstDash val="solid"/>
                      <a:round/>
                      <a:headEnd type="none" w="med" len="med"/>
                      <a:tailEnd type="none" w="med" len="med"/>
                    </a:lnT>
                    <a:lnB w="7620" cap="flat" cmpd="sng" algn="ctr">
                      <a:solidFill>
                        <a:srgbClr val="9E9E9E"/>
                      </a:solidFill>
                      <a:prstDash val="solid"/>
                      <a:round/>
                      <a:headEnd type="none" w="med" len="med"/>
                      <a:tailEnd type="none" w="med" len="med"/>
                    </a:lnB>
                    <a:solidFill>
                      <a:schemeClr val="bg1"/>
                    </a:solidFill>
                  </a:tcPr>
                </a:tc>
                <a:tc>
                  <a:txBody>
                    <a:bodyPr/>
                    <a:lstStyle/>
                    <a:p>
                      <a:pPr rtl="0" fontAlgn="t"/>
                      <a:r>
                        <a:rPr lang="en-US" sz="2800" b="0" i="0" u="none" strike="noStrike" dirty="0">
                          <a:solidFill>
                            <a:srgbClr val="000000"/>
                          </a:solidFill>
                          <a:effectLst/>
                          <a:latin typeface="Arial" panose="020B0604020202020204" pitchFamily="34" charset="0"/>
                        </a:rPr>
                        <a:t>Identify your next step within your organization or institution.</a:t>
                      </a:r>
                      <a:endParaRPr lang="en-US" sz="3200" dirty="0">
                        <a:effectLst/>
                      </a:endParaRPr>
                    </a:p>
                  </a:txBody>
                  <a:tcPr marL="133452" marR="133452" marT="133452" marB="133452">
                    <a:lnL w="7620" cap="flat" cmpd="sng" algn="ctr">
                      <a:solidFill>
                        <a:srgbClr val="9E9E9E"/>
                      </a:solidFill>
                      <a:prstDash val="solid"/>
                      <a:round/>
                      <a:headEnd type="none" w="med" len="med"/>
                      <a:tailEnd type="none" w="med" len="med"/>
                    </a:lnL>
                    <a:lnR w="7620" cap="flat" cmpd="sng" algn="ctr">
                      <a:solidFill>
                        <a:srgbClr val="9E9E9E"/>
                      </a:solidFill>
                      <a:prstDash val="solid"/>
                      <a:round/>
                      <a:headEnd type="none" w="med" len="med"/>
                      <a:tailEnd type="none" w="med" len="med"/>
                    </a:lnR>
                    <a:lnT w="7620" cap="flat" cmpd="sng" algn="ctr">
                      <a:solidFill>
                        <a:srgbClr val="9E9E9E"/>
                      </a:solidFill>
                      <a:prstDash val="solid"/>
                      <a:round/>
                      <a:headEnd type="none" w="med" len="med"/>
                      <a:tailEnd type="none" w="med" len="med"/>
                    </a:lnT>
                    <a:lnB w="7620" cap="flat" cmpd="sng" algn="ctr">
                      <a:solidFill>
                        <a:srgbClr val="9E9E9E"/>
                      </a:solidFill>
                      <a:prstDash val="solid"/>
                      <a:round/>
                      <a:headEnd type="none" w="med" len="med"/>
                      <a:tailEnd type="none" w="med" len="med"/>
                    </a:lnB>
                    <a:solidFill>
                      <a:schemeClr val="bg1"/>
                    </a:solidFill>
                  </a:tcPr>
                </a:tc>
                <a:extLst>
                  <a:ext uri="{0D108BD9-81ED-4DB2-BD59-A6C34878D82A}">
                    <a16:rowId xmlns:a16="http://schemas.microsoft.com/office/drawing/2014/main" val="4229795030"/>
                  </a:ext>
                </a:extLst>
              </a:tr>
            </a:tbl>
          </a:graphicData>
        </a:graphic>
      </p:graphicFrame>
      <p:sp>
        <p:nvSpPr>
          <p:cNvPr id="4" name="Slide Number Placeholder 1">
            <a:extLst>
              <a:ext uri="{FF2B5EF4-FFF2-40B4-BE49-F238E27FC236}">
                <a16:creationId xmlns:a16="http://schemas.microsoft.com/office/drawing/2014/main" id="{5E0BB7B0-1D0F-27B4-88E5-DCBBDC763516}"/>
              </a:ext>
            </a:extLst>
          </p:cNvPr>
          <p:cNvSpPr>
            <a:spLocks noGrp="1"/>
          </p:cNvSpPr>
          <p:nvPr>
            <p:ph type="sldNum" sz="quarter" idx="11"/>
          </p:nvPr>
        </p:nvSpPr>
        <p:spPr>
          <a:xfrm>
            <a:off x="8610600" y="6355080"/>
            <a:ext cx="27432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400"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fld id="{F6D5A3E9-54FA-3E42-8121-70EAF8EFF173}" type="slidenum">
              <a:rPr lang="en-US" smtClean="0"/>
              <a:pPr/>
              <a:t>46</a:t>
            </a:fld>
            <a:endParaRPr lang="en-US" dirty="0"/>
          </a:p>
        </p:txBody>
      </p:sp>
    </p:spTree>
    <p:extLst>
      <p:ext uri="{BB962C8B-B14F-4D97-AF65-F5344CB8AC3E}">
        <p14:creationId xmlns:p14="http://schemas.microsoft.com/office/powerpoint/2010/main" val="38145514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C3CC752-5FA3-6892-5689-AD1EA9E2E844}"/>
              </a:ext>
            </a:extLst>
          </p:cNvPr>
          <p:cNvSpPr>
            <a:spLocks noGrp="1"/>
          </p:cNvSpPr>
          <p:nvPr>
            <p:ph type="title"/>
          </p:nvPr>
        </p:nvSpPr>
        <p:spPr/>
        <p:txBody>
          <a:bodyPr/>
          <a:lstStyle/>
          <a:p>
            <a:r>
              <a:rPr lang="en-US" dirty="0"/>
              <a:t>Partner or Small-group Discussion</a:t>
            </a:r>
          </a:p>
        </p:txBody>
      </p:sp>
      <p:sp>
        <p:nvSpPr>
          <p:cNvPr id="7" name="Content Placeholder 6">
            <a:extLst>
              <a:ext uri="{FF2B5EF4-FFF2-40B4-BE49-F238E27FC236}">
                <a16:creationId xmlns:a16="http://schemas.microsoft.com/office/drawing/2014/main" id="{A233CB78-1646-2756-D20C-AA2187746D26}"/>
              </a:ext>
            </a:extLst>
          </p:cNvPr>
          <p:cNvSpPr>
            <a:spLocks noGrp="1"/>
          </p:cNvSpPr>
          <p:nvPr>
            <p:ph sz="half" idx="1"/>
          </p:nvPr>
        </p:nvSpPr>
        <p:spPr>
          <a:xfrm>
            <a:off x="417443" y="1353312"/>
            <a:ext cx="9076181" cy="3323089"/>
          </a:xfrm>
        </p:spPr>
        <p:txBody>
          <a:bodyPr/>
          <a:lstStyle/>
          <a:p>
            <a:r>
              <a:rPr lang="en-US" sz="2600" dirty="0"/>
              <a:t>Share with your group:</a:t>
            </a:r>
          </a:p>
          <a:p>
            <a:pPr marL="342900" indent="-342900">
              <a:buFont typeface="Arial" panose="020B0604020202020204" pitchFamily="34" charset="0"/>
              <a:buChar char="•"/>
            </a:pPr>
            <a:r>
              <a:rPr lang="en-US" sz="2400" dirty="0"/>
              <a:t>What was this experience like? What came up for you?</a:t>
            </a:r>
          </a:p>
          <a:p>
            <a:pPr marL="342900" indent="-342900">
              <a:buFont typeface="Arial" panose="020B0604020202020204" pitchFamily="34" charset="0"/>
              <a:buChar char="•"/>
            </a:pPr>
            <a:r>
              <a:rPr lang="en-US" sz="2400" dirty="0"/>
              <a:t>Share a new possibility for systems of support.</a:t>
            </a:r>
          </a:p>
          <a:p>
            <a:pPr marL="342900" indent="-342900">
              <a:buFont typeface="Arial" panose="020B0604020202020204" pitchFamily="34" charset="0"/>
              <a:buChar char="•"/>
            </a:pPr>
            <a:r>
              <a:rPr lang="en-US" sz="2400" dirty="0"/>
              <a:t>Discuss your three steps and rationale.</a:t>
            </a:r>
          </a:p>
        </p:txBody>
      </p:sp>
      <p:sp>
        <p:nvSpPr>
          <p:cNvPr id="2" name="Slide Number Placeholder 1">
            <a:extLst>
              <a:ext uri="{FF2B5EF4-FFF2-40B4-BE49-F238E27FC236}">
                <a16:creationId xmlns:a16="http://schemas.microsoft.com/office/drawing/2014/main" id="{503F59CD-62F3-D4D7-E1F3-DDEE67A93DBD}"/>
              </a:ext>
            </a:extLst>
          </p:cNvPr>
          <p:cNvSpPr>
            <a:spLocks noGrp="1"/>
          </p:cNvSpPr>
          <p:nvPr>
            <p:ph type="sldNum" sz="quarter" idx="11"/>
          </p:nvPr>
        </p:nvSpPr>
        <p:spPr>
          <a:xfrm>
            <a:off x="8610600" y="6355080"/>
            <a:ext cx="27432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400"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fld id="{F6D5A3E9-54FA-3E42-8121-70EAF8EFF173}" type="slidenum">
              <a:rPr lang="en-US" smtClean="0"/>
              <a:pPr/>
              <a:t>47</a:t>
            </a:fld>
            <a:endParaRPr lang="en-US" dirty="0"/>
          </a:p>
        </p:txBody>
      </p:sp>
    </p:spTree>
    <p:extLst>
      <p:ext uri="{BB962C8B-B14F-4D97-AF65-F5344CB8AC3E}">
        <p14:creationId xmlns:p14="http://schemas.microsoft.com/office/powerpoint/2010/main" val="26177446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906537E-D626-08C4-1F03-AE846E807D64}"/>
              </a:ext>
            </a:extLst>
          </p:cNvPr>
          <p:cNvSpPr>
            <a:spLocks noGrp="1"/>
          </p:cNvSpPr>
          <p:nvPr>
            <p:ph type="title"/>
          </p:nvPr>
        </p:nvSpPr>
        <p:spPr/>
        <p:txBody>
          <a:bodyPr/>
          <a:lstStyle/>
          <a:p>
            <a:r>
              <a:rPr lang="en-US"/>
              <a:t>Closing Session</a:t>
            </a:r>
          </a:p>
        </p:txBody>
      </p:sp>
    </p:spTree>
    <p:extLst>
      <p:ext uri="{BB962C8B-B14F-4D97-AF65-F5344CB8AC3E}">
        <p14:creationId xmlns:p14="http://schemas.microsoft.com/office/powerpoint/2010/main" val="29508135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03DA57-E26A-1E20-C115-726712897D5A}"/>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FB6D9F69-0099-07CD-C995-9783B7EC09F1}"/>
              </a:ext>
            </a:extLst>
          </p:cNvPr>
          <p:cNvSpPr>
            <a:spLocks noGrp="1"/>
          </p:cNvSpPr>
          <p:nvPr>
            <p:ph type="title"/>
          </p:nvPr>
        </p:nvSpPr>
        <p:spPr/>
        <p:txBody>
          <a:bodyPr/>
          <a:lstStyle/>
          <a:p>
            <a:r>
              <a:rPr lang="en-US" dirty="0"/>
              <a:t>Moving Forward</a:t>
            </a:r>
          </a:p>
        </p:txBody>
      </p:sp>
      <p:pic>
        <p:nvPicPr>
          <p:cNvPr id="4" name="Content Placeholder 3">
            <a:extLst>
              <a:ext uri="{FF2B5EF4-FFF2-40B4-BE49-F238E27FC236}">
                <a16:creationId xmlns:a16="http://schemas.microsoft.com/office/drawing/2014/main" id="{927ED0F7-FC0E-898B-D3CE-F30D2715D49A}"/>
              </a:ext>
              <a:ext uri="{C183D7F6-B498-43B3-948B-1728B52AA6E4}">
                <adec:decorative xmlns:adec="http://schemas.microsoft.com/office/drawing/2017/decorative" val="1"/>
              </a:ext>
            </a:extLst>
          </p:cNvPr>
          <p:cNvPicPr>
            <a:picLocks noGrp="1" noChangeAspect="1"/>
          </p:cNvPicPr>
          <p:nvPr>
            <p:ph sz="half" idx="1"/>
          </p:nvPr>
        </p:nvPicPr>
        <p:blipFill rotWithShape="1">
          <a:blip r:embed="rId3"/>
          <a:srcRect t="15951" b="18699"/>
          <a:stretch/>
        </p:blipFill>
        <p:spPr>
          <a:xfrm>
            <a:off x="0" y="1546413"/>
            <a:ext cx="12192000" cy="5311588"/>
          </a:xfrm>
        </p:spPr>
      </p:pic>
      <p:sp>
        <p:nvSpPr>
          <p:cNvPr id="2" name="Slide Number Placeholder 1">
            <a:extLst>
              <a:ext uri="{FF2B5EF4-FFF2-40B4-BE49-F238E27FC236}">
                <a16:creationId xmlns:a16="http://schemas.microsoft.com/office/drawing/2014/main" id="{F401263D-93F8-DC8E-2FED-CF98672C583B}"/>
              </a:ext>
            </a:extLst>
          </p:cNvPr>
          <p:cNvSpPr txBox="1">
            <a:spLocks/>
          </p:cNvSpPr>
          <p:nvPr/>
        </p:nvSpPr>
        <p:spPr>
          <a:xfrm>
            <a:off x="8610600" y="6355080"/>
            <a:ext cx="27432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400"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fld id="{F6D5A3E9-54FA-3E42-8121-70EAF8EFF173}" type="slidenum">
              <a:rPr lang="en-US" smtClean="0">
                <a:solidFill>
                  <a:schemeClr val="bg1"/>
                </a:solidFill>
              </a:rPr>
              <a:pPr/>
              <a:t>49</a:t>
            </a:fld>
            <a:endParaRPr lang="en-US" dirty="0">
              <a:solidFill>
                <a:schemeClr val="bg1"/>
              </a:solidFill>
            </a:endParaRPr>
          </a:p>
        </p:txBody>
      </p:sp>
    </p:spTree>
    <p:extLst>
      <p:ext uri="{BB962C8B-B14F-4D97-AF65-F5344CB8AC3E}">
        <p14:creationId xmlns:p14="http://schemas.microsoft.com/office/powerpoint/2010/main" val="3877315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ADBB71-3F30-09ED-8424-13B26F8DEFA0}"/>
              </a:ext>
            </a:extLst>
          </p:cNvPr>
          <p:cNvSpPr>
            <a:spLocks noGrp="1"/>
          </p:cNvSpPr>
          <p:nvPr>
            <p:ph type="title"/>
          </p:nvPr>
        </p:nvSpPr>
        <p:spPr>
          <a:xfrm>
            <a:off x="5113866" y="243708"/>
            <a:ext cx="6799837" cy="1015663"/>
          </a:xfrm>
        </p:spPr>
        <p:txBody>
          <a:bodyPr/>
          <a:lstStyle/>
          <a:p>
            <a:r>
              <a:rPr lang="en-US" dirty="0">
                <a:solidFill>
                  <a:schemeClr val="tx1"/>
                </a:solidFill>
              </a:rPr>
              <a:t>The Research: The Why of Transformative SEL</a:t>
            </a:r>
            <a:endParaRPr lang="en-US" dirty="0"/>
          </a:p>
        </p:txBody>
      </p:sp>
      <p:pic>
        <p:nvPicPr>
          <p:cNvPr id="5" name="Picture 4">
            <a:extLst>
              <a:ext uri="{FF2B5EF4-FFF2-40B4-BE49-F238E27FC236}">
                <a16:creationId xmlns:a16="http://schemas.microsoft.com/office/drawing/2014/main" id="{1569548C-6F71-32A8-AFFD-F980AED3A364}"/>
              </a:ext>
              <a:ext uri="{C183D7F6-B498-43B3-948B-1728B52AA6E4}">
                <adec:decorative xmlns:adec="http://schemas.microsoft.com/office/drawing/2017/decorative" val="1"/>
              </a:ext>
            </a:extLst>
          </p:cNvPr>
          <p:cNvPicPr>
            <a:picLocks noChangeAspect="1"/>
          </p:cNvPicPr>
          <p:nvPr/>
        </p:nvPicPr>
        <p:blipFill rotWithShape="1">
          <a:blip r:embed="rId3"/>
          <a:srcRect l="15177" r="38835"/>
          <a:stretch/>
        </p:blipFill>
        <p:spPr>
          <a:xfrm>
            <a:off x="0" y="0"/>
            <a:ext cx="4729655" cy="6858000"/>
          </a:xfrm>
          <a:prstGeom prst="rect">
            <a:avLst/>
          </a:prstGeom>
        </p:spPr>
      </p:pic>
      <p:sp>
        <p:nvSpPr>
          <p:cNvPr id="4" name="Content Placeholder 3">
            <a:extLst>
              <a:ext uri="{FF2B5EF4-FFF2-40B4-BE49-F238E27FC236}">
                <a16:creationId xmlns:a16="http://schemas.microsoft.com/office/drawing/2014/main" id="{9014F7AE-556F-9CB8-D58B-F4CB8277C334}"/>
              </a:ext>
            </a:extLst>
          </p:cNvPr>
          <p:cNvSpPr>
            <a:spLocks noGrp="1"/>
          </p:cNvSpPr>
          <p:nvPr>
            <p:ph sz="half" idx="2"/>
          </p:nvPr>
        </p:nvSpPr>
        <p:spPr>
          <a:xfrm>
            <a:off x="5113866" y="1437979"/>
            <a:ext cx="6451601" cy="5036315"/>
          </a:xfrm>
        </p:spPr>
        <p:txBody>
          <a:bodyPr/>
          <a:lstStyle/>
          <a:p>
            <a:pPr marL="457200" indent="-457200">
              <a:buSzPct val="100000"/>
              <a:buFont typeface="+mj-lt"/>
              <a:buAutoNum type="arabicPeriod"/>
            </a:pPr>
            <a:r>
              <a:rPr lang="en-US" sz="2400" dirty="0"/>
              <a:t>Leads to improved academic achievement</a:t>
            </a:r>
          </a:p>
          <a:p>
            <a:pPr marL="457200" indent="-457200">
              <a:buSzPct val="100000"/>
              <a:buFont typeface="+mj-lt"/>
              <a:buAutoNum type="arabicPeriod"/>
            </a:pPr>
            <a:r>
              <a:rPr lang="en-US" sz="2400" dirty="0"/>
              <a:t>Contributes to healthy well-being and safe schools</a:t>
            </a:r>
          </a:p>
          <a:p>
            <a:pPr marL="457200" indent="-457200">
              <a:buSzPct val="100000"/>
              <a:buFont typeface="+mj-lt"/>
              <a:buAutoNum type="arabicPeriod"/>
            </a:pPr>
            <a:r>
              <a:rPr lang="en-US" sz="2400" dirty="0"/>
              <a:t>Develops skills that promote future readiness</a:t>
            </a:r>
          </a:p>
          <a:p>
            <a:pPr marL="457200" indent="-457200">
              <a:buSzPct val="100000"/>
              <a:buFont typeface="+mj-lt"/>
              <a:buAutoNum type="arabicPeriod"/>
            </a:pPr>
            <a:r>
              <a:rPr lang="en-US" sz="2400" dirty="0"/>
              <a:t>Is effective across cultural contexts</a:t>
            </a:r>
          </a:p>
          <a:p>
            <a:pPr marL="457200" indent="-457200">
              <a:buSzPct val="100000"/>
              <a:buFont typeface="+mj-lt"/>
              <a:buAutoNum type="arabicPeriod"/>
            </a:pPr>
            <a:r>
              <a:rPr lang="en-US" sz="2400" dirty="0"/>
              <a:t>Benefits adults as well as children and youth</a:t>
            </a:r>
          </a:p>
        </p:txBody>
      </p:sp>
      <p:sp>
        <p:nvSpPr>
          <p:cNvPr id="6" name="Slide Number Placeholder 1">
            <a:extLst>
              <a:ext uri="{FF2B5EF4-FFF2-40B4-BE49-F238E27FC236}">
                <a16:creationId xmlns:a16="http://schemas.microsoft.com/office/drawing/2014/main" id="{B25CDB63-B0C0-1EEF-52BA-DE377880E4FD}"/>
              </a:ext>
            </a:extLst>
          </p:cNvPr>
          <p:cNvSpPr txBox="1">
            <a:spLocks/>
          </p:cNvSpPr>
          <p:nvPr/>
        </p:nvSpPr>
        <p:spPr>
          <a:xfrm>
            <a:off x="8610600" y="6355080"/>
            <a:ext cx="27432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400"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fld id="{F6D5A3E9-54FA-3E42-8121-70EAF8EFF173}" type="slidenum">
              <a:rPr lang="en-US" smtClean="0"/>
              <a:pPr/>
              <a:t>5</a:t>
            </a:fld>
            <a:endParaRPr lang="en-US" dirty="0"/>
          </a:p>
        </p:txBody>
      </p:sp>
    </p:spTree>
    <p:extLst>
      <p:ext uri="{BB962C8B-B14F-4D97-AF65-F5344CB8AC3E}">
        <p14:creationId xmlns:p14="http://schemas.microsoft.com/office/powerpoint/2010/main" val="14757460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33C4A0-4D3E-9F8B-E089-191CF5E40037}"/>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B4434C7E-574C-83E5-E80B-BD9E32D4406D}"/>
              </a:ext>
            </a:extLst>
          </p:cNvPr>
          <p:cNvSpPr>
            <a:spLocks noGrp="1"/>
          </p:cNvSpPr>
          <p:nvPr>
            <p:ph type="title"/>
          </p:nvPr>
        </p:nvSpPr>
        <p:spPr>
          <a:xfrm>
            <a:off x="329184" y="243708"/>
            <a:ext cx="5897880" cy="1015663"/>
          </a:xfrm>
        </p:spPr>
        <p:txBody>
          <a:bodyPr/>
          <a:lstStyle/>
          <a:p>
            <a:r>
              <a:rPr lang="en-US"/>
              <a:t>What We Accomplished Today (Go, Us!)</a:t>
            </a:r>
          </a:p>
        </p:txBody>
      </p:sp>
      <p:sp>
        <p:nvSpPr>
          <p:cNvPr id="6" name="Content Placeholder 5">
            <a:extLst>
              <a:ext uri="{FF2B5EF4-FFF2-40B4-BE49-F238E27FC236}">
                <a16:creationId xmlns:a16="http://schemas.microsoft.com/office/drawing/2014/main" id="{7E652574-4C3A-3B8D-F5B6-3F688FA78D65}"/>
              </a:ext>
            </a:extLst>
          </p:cNvPr>
          <p:cNvSpPr>
            <a:spLocks noGrp="1"/>
          </p:cNvSpPr>
          <p:nvPr>
            <p:ph sz="half" idx="1"/>
          </p:nvPr>
        </p:nvSpPr>
        <p:spPr>
          <a:xfrm>
            <a:off x="329184" y="1739011"/>
            <a:ext cx="5897880" cy="3582391"/>
          </a:xfrm>
        </p:spPr>
        <p:txBody>
          <a:bodyPr/>
          <a:lstStyle/>
          <a:p>
            <a:pPr>
              <a:buSzPct val="100000"/>
            </a:pPr>
            <a:r>
              <a:rPr lang="en-US" b="1" dirty="0"/>
              <a:t>Session 1:</a:t>
            </a:r>
            <a:r>
              <a:rPr lang="en-US" dirty="0"/>
              <a:t> Oregon’s Transformative SEL Framework &amp; Standards</a:t>
            </a:r>
          </a:p>
          <a:p>
            <a:pPr>
              <a:buSzPct val="100000"/>
            </a:pPr>
            <a:r>
              <a:rPr lang="en-US" b="1" dirty="0"/>
              <a:t>Session 2:</a:t>
            </a:r>
            <a:r>
              <a:rPr lang="en-US" dirty="0"/>
              <a:t> Introspection and Reflection</a:t>
            </a:r>
          </a:p>
          <a:p>
            <a:pPr>
              <a:buSzPct val="100000"/>
            </a:pPr>
            <a:r>
              <a:rPr lang="en-US" b="1" dirty="0"/>
              <a:t>Session 3:</a:t>
            </a:r>
            <a:r>
              <a:rPr lang="en-US" dirty="0"/>
              <a:t> Transformative SEL Integration</a:t>
            </a:r>
          </a:p>
          <a:p>
            <a:pPr>
              <a:buSzPct val="100000"/>
            </a:pPr>
            <a:r>
              <a:rPr lang="en-US" b="1" dirty="0"/>
              <a:t>Session 4:</a:t>
            </a:r>
            <a:r>
              <a:rPr lang="en-US" dirty="0"/>
              <a:t> Transformative SEL Scenarios</a:t>
            </a:r>
          </a:p>
          <a:p>
            <a:pPr>
              <a:buSzPct val="100000"/>
            </a:pPr>
            <a:r>
              <a:rPr lang="en-US" b="1" dirty="0"/>
              <a:t>Session 5:</a:t>
            </a:r>
            <a:r>
              <a:rPr lang="en-US" dirty="0"/>
              <a:t> Structures of Support and Action Planning</a:t>
            </a:r>
          </a:p>
        </p:txBody>
      </p:sp>
      <p:pic>
        <p:nvPicPr>
          <p:cNvPr id="5" name="Picture 4">
            <a:extLst>
              <a:ext uri="{FF2B5EF4-FFF2-40B4-BE49-F238E27FC236}">
                <a16:creationId xmlns:a16="http://schemas.microsoft.com/office/drawing/2014/main" id="{2130D91B-E250-0B5D-DE3B-8300072819EC}"/>
              </a:ext>
              <a:ext uri="{C183D7F6-B498-43B3-948B-1728B52AA6E4}">
                <adec:decorative xmlns:adec="http://schemas.microsoft.com/office/drawing/2017/decorative" val="1"/>
              </a:ext>
            </a:extLst>
          </p:cNvPr>
          <p:cNvPicPr>
            <a:picLocks noChangeAspect="1"/>
          </p:cNvPicPr>
          <p:nvPr/>
        </p:nvPicPr>
        <p:blipFill>
          <a:blip r:embed="rId3"/>
          <a:srcRect b="9073"/>
          <a:stretch/>
        </p:blipFill>
        <p:spPr>
          <a:xfrm>
            <a:off x="6535271" y="-1"/>
            <a:ext cx="5656729" cy="6858001"/>
          </a:xfrm>
          <a:prstGeom prst="rect">
            <a:avLst/>
          </a:prstGeom>
        </p:spPr>
      </p:pic>
      <p:sp>
        <p:nvSpPr>
          <p:cNvPr id="2" name="Slide Number Placeholder 1">
            <a:extLst>
              <a:ext uri="{FF2B5EF4-FFF2-40B4-BE49-F238E27FC236}">
                <a16:creationId xmlns:a16="http://schemas.microsoft.com/office/drawing/2014/main" id="{E2F8DF27-0DAC-EC1D-22D3-07268A967529}"/>
              </a:ext>
            </a:extLst>
          </p:cNvPr>
          <p:cNvSpPr>
            <a:spLocks noGrp="1"/>
          </p:cNvSpPr>
          <p:nvPr>
            <p:ph type="sldNum" sz="quarter" idx="11"/>
          </p:nvPr>
        </p:nvSpPr>
        <p:spPr>
          <a:xfrm>
            <a:off x="8610600" y="6355080"/>
            <a:ext cx="27432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400"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fld id="{F6D5A3E9-54FA-3E42-8121-70EAF8EFF173}" type="slidenum">
              <a:rPr lang="en-US" smtClean="0"/>
              <a:pPr/>
              <a:t>50</a:t>
            </a:fld>
            <a:endParaRPr lang="en-US" dirty="0">
              <a:solidFill>
                <a:schemeClr val="bg1"/>
              </a:solidFill>
            </a:endParaRPr>
          </a:p>
        </p:txBody>
      </p:sp>
      <p:sp>
        <p:nvSpPr>
          <p:cNvPr id="3" name="Slide Number Placeholder 1">
            <a:extLst>
              <a:ext uri="{FF2B5EF4-FFF2-40B4-BE49-F238E27FC236}">
                <a16:creationId xmlns:a16="http://schemas.microsoft.com/office/drawing/2014/main" id="{06EF7B0D-BD65-3BE1-04BE-B3645EE22DBC}"/>
              </a:ext>
            </a:extLst>
          </p:cNvPr>
          <p:cNvSpPr txBox="1">
            <a:spLocks/>
          </p:cNvSpPr>
          <p:nvPr/>
        </p:nvSpPr>
        <p:spPr>
          <a:xfrm>
            <a:off x="8763000" y="6507480"/>
            <a:ext cx="27432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400"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fld id="{F6D5A3E9-54FA-3E42-8121-70EAF8EFF173}" type="slidenum">
              <a:rPr lang="en-US" smtClean="0">
                <a:solidFill>
                  <a:schemeClr val="bg1"/>
                </a:solidFill>
              </a:rPr>
              <a:pPr/>
              <a:t>50</a:t>
            </a:fld>
            <a:endParaRPr lang="en-US" dirty="0">
              <a:solidFill>
                <a:schemeClr val="bg1"/>
              </a:solidFill>
            </a:endParaRPr>
          </a:p>
        </p:txBody>
      </p:sp>
    </p:spTree>
    <p:extLst>
      <p:ext uri="{BB962C8B-B14F-4D97-AF65-F5344CB8AC3E}">
        <p14:creationId xmlns:p14="http://schemas.microsoft.com/office/powerpoint/2010/main" val="37939828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A4ABB6C-6A98-3369-0AA8-B2EAC1B3340D}"/>
              </a:ext>
            </a:extLst>
          </p:cNvPr>
          <p:cNvSpPr>
            <a:spLocks noGrp="1"/>
          </p:cNvSpPr>
          <p:nvPr>
            <p:ph type="title"/>
          </p:nvPr>
        </p:nvSpPr>
        <p:spPr>
          <a:xfrm>
            <a:off x="329184" y="243312"/>
            <a:ext cx="11364844" cy="553998"/>
          </a:xfrm>
        </p:spPr>
        <p:txBody>
          <a:bodyPr/>
          <a:lstStyle/>
          <a:p>
            <a:r>
              <a:rPr lang="fr-FR" dirty="0">
                <a:latin typeface="Arial"/>
                <a:cs typeface="Arial"/>
              </a:rPr>
              <a:t>Digital Resource List</a:t>
            </a:r>
            <a:endParaRPr lang="en-US" dirty="0">
              <a:latin typeface="Arial"/>
              <a:cs typeface="Arial"/>
            </a:endParaRPr>
          </a:p>
        </p:txBody>
      </p:sp>
      <p:sp>
        <p:nvSpPr>
          <p:cNvPr id="3" name="TextBox 2">
            <a:extLst>
              <a:ext uri="{FF2B5EF4-FFF2-40B4-BE49-F238E27FC236}">
                <a16:creationId xmlns:a16="http://schemas.microsoft.com/office/drawing/2014/main" id="{BAE8B99F-B840-A682-15ED-B00048903730}"/>
              </a:ext>
            </a:extLst>
          </p:cNvPr>
          <p:cNvSpPr txBox="1"/>
          <p:nvPr/>
        </p:nvSpPr>
        <p:spPr>
          <a:xfrm>
            <a:off x="3049121" y="2890391"/>
            <a:ext cx="6098240" cy="1077218"/>
          </a:xfrm>
          <a:prstGeom prst="rect">
            <a:avLst/>
          </a:prstGeom>
          <a:noFill/>
        </p:spPr>
        <p:txBody>
          <a:bodyPr wrap="square" lIns="91440" tIns="45720" rIns="91440" bIns="45720" anchor="t">
            <a:spAutoFit/>
          </a:bodyPr>
          <a:lstStyle/>
          <a:p>
            <a:pPr algn="ctr">
              <a:spcAft>
                <a:spcPts val="1200"/>
              </a:spcAft>
            </a:pPr>
            <a:r>
              <a:rPr lang="en-US" sz="1800" b="0" i="0" u="none" strike="noStrike">
                <a:solidFill>
                  <a:srgbClr val="000000"/>
                </a:solidFill>
                <a:effectLst/>
                <a:latin typeface="Arial"/>
                <a:cs typeface="Arial"/>
              </a:rPr>
              <a:t>[Insert </a:t>
            </a:r>
            <a:r>
              <a:rPr lang="en-US">
                <a:solidFill>
                  <a:srgbClr val="000000"/>
                </a:solidFill>
                <a:latin typeface="Arial"/>
                <a:cs typeface="Arial"/>
              </a:rPr>
              <a:t>Digital Resource</a:t>
            </a:r>
            <a:r>
              <a:rPr lang="en-US" sz="1800" b="0" i="0" u="none" strike="noStrike">
                <a:solidFill>
                  <a:srgbClr val="000000"/>
                </a:solidFill>
                <a:effectLst/>
                <a:latin typeface="Arial"/>
                <a:cs typeface="Arial"/>
              </a:rPr>
              <a:t> QR Code]</a:t>
            </a:r>
            <a:endParaRPr lang="en-US" b="0">
              <a:effectLst/>
              <a:latin typeface="Arial"/>
              <a:cs typeface="Arial"/>
            </a:endParaRPr>
          </a:p>
          <a:p>
            <a:br>
              <a:rPr lang="en-US"/>
            </a:br>
            <a:endParaRPr lang="en-US"/>
          </a:p>
        </p:txBody>
      </p:sp>
      <p:sp>
        <p:nvSpPr>
          <p:cNvPr id="2" name="Slide Number Placeholder 1">
            <a:extLst>
              <a:ext uri="{FF2B5EF4-FFF2-40B4-BE49-F238E27FC236}">
                <a16:creationId xmlns:a16="http://schemas.microsoft.com/office/drawing/2014/main" id="{A123B045-9F8D-1635-1BE0-6D2A63245AE6}"/>
              </a:ext>
            </a:extLst>
          </p:cNvPr>
          <p:cNvSpPr>
            <a:spLocks noGrp="1"/>
          </p:cNvSpPr>
          <p:nvPr>
            <p:ph type="sldNum" sz="quarter" idx="11"/>
          </p:nvPr>
        </p:nvSpPr>
        <p:spPr>
          <a:xfrm>
            <a:off x="8610600" y="6355080"/>
            <a:ext cx="27432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400"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fld id="{F6D5A3E9-54FA-3E42-8121-70EAF8EFF173}" type="slidenum">
              <a:rPr lang="en-US" smtClean="0"/>
              <a:pPr/>
              <a:t>51</a:t>
            </a:fld>
            <a:endParaRPr lang="en-US" dirty="0"/>
          </a:p>
        </p:txBody>
      </p:sp>
    </p:spTree>
    <p:extLst>
      <p:ext uri="{BB962C8B-B14F-4D97-AF65-F5344CB8AC3E}">
        <p14:creationId xmlns:p14="http://schemas.microsoft.com/office/powerpoint/2010/main" val="18999622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247D9E-2573-4351-9B12-55562165857B}"/>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70509F93-D2EA-139A-2BAC-283CEFB225BE}"/>
              </a:ext>
            </a:extLst>
          </p:cNvPr>
          <p:cNvSpPr>
            <a:spLocks noGrp="1"/>
          </p:cNvSpPr>
          <p:nvPr>
            <p:ph type="title"/>
          </p:nvPr>
        </p:nvSpPr>
        <p:spPr>
          <a:xfrm>
            <a:off x="329184" y="243312"/>
            <a:ext cx="11364844" cy="553998"/>
          </a:xfrm>
        </p:spPr>
        <p:txBody>
          <a:bodyPr/>
          <a:lstStyle/>
          <a:p>
            <a:r>
              <a:rPr lang="fr-FR" dirty="0" err="1"/>
              <a:t>Postsurvey</a:t>
            </a:r>
            <a:r>
              <a:rPr lang="fr-FR" dirty="0"/>
              <a:t>: Transformative SEL</a:t>
            </a:r>
          </a:p>
        </p:txBody>
      </p:sp>
      <p:sp>
        <p:nvSpPr>
          <p:cNvPr id="4" name="TextBox 3">
            <a:extLst>
              <a:ext uri="{FF2B5EF4-FFF2-40B4-BE49-F238E27FC236}">
                <a16:creationId xmlns:a16="http://schemas.microsoft.com/office/drawing/2014/main" id="{278F62F3-25EE-EF6D-ECF2-D66E4401ED00}"/>
              </a:ext>
            </a:extLst>
          </p:cNvPr>
          <p:cNvSpPr txBox="1"/>
          <p:nvPr/>
        </p:nvSpPr>
        <p:spPr>
          <a:xfrm>
            <a:off x="3049121" y="2890391"/>
            <a:ext cx="6098240" cy="1077218"/>
          </a:xfrm>
          <a:prstGeom prst="rect">
            <a:avLst/>
          </a:prstGeom>
          <a:noFill/>
        </p:spPr>
        <p:txBody>
          <a:bodyPr wrap="square">
            <a:spAutoFit/>
          </a:bodyPr>
          <a:lstStyle/>
          <a:p>
            <a:pPr algn="ctr" rtl="0">
              <a:spcAft>
                <a:spcPts val="1200"/>
              </a:spcAft>
            </a:pPr>
            <a:r>
              <a:rPr lang="en-US" sz="1800" b="0" i="0" u="none" strike="noStrike">
                <a:solidFill>
                  <a:srgbClr val="000000"/>
                </a:solidFill>
                <a:effectLst/>
                <a:latin typeface="Arial" panose="020B0604020202020204" pitchFamily="34" charset="0"/>
              </a:rPr>
              <a:t>[Insert Survey QR Code]</a:t>
            </a:r>
            <a:endParaRPr lang="en-US" b="0">
              <a:effectLst/>
            </a:endParaRPr>
          </a:p>
          <a:p>
            <a:br>
              <a:rPr lang="en-US"/>
            </a:br>
            <a:endParaRPr lang="en-US"/>
          </a:p>
        </p:txBody>
      </p:sp>
      <p:sp>
        <p:nvSpPr>
          <p:cNvPr id="2" name="Slide Number Placeholder 1">
            <a:extLst>
              <a:ext uri="{FF2B5EF4-FFF2-40B4-BE49-F238E27FC236}">
                <a16:creationId xmlns:a16="http://schemas.microsoft.com/office/drawing/2014/main" id="{AB870BF5-29F5-C8CB-BB65-A77C4A28E83C}"/>
              </a:ext>
            </a:extLst>
          </p:cNvPr>
          <p:cNvSpPr>
            <a:spLocks noGrp="1"/>
          </p:cNvSpPr>
          <p:nvPr>
            <p:ph type="sldNum" sz="quarter" idx="11"/>
          </p:nvPr>
        </p:nvSpPr>
        <p:spPr>
          <a:xfrm>
            <a:off x="8610600" y="6355080"/>
            <a:ext cx="27432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400"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fld id="{F6D5A3E9-54FA-3E42-8121-70EAF8EFF173}" type="slidenum">
              <a:rPr lang="en-US" smtClean="0"/>
              <a:pPr/>
              <a:t>52</a:t>
            </a:fld>
            <a:endParaRPr lang="en-US" dirty="0"/>
          </a:p>
        </p:txBody>
      </p:sp>
    </p:spTree>
    <p:extLst>
      <p:ext uri="{BB962C8B-B14F-4D97-AF65-F5344CB8AC3E}">
        <p14:creationId xmlns:p14="http://schemas.microsoft.com/office/powerpoint/2010/main" val="769826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0CC1BA-500A-9D38-24AF-ED4D2385C25A}"/>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FF629F91-AF07-3A71-1E81-B5A8700C6277}"/>
              </a:ext>
            </a:extLst>
          </p:cNvPr>
          <p:cNvSpPr>
            <a:spLocks noGrp="1"/>
          </p:cNvSpPr>
          <p:nvPr>
            <p:ph type="title"/>
          </p:nvPr>
        </p:nvSpPr>
        <p:spPr>
          <a:xfrm>
            <a:off x="329184" y="243708"/>
            <a:ext cx="11584520" cy="553998"/>
          </a:xfrm>
        </p:spPr>
        <p:txBody>
          <a:bodyPr/>
          <a:lstStyle/>
          <a:p>
            <a:r>
              <a:rPr lang="en-US" dirty="0"/>
              <a:t>Head, Heart, Hand (Intentional Close)</a:t>
            </a:r>
          </a:p>
        </p:txBody>
      </p:sp>
      <p:grpSp>
        <p:nvGrpSpPr>
          <p:cNvPr id="14" name="Group 13">
            <a:extLst>
              <a:ext uri="{FF2B5EF4-FFF2-40B4-BE49-F238E27FC236}">
                <a16:creationId xmlns:a16="http://schemas.microsoft.com/office/drawing/2014/main" id="{A9EBA2A1-9A00-F01D-62A0-C99CB391B670}"/>
              </a:ext>
              <a:ext uri="{C183D7F6-B498-43B3-948B-1728B52AA6E4}">
                <adec:decorative xmlns:adec="http://schemas.microsoft.com/office/drawing/2017/decorative" val="1"/>
              </a:ext>
            </a:extLst>
          </p:cNvPr>
          <p:cNvGrpSpPr/>
          <p:nvPr/>
        </p:nvGrpSpPr>
        <p:grpSpPr>
          <a:xfrm>
            <a:off x="922211" y="1525168"/>
            <a:ext cx="1230406" cy="4101352"/>
            <a:chOff x="5190565" y="1573306"/>
            <a:chExt cx="1230406" cy="4101352"/>
          </a:xfrm>
        </p:grpSpPr>
        <p:pic>
          <p:nvPicPr>
            <p:cNvPr id="4" name="Graphic 3" descr="Head with gears outline">
              <a:extLst>
                <a:ext uri="{FF2B5EF4-FFF2-40B4-BE49-F238E27FC236}">
                  <a16:creationId xmlns:a16="http://schemas.microsoft.com/office/drawing/2014/main" id="{92AEC039-BC32-6FCC-C0AE-5102D8636B4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90565" y="1573306"/>
              <a:ext cx="1230406" cy="1230406"/>
            </a:xfrm>
            <a:prstGeom prst="rect">
              <a:avLst/>
            </a:prstGeom>
          </p:spPr>
        </p:pic>
        <p:pic>
          <p:nvPicPr>
            <p:cNvPr id="5" name="Graphic 4" descr="Badge Heart outline">
              <a:extLst>
                <a:ext uri="{FF2B5EF4-FFF2-40B4-BE49-F238E27FC236}">
                  <a16:creationId xmlns:a16="http://schemas.microsoft.com/office/drawing/2014/main" id="{C64CC7EC-7265-8E52-DAB0-9D5B31EB942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190565" y="3052483"/>
              <a:ext cx="1230406" cy="1230406"/>
            </a:xfrm>
            <a:prstGeom prst="rect">
              <a:avLst/>
            </a:prstGeom>
          </p:spPr>
        </p:pic>
        <p:pic>
          <p:nvPicPr>
            <p:cNvPr id="8" name="Graphic 7" descr="Hand outline">
              <a:extLst>
                <a:ext uri="{FF2B5EF4-FFF2-40B4-BE49-F238E27FC236}">
                  <a16:creationId xmlns:a16="http://schemas.microsoft.com/office/drawing/2014/main" id="{C179919F-71B4-BAE5-DD82-E40BAC1B52F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190565" y="4444252"/>
              <a:ext cx="1230406" cy="1230406"/>
            </a:xfrm>
            <a:prstGeom prst="rect">
              <a:avLst/>
            </a:prstGeom>
          </p:spPr>
        </p:pic>
      </p:grpSp>
      <p:graphicFrame>
        <p:nvGraphicFramePr>
          <p:cNvPr id="3" name="Content Placeholder 2">
            <a:extLst>
              <a:ext uri="{FF2B5EF4-FFF2-40B4-BE49-F238E27FC236}">
                <a16:creationId xmlns:a16="http://schemas.microsoft.com/office/drawing/2014/main" id="{A177CE6C-5ACF-A588-B1DA-132C26B1983C}"/>
              </a:ext>
            </a:extLst>
          </p:cNvPr>
          <p:cNvGraphicFramePr>
            <a:graphicFrameLocks noGrp="1"/>
          </p:cNvGraphicFramePr>
          <p:nvPr>
            <p:ph sz="half" idx="1"/>
          </p:nvPr>
        </p:nvGraphicFramePr>
        <p:xfrm>
          <a:off x="2855914" y="1533806"/>
          <a:ext cx="5932486" cy="4195482"/>
        </p:xfrm>
        <a:graphic>
          <a:graphicData uri="http://schemas.openxmlformats.org/drawingml/2006/table">
            <a:tbl>
              <a:tblPr firstRow="1" bandRow="1">
                <a:tableStyleId>{5C22544A-7EE6-4342-B048-85BDC9FD1C3A}</a:tableStyleId>
              </a:tblPr>
              <a:tblGrid>
                <a:gridCol w="1952093">
                  <a:extLst>
                    <a:ext uri="{9D8B030D-6E8A-4147-A177-3AD203B41FA5}">
                      <a16:colId xmlns:a16="http://schemas.microsoft.com/office/drawing/2014/main" val="929972765"/>
                    </a:ext>
                  </a:extLst>
                </a:gridCol>
                <a:gridCol w="3980393">
                  <a:extLst>
                    <a:ext uri="{9D8B030D-6E8A-4147-A177-3AD203B41FA5}">
                      <a16:colId xmlns:a16="http://schemas.microsoft.com/office/drawing/2014/main" val="2537509564"/>
                    </a:ext>
                  </a:extLst>
                </a:gridCol>
              </a:tblGrid>
              <a:tr h="1398494">
                <a:tc>
                  <a:txBody>
                    <a:bodyPr/>
                    <a:lstStyle/>
                    <a:p>
                      <a:r>
                        <a:rPr lang="en-US" sz="2800" b="0" dirty="0">
                          <a:solidFill>
                            <a:schemeClr val="tx1"/>
                          </a:solidFill>
                          <a:latin typeface="Arial" panose="020B0604020202020204" pitchFamily="34" charset="0"/>
                          <a:cs typeface="Arial" panose="020B0604020202020204" pitchFamily="34" charset="0"/>
                        </a:rPr>
                        <a:t>Head</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rtl="0"/>
                      <a:r>
                        <a:rPr lang="en-US" sz="2800" b="0" i="0" u="none" strike="noStrike" kern="1200" dirty="0">
                          <a:solidFill>
                            <a:schemeClr val="tx1"/>
                          </a:solidFill>
                          <a:effectLst/>
                          <a:latin typeface="Arial" panose="020B0604020202020204" pitchFamily="34" charset="0"/>
                          <a:ea typeface="+mn-ea"/>
                          <a:cs typeface="Arial" panose="020B0604020202020204" pitchFamily="34" charset="0"/>
                        </a:rPr>
                        <a:t>What am I thinking?</a:t>
                      </a:r>
                      <a:endParaRPr lang="en-US" sz="2800" b="0" dirty="0">
                        <a:solidFill>
                          <a:schemeClr val="tx1"/>
                        </a:solidFill>
                        <a:latin typeface="Arial" panose="020B0604020202020204" pitchFamily="34" charset="0"/>
                        <a:cs typeface="Arial" panose="020B0604020202020204" pitchFamily="34" charset="0"/>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694493537"/>
                  </a:ext>
                </a:extLst>
              </a:tr>
              <a:tr h="1398494">
                <a:tc>
                  <a:txBody>
                    <a:bodyPr/>
                    <a:lstStyle/>
                    <a:p>
                      <a:r>
                        <a:rPr lang="en-US" sz="2800" b="0" dirty="0">
                          <a:solidFill>
                            <a:schemeClr val="tx1"/>
                          </a:solidFill>
                          <a:latin typeface="Arial" panose="020B0604020202020204" pitchFamily="34" charset="0"/>
                          <a:cs typeface="Arial" panose="020B0604020202020204" pitchFamily="34" charset="0"/>
                        </a:rPr>
                        <a:t>Heart</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rtl="0"/>
                      <a:r>
                        <a:rPr lang="en-US" sz="2800" b="0" i="0" u="none" strike="noStrike" kern="1200" dirty="0">
                          <a:solidFill>
                            <a:schemeClr val="tx1"/>
                          </a:solidFill>
                          <a:effectLst/>
                          <a:latin typeface="Arial" panose="020B0604020202020204" pitchFamily="34" charset="0"/>
                          <a:ea typeface="+mn-ea"/>
                          <a:cs typeface="Arial" panose="020B0604020202020204" pitchFamily="34" charset="0"/>
                        </a:rPr>
                        <a:t>What am I feeling?</a:t>
                      </a:r>
                      <a:endParaRPr lang="en-US" sz="2800" b="0" dirty="0">
                        <a:solidFill>
                          <a:schemeClr val="tx1"/>
                        </a:solidFill>
                        <a:latin typeface="Arial" panose="020B0604020202020204" pitchFamily="34" charset="0"/>
                        <a:cs typeface="Arial" panose="020B0604020202020204" pitchFamily="34" charset="0"/>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53969156"/>
                  </a:ext>
                </a:extLst>
              </a:tr>
              <a:tr h="1398494">
                <a:tc>
                  <a:txBody>
                    <a:bodyPr/>
                    <a:lstStyle/>
                    <a:p>
                      <a:r>
                        <a:rPr lang="en-US" sz="2800" b="0" dirty="0">
                          <a:solidFill>
                            <a:schemeClr val="tx1"/>
                          </a:solidFill>
                          <a:latin typeface="Arial" panose="020B0604020202020204" pitchFamily="34" charset="0"/>
                          <a:cs typeface="Arial" panose="020B0604020202020204" pitchFamily="34" charset="0"/>
                        </a:rPr>
                        <a:t>Hand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rtl="0"/>
                      <a:r>
                        <a:rPr lang="en-US" sz="2800" b="0" i="0" u="none" strike="noStrike" kern="1200" dirty="0">
                          <a:solidFill>
                            <a:schemeClr val="tx1"/>
                          </a:solidFill>
                          <a:effectLst/>
                          <a:latin typeface="Arial" panose="020B0604020202020204" pitchFamily="34" charset="0"/>
                          <a:ea typeface="+mn-ea"/>
                          <a:cs typeface="Arial" panose="020B0604020202020204" pitchFamily="34" charset="0"/>
                        </a:rPr>
                        <a:t>What am I going to do?</a:t>
                      </a:r>
                      <a:endParaRPr lang="en-US" sz="2800" b="0" dirty="0">
                        <a:solidFill>
                          <a:schemeClr val="tx1"/>
                        </a:solidFill>
                        <a:effectLst/>
                        <a:latin typeface="Arial" panose="020B0604020202020204" pitchFamily="34" charset="0"/>
                        <a:cs typeface="Arial" panose="020B0604020202020204" pitchFamily="34"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372322943"/>
                  </a:ext>
                </a:extLst>
              </a:tr>
            </a:tbl>
          </a:graphicData>
        </a:graphic>
      </p:graphicFrame>
      <p:sp>
        <p:nvSpPr>
          <p:cNvPr id="15" name="Slide Number Placeholder 1">
            <a:extLst>
              <a:ext uri="{FF2B5EF4-FFF2-40B4-BE49-F238E27FC236}">
                <a16:creationId xmlns:a16="http://schemas.microsoft.com/office/drawing/2014/main" id="{2393466D-AC22-3F2B-6A7C-21966EB13241}"/>
              </a:ext>
            </a:extLst>
          </p:cNvPr>
          <p:cNvSpPr txBox="1">
            <a:spLocks/>
          </p:cNvSpPr>
          <p:nvPr/>
        </p:nvSpPr>
        <p:spPr>
          <a:xfrm>
            <a:off x="8610600" y="6355080"/>
            <a:ext cx="27432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400"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fld id="{F6D5A3E9-54FA-3E42-8121-70EAF8EFF173}" type="slidenum">
              <a:rPr lang="en-US" smtClean="0"/>
              <a:pPr/>
              <a:t>53</a:t>
            </a:fld>
            <a:endParaRPr lang="en-US" dirty="0"/>
          </a:p>
        </p:txBody>
      </p:sp>
    </p:spTree>
    <p:extLst>
      <p:ext uri="{BB962C8B-B14F-4D97-AF65-F5344CB8AC3E}">
        <p14:creationId xmlns:p14="http://schemas.microsoft.com/office/powerpoint/2010/main" val="37705209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4DC40-89FB-B8FB-89D7-80AB01C93A3B}"/>
              </a:ext>
            </a:extLst>
          </p:cNvPr>
          <p:cNvSpPr>
            <a:spLocks noGrp="1"/>
          </p:cNvSpPr>
          <p:nvPr>
            <p:ph type="title"/>
          </p:nvPr>
        </p:nvSpPr>
        <p:spPr/>
        <p:txBody>
          <a:bodyPr/>
          <a:lstStyle/>
          <a:p>
            <a:r>
              <a:rPr lang="en-US"/>
              <a:t>Thank you!</a:t>
            </a:r>
          </a:p>
        </p:txBody>
      </p:sp>
      <p:pic>
        <p:nvPicPr>
          <p:cNvPr id="21" name="Content Placeholder 20">
            <a:extLst>
              <a:ext uri="{FF2B5EF4-FFF2-40B4-BE49-F238E27FC236}">
                <a16:creationId xmlns:a16="http://schemas.microsoft.com/office/drawing/2014/main" id="{B66AFD78-AB7B-F158-E65A-45822713FCCF}"/>
              </a:ext>
              <a:ext uri="{C183D7F6-B498-43B3-948B-1728B52AA6E4}">
                <adec:decorative xmlns:adec="http://schemas.microsoft.com/office/drawing/2017/decorative" val="1"/>
              </a:ext>
            </a:extLst>
          </p:cNvPr>
          <p:cNvPicPr>
            <a:picLocks noGrp="1" noChangeAspect="1"/>
          </p:cNvPicPr>
          <p:nvPr>
            <p:ph sz="half" idx="1"/>
          </p:nvPr>
        </p:nvPicPr>
        <p:blipFill rotWithShape="1">
          <a:blip r:embed="rId3"/>
          <a:srcRect b="29922"/>
          <a:stretch/>
        </p:blipFill>
        <p:spPr>
          <a:xfrm>
            <a:off x="0" y="1164291"/>
            <a:ext cx="12192000" cy="5693709"/>
          </a:xfrm>
        </p:spPr>
      </p:pic>
      <p:sp>
        <p:nvSpPr>
          <p:cNvPr id="3" name="Slide Number Placeholder 1">
            <a:extLst>
              <a:ext uri="{FF2B5EF4-FFF2-40B4-BE49-F238E27FC236}">
                <a16:creationId xmlns:a16="http://schemas.microsoft.com/office/drawing/2014/main" id="{E4CBA524-C043-86ED-1751-BDFFA9AC6CF7}"/>
              </a:ext>
            </a:extLst>
          </p:cNvPr>
          <p:cNvSpPr txBox="1">
            <a:spLocks/>
          </p:cNvSpPr>
          <p:nvPr/>
        </p:nvSpPr>
        <p:spPr>
          <a:xfrm>
            <a:off x="8610600" y="6355080"/>
            <a:ext cx="27432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400"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fld id="{F6D5A3E9-54FA-3E42-8121-70EAF8EFF173}" type="slidenum">
              <a:rPr lang="en-US" smtClean="0">
                <a:solidFill>
                  <a:schemeClr val="bg1"/>
                </a:solidFill>
              </a:rPr>
              <a:pPr/>
              <a:t>54</a:t>
            </a:fld>
            <a:endParaRPr lang="en-US" dirty="0">
              <a:solidFill>
                <a:schemeClr val="bg1"/>
              </a:solidFill>
            </a:endParaRPr>
          </a:p>
        </p:txBody>
      </p:sp>
    </p:spTree>
    <p:extLst>
      <p:ext uri="{BB962C8B-B14F-4D97-AF65-F5344CB8AC3E}">
        <p14:creationId xmlns:p14="http://schemas.microsoft.com/office/powerpoint/2010/main" val="1301837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5B4BEC-B8EB-30C6-FFAA-AD5D39F81292}"/>
              </a:ext>
            </a:extLst>
          </p:cNvPr>
          <p:cNvSpPr>
            <a:spLocks noGrp="1"/>
          </p:cNvSpPr>
          <p:nvPr>
            <p:ph type="title"/>
          </p:nvPr>
        </p:nvSpPr>
        <p:spPr>
          <a:xfrm>
            <a:off x="400844" y="-1627187"/>
            <a:ext cx="11390312" cy="1015663"/>
          </a:xfrm>
        </p:spPr>
        <p:txBody>
          <a:bodyPr/>
          <a:lstStyle/>
          <a:p>
            <a:r>
              <a:rPr lang="en-US" dirty="0"/>
              <a:t>Oregon’s Instructional Frameworks: Transformative Social and Emotional Learning</a:t>
            </a:r>
          </a:p>
        </p:txBody>
      </p:sp>
    </p:spTree>
    <p:extLst>
      <p:ext uri="{BB962C8B-B14F-4D97-AF65-F5344CB8AC3E}">
        <p14:creationId xmlns:p14="http://schemas.microsoft.com/office/powerpoint/2010/main" val="11362944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266964-C99F-8FD0-53D0-AA4DD22ECBA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D0873D3-D560-4CAD-0A35-34FE98FE4BA8}"/>
              </a:ext>
            </a:extLst>
          </p:cNvPr>
          <p:cNvSpPr>
            <a:spLocks noGrp="1"/>
          </p:cNvSpPr>
          <p:nvPr>
            <p:ph type="title"/>
          </p:nvPr>
        </p:nvSpPr>
        <p:spPr>
          <a:xfrm>
            <a:off x="5113866" y="243708"/>
            <a:ext cx="6799837" cy="954107"/>
          </a:xfrm>
        </p:spPr>
        <p:txBody>
          <a:bodyPr/>
          <a:lstStyle/>
          <a:p>
            <a:r>
              <a:rPr lang="en-US" sz="2800" dirty="0">
                <a:solidFill>
                  <a:schemeClr val="tx1"/>
                </a:solidFill>
                <a:latin typeface="Arial"/>
                <a:cs typeface="Arial"/>
              </a:rPr>
              <a:t>Transformative SEL Matters for Adolescents</a:t>
            </a:r>
            <a:endParaRPr lang="en-US" dirty="0">
              <a:solidFill>
                <a:schemeClr val="tx1"/>
              </a:solidFill>
            </a:endParaRPr>
          </a:p>
        </p:txBody>
      </p:sp>
      <p:pic>
        <p:nvPicPr>
          <p:cNvPr id="3" name="Picture 2" descr="Young soccer players in action">
            <a:extLst>
              <a:ext uri="{FF2B5EF4-FFF2-40B4-BE49-F238E27FC236}">
                <a16:creationId xmlns:a16="http://schemas.microsoft.com/office/drawing/2014/main" id="{A6F40900-451C-AA60-72A9-78F2A6DB91B2}"/>
              </a:ext>
            </a:extLst>
          </p:cNvPr>
          <p:cNvPicPr>
            <a:picLocks noChangeAspect="1"/>
          </p:cNvPicPr>
          <p:nvPr/>
        </p:nvPicPr>
        <p:blipFill rotWithShape="1">
          <a:blip r:embed="rId3"/>
          <a:srcRect l="23746" t="694" r="29234" b="-695"/>
          <a:stretch/>
        </p:blipFill>
        <p:spPr>
          <a:xfrm>
            <a:off x="0" y="0"/>
            <a:ext cx="4737514" cy="6858007"/>
          </a:xfrm>
          <a:prstGeom prst="rect">
            <a:avLst/>
          </a:prstGeom>
        </p:spPr>
      </p:pic>
      <p:sp>
        <p:nvSpPr>
          <p:cNvPr id="4" name="Content Placeholder 3">
            <a:extLst>
              <a:ext uri="{FF2B5EF4-FFF2-40B4-BE49-F238E27FC236}">
                <a16:creationId xmlns:a16="http://schemas.microsoft.com/office/drawing/2014/main" id="{90387E22-C7D2-CF3E-7CCD-17D40F492052}"/>
              </a:ext>
            </a:extLst>
          </p:cNvPr>
          <p:cNvSpPr>
            <a:spLocks noGrp="1"/>
          </p:cNvSpPr>
          <p:nvPr>
            <p:ph sz="half" idx="2"/>
          </p:nvPr>
        </p:nvSpPr>
        <p:spPr>
          <a:xfrm>
            <a:off x="5113866" y="1437979"/>
            <a:ext cx="6451601" cy="3352264"/>
          </a:xfrm>
        </p:spPr>
        <p:txBody>
          <a:bodyPr/>
          <a:lstStyle/>
          <a:p>
            <a:pPr marL="457200" indent="-457200">
              <a:lnSpc>
                <a:spcPct val="113999"/>
              </a:lnSpc>
              <a:buAutoNum type="arabicPeriod"/>
            </a:pPr>
            <a:r>
              <a:rPr lang="en-US" sz="2400" dirty="0">
                <a:latin typeface="Arial"/>
                <a:cs typeface="Arial"/>
              </a:rPr>
              <a:t>Peer influence</a:t>
            </a:r>
            <a:endParaRPr lang="en-US" sz="2400" dirty="0"/>
          </a:p>
          <a:p>
            <a:pPr marL="457200" indent="-457200">
              <a:lnSpc>
                <a:spcPct val="113999"/>
              </a:lnSpc>
              <a:buAutoNum type="arabicPeriod"/>
            </a:pPr>
            <a:r>
              <a:rPr lang="en-US" sz="2400" dirty="0">
                <a:latin typeface="Arial"/>
                <a:cs typeface="Arial"/>
              </a:rPr>
              <a:t>Leadership and responsibility</a:t>
            </a:r>
            <a:endParaRPr lang="en-US" sz="2400" dirty="0"/>
          </a:p>
          <a:p>
            <a:pPr marL="457200" indent="-457200">
              <a:lnSpc>
                <a:spcPct val="113999"/>
              </a:lnSpc>
              <a:buAutoNum type="arabicPeriod"/>
            </a:pPr>
            <a:r>
              <a:rPr lang="en-US" sz="2400" dirty="0">
                <a:latin typeface="Arial"/>
                <a:cs typeface="Arial"/>
              </a:rPr>
              <a:t>Awareness of justice and equity</a:t>
            </a:r>
          </a:p>
          <a:p>
            <a:pPr marL="457200" indent="-457200">
              <a:lnSpc>
                <a:spcPct val="113999"/>
              </a:lnSpc>
              <a:buAutoNum type="arabicPeriod"/>
            </a:pPr>
            <a:r>
              <a:rPr lang="en-US" sz="2400" dirty="0">
                <a:latin typeface="Arial"/>
                <a:cs typeface="Arial"/>
              </a:rPr>
              <a:t>Connection with adults</a:t>
            </a:r>
            <a:endParaRPr lang="en-US" sz="2400" dirty="0"/>
          </a:p>
          <a:p>
            <a:pPr marL="457200" indent="-457200">
              <a:lnSpc>
                <a:spcPct val="113999"/>
              </a:lnSpc>
              <a:buAutoNum type="arabicPeriod"/>
            </a:pPr>
            <a:r>
              <a:rPr lang="en-US" sz="2400" dirty="0">
                <a:latin typeface="Arial"/>
                <a:cs typeface="Arial"/>
              </a:rPr>
              <a:t>Future orientation</a:t>
            </a:r>
            <a:endParaRPr lang="en-US" sz="2400" dirty="0"/>
          </a:p>
        </p:txBody>
      </p:sp>
      <p:sp>
        <p:nvSpPr>
          <p:cNvPr id="6" name="Slide Number Placeholder 1">
            <a:extLst>
              <a:ext uri="{FF2B5EF4-FFF2-40B4-BE49-F238E27FC236}">
                <a16:creationId xmlns:a16="http://schemas.microsoft.com/office/drawing/2014/main" id="{591F982C-9E65-45CB-6F89-5ABFC65C6ACF}"/>
              </a:ext>
            </a:extLst>
          </p:cNvPr>
          <p:cNvSpPr txBox="1">
            <a:spLocks/>
          </p:cNvSpPr>
          <p:nvPr/>
        </p:nvSpPr>
        <p:spPr>
          <a:xfrm>
            <a:off x="8610600" y="6355080"/>
            <a:ext cx="27432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400"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fld id="{F6D5A3E9-54FA-3E42-8121-70EAF8EFF173}" type="slidenum">
              <a:rPr lang="en-US" smtClean="0"/>
              <a:pPr/>
              <a:t>6</a:t>
            </a:fld>
            <a:endParaRPr lang="en-US" dirty="0"/>
          </a:p>
        </p:txBody>
      </p:sp>
    </p:spTree>
    <p:extLst>
      <p:ext uri="{BB962C8B-B14F-4D97-AF65-F5344CB8AC3E}">
        <p14:creationId xmlns:p14="http://schemas.microsoft.com/office/powerpoint/2010/main" val="1378803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0C9763-4E75-6884-7388-40323A404927}"/>
              </a:ext>
            </a:extLst>
          </p:cNvPr>
          <p:cNvSpPr>
            <a:spLocks noGrp="1"/>
          </p:cNvSpPr>
          <p:nvPr>
            <p:ph type="title"/>
          </p:nvPr>
        </p:nvSpPr>
        <p:spPr/>
        <p:txBody>
          <a:bodyPr/>
          <a:lstStyle/>
          <a:p>
            <a:r>
              <a:rPr lang="en-US" dirty="0"/>
              <a:t>Today’s Goals (1)</a:t>
            </a:r>
          </a:p>
        </p:txBody>
      </p:sp>
      <p:pic>
        <p:nvPicPr>
          <p:cNvPr id="5" name="Picture 2" descr="Understand Icon">
            <a:extLst>
              <a:ext uri="{FF2B5EF4-FFF2-40B4-BE49-F238E27FC236}">
                <a16:creationId xmlns:a16="http://schemas.microsoft.com/office/drawing/2014/main" id="{33E03432-B7DD-29C0-F0E0-3456D0AFD13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30759" y="-32997"/>
            <a:ext cx="1541929" cy="1541929"/>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AE300809-7D09-FFB6-117F-E7D2BE872500}"/>
              </a:ext>
            </a:extLst>
          </p:cNvPr>
          <p:cNvSpPr>
            <a:spLocks noGrp="1"/>
          </p:cNvSpPr>
          <p:nvPr>
            <p:ph sz="half" idx="1"/>
          </p:nvPr>
        </p:nvSpPr>
        <p:spPr>
          <a:xfrm>
            <a:off x="417443" y="1353312"/>
            <a:ext cx="5074211" cy="5651804"/>
          </a:xfrm>
        </p:spPr>
        <p:txBody>
          <a:bodyPr/>
          <a:lstStyle/>
          <a:p>
            <a:r>
              <a:rPr lang="en-US" sz="2200" b="1" dirty="0"/>
              <a:t>Understanding the Approach: </a:t>
            </a:r>
            <a:endParaRPr lang="en-US" sz="2200" dirty="0"/>
          </a:p>
          <a:p>
            <a:r>
              <a:rPr lang="en-US" sz="2200" dirty="0">
                <a:latin typeface="Arial"/>
                <a:cs typeface="Arial"/>
              </a:rPr>
              <a:t>Participants will develop their understanding of ODE’s Transformative SEL Framework &amp; Standards, including the five SEL competencies (self-awareness, self-management, social awareness, relationship skills and responsible decision-making) and their braided transformative focal constructs (identity, agency, belonging, collaborative problem-solving and curiosity).</a:t>
            </a:r>
          </a:p>
        </p:txBody>
      </p:sp>
      <p:grpSp>
        <p:nvGrpSpPr>
          <p:cNvPr id="6" name="Group 5" descr="SEL competencies (self-awareness, self-management, social awareness, relationship skills, responsible decision-making) are interwoven and intricately connected with SEL Transformative Focal Constructs (identity, agency, belonging, collaborative problem-solving, curiosity).">
            <a:extLst>
              <a:ext uri="{FF2B5EF4-FFF2-40B4-BE49-F238E27FC236}">
                <a16:creationId xmlns:a16="http://schemas.microsoft.com/office/drawing/2014/main" id="{A82EB1D0-41F1-D7F6-092F-308E16FCAC39}"/>
              </a:ext>
            </a:extLst>
          </p:cNvPr>
          <p:cNvGrpSpPr/>
          <p:nvPr/>
        </p:nvGrpSpPr>
        <p:grpSpPr>
          <a:xfrm>
            <a:off x="5170164" y="1719254"/>
            <a:ext cx="7102524" cy="4387670"/>
            <a:chOff x="5170164" y="1719254"/>
            <a:chExt cx="7102524" cy="4387670"/>
          </a:xfrm>
        </p:grpSpPr>
        <p:pic>
          <p:nvPicPr>
            <p:cNvPr id="7" name="Picture 6">
              <a:extLst>
                <a:ext uri="{FF2B5EF4-FFF2-40B4-BE49-F238E27FC236}">
                  <a16:creationId xmlns:a16="http://schemas.microsoft.com/office/drawing/2014/main" id="{A5330EED-9EDE-0D20-8CD1-586CFF648069}"/>
                </a:ext>
              </a:extLst>
            </p:cNvPr>
            <p:cNvPicPr/>
            <p:nvPr/>
          </p:nvPicPr>
          <p:blipFill>
            <a:blip r:embed="rId4"/>
            <a:stretch>
              <a:fillRect/>
            </a:stretch>
          </p:blipFill>
          <p:spPr>
            <a:xfrm>
              <a:off x="7747820" y="1970016"/>
              <a:ext cx="1947212" cy="4136908"/>
            </a:xfrm>
            <a:prstGeom prst="rect">
              <a:avLst/>
            </a:prstGeom>
          </p:spPr>
        </p:pic>
        <p:grpSp>
          <p:nvGrpSpPr>
            <p:cNvPr id="8" name="Group 7">
              <a:extLst>
                <a:ext uri="{FF2B5EF4-FFF2-40B4-BE49-F238E27FC236}">
                  <a16:creationId xmlns:a16="http://schemas.microsoft.com/office/drawing/2014/main" id="{21B34CF2-6329-9E69-7EA0-31244DACC6D5}"/>
                </a:ext>
              </a:extLst>
            </p:cNvPr>
            <p:cNvGrpSpPr/>
            <p:nvPr/>
          </p:nvGrpSpPr>
          <p:grpSpPr>
            <a:xfrm>
              <a:off x="5170164" y="1719254"/>
              <a:ext cx="7102524" cy="4295887"/>
              <a:chOff x="5170164" y="1719254"/>
              <a:chExt cx="7102524" cy="4295887"/>
            </a:xfrm>
          </p:grpSpPr>
          <p:sp>
            <p:nvSpPr>
              <p:cNvPr id="9" name="TextBox 8">
                <a:extLst>
                  <a:ext uri="{FF2B5EF4-FFF2-40B4-BE49-F238E27FC236}">
                    <a16:creationId xmlns:a16="http://schemas.microsoft.com/office/drawing/2014/main" id="{BA53B950-34D3-052E-78E9-6DA85389E305}"/>
                  </a:ext>
                </a:extLst>
              </p:cNvPr>
              <p:cNvSpPr txBox="1"/>
              <p:nvPr/>
            </p:nvSpPr>
            <p:spPr>
              <a:xfrm>
                <a:off x="5491655" y="1791658"/>
                <a:ext cx="2368459"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SEL Competencies</a:t>
                </a:r>
              </a:p>
            </p:txBody>
          </p:sp>
          <p:sp>
            <p:nvSpPr>
              <p:cNvPr id="10" name="TextBox 9">
                <a:extLst>
                  <a:ext uri="{FF2B5EF4-FFF2-40B4-BE49-F238E27FC236}">
                    <a16:creationId xmlns:a16="http://schemas.microsoft.com/office/drawing/2014/main" id="{2DAC7781-D676-9558-DAEE-40EA54858639}"/>
                  </a:ext>
                </a:extLst>
              </p:cNvPr>
              <p:cNvSpPr txBox="1"/>
              <p:nvPr/>
            </p:nvSpPr>
            <p:spPr>
              <a:xfrm>
                <a:off x="9582738" y="1719254"/>
                <a:ext cx="2368459" cy="646331"/>
              </a:xfrm>
              <a:prstGeom prst="rect">
                <a:avLst/>
              </a:prstGeom>
              <a:noFill/>
            </p:spPr>
            <p:txBody>
              <a:bodyPr wrap="square" rtlCol="0">
                <a:spAutoFit/>
              </a:bodyPr>
              <a:lstStyle/>
              <a:p>
                <a:r>
                  <a:rPr lang="en-US" b="1">
                    <a:latin typeface="Arial" panose="020B0604020202020204" pitchFamily="34" charset="0"/>
                    <a:cs typeface="Arial" panose="020B0604020202020204" pitchFamily="34" charset="0"/>
                  </a:rPr>
                  <a:t>SEL Transformative Focal Constructs</a:t>
                </a:r>
              </a:p>
            </p:txBody>
          </p:sp>
          <p:sp>
            <p:nvSpPr>
              <p:cNvPr id="11" name="TextBox 10">
                <a:extLst>
                  <a:ext uri="{FF2B5EF4-FFF2-40B4-BE49-F238E27FC236}">
                    <a16:creationId xmlns:a16="http://schemas.microsoft.com/office/drawing/2014/main" id="{97516C64-E90B-3714-9F6D-7800211F3B68}"/>
                  </a:ext>
                </a:extLst>
              </p:cNvPr>
              <p:cNvSpPr txBox="1"/>
              <p:nvPr/>
            </p:nvSpPr>
            <p:spPr>
              <a:xfrm>
                <a:off x="5170164" y="2474868"/>
                <a:ext cx="2368459" cy="369332"/>
              </a:xfrm>
              <a:prstGeom prst="rect">
                <a:avLst/>
              </a:prstGeom>
              <a:noFill/>
            </p:spPr>
            <p:txBody>
              <a:bodyPr wrap="square" rtlCol="0">
                <a:spAutoFit/>
              </a:bodyPr>
              <a:lstStyle/>
              <a:p>
                <a:pPr algn="r"/>
                <a:r>
                  <a:rPr lang="en-US" dirty="0">
                    <a:latin typeface="Arial" panose="020B0604020202020204" pitchFamily="34" charset="0"/>
                    <a:cs typeface="Arial" panose="020B0604020202020204" pitchFamily="34" charset="0"/>
                  </a:rPr>
                  <a:t>Self-awareness</a:t>
                </a:r>
              </a:p>
            </p:txBody>
          </p:sp>
          <p:sp>
            <p:nvSpPr>
              <p:cNvPr id="12" name="TextBox 11">
                <a:extLst>
                  <a:ext uri="{FF2B5EF4-FFF2-40B4-BE49-F238E27FC236}">
                    <a16:creationId xmlns:a16="http://schemas.microsoft.com/office/drawing/2014/main" id="{2958F453-637F-8BBD-40B9-621FAF4B99C6}"/>
                  </a:ext>
                </a:extLst>
              </p:cNvPr>
              <p:cNvSpPr txBox="1"/>
              <p:nvPr/>
            </p:nvSpPr>
            <p:spPr>
              <a:xfrm>
                <a:off x="5170164" y="3198354"/>
                <a:ext cx="2368459" cy="369332"/>
              </a:xfrm>
              <a:prstGeom prst="rect">
                <a:avLst/>
              </a:prstGeom>
              <a:noFill/>
            </p:spPr>
            <p:txBody>
              <a:bodyPr wrap="square" rtlCol="0">
                <a:spAutoFit/>
              </a:bodyPr>
              <a:lstStyle/>
              <a:p>
                <a:pPr algn="r"/>
                <a:r>
                  <a:rPr lang="en-US" dirty="0">
                    <a:latin typeface="Arial" panose="020B0604020202020204" pitchFamily="34" charset="0"/>
                    <a:cs typeface="Arial" panose="020B0604020202020204" pitchFamily="34" charset="0"/>
                  </a:rPr>
                  <a:t>Self-management</a:t>
                </a:r>
              </a:p>
            </p:txBody>
          </p:sp>
          <p:sp>
            <p:nvSpPr>
              <p:cNvPr id="13" name="TextBox 12">
                <a:extLst>
                  <a:ext uri="{FF2B5EF4-FFF2-40B4-BE49-F238E27FC236}">
                    <a16:creationId xmlns:a16="http://schemas.microsoft.com/office/drawing/2014/main" id="{047DCBD4-8E92-645F-263A-506D2559C6C5}"/>
                  </a:ext>
                </a:extLst>
              </p:cNvPr>
              <p:cNvSpPr txBox="1"/>
              <p:nvPr/>
            </p:nvSpPr>
            <p:spPr>
              <a:xfrm>
                <a:off x="5170164" y="3921840"/>
                <a:ext cx="2368459" cy="369332"/>
              </a:xfrm>
              <a:prstGeom prst="rect">
                <a:avLst/>
              </a:prstGeom>
              <a:noFill/>
            </p:spPr>
            <p:txBody>
              <a:bodyPr wrap="square" rtlCol="0">
                <a:spAutoFit/>
              </a:bodyPr>
              <a:lstStyle/>
              <a:p>
                <a:pPr algn="r"/>
                <a:r>
                  <a:rPr lang="en-US" dirty="0">
                    <a:latin typeface="Arial" panose="020B0604020202020204" pitchFamily="34" charset="0"/>
                    <a:cs typeface="Arial" panose="020B0604020202020204" pitchFamily="34" charset="0"/>
                  </a:rPr>
                  <a:t>Social-awareness</a:t>
                </a:r>
              </a:p>
            </p:txBody>
          </p:sp>
          <p:sp>
            <p:nvSpPr>
              <p:cNvPr id="14" name="TextBox 13">
                <a:extLst>
                  <a:ext uri="{FF2B5EF4-FFF2-40B4-BE49-F238E27FC236}">
                    <a16:creationId xmlns:a16="http://schemas.microsoft.com/office/drawing/2014/main" id="{E2BE74B1-5518-24F8-A0F1-ECFC9BC428B6}"/>
                  </a:ext>
                </a:extLst>
              </p:cNvPr>
              <p:cNvSpPr txBox="1"/>
              <p:nvPr/>
            </p:nvSpPr>
            <p:spPr>
              <a:xfrm>
                <a:off x="5170164" y="4645326"/>
                <a:ext cx="2368459" cy="369332"/>
              </a:xfrm>
              <a:prstGeom prst="rect">
                <a:avLst/>
              </a:prstGeom>
              <a:noFill/>
            </p:spPr>
            <p:txBody>
              <a:bodyPr wrap="square" rtlCol="0">
                <a:spAutoFit/>
              </a:bodyPr>
              <a:lstStyle/>
              <a:p>
                <a:pPr algn="r"/>
                <a:r>
                  <a:rPr lang="en-US" dirty="0">
                    <a:latin typeface="Arial" panose="020B0604020202020204" pitchFamily="34" charset="0"/>
                    <a:cs typeface="Arial" panose="020B0604020202020204" pitchFamily="34" charset="0"/>
                  </a:rPr>
                  <a:t>Relationship skills</a:t>
                </a:r>
              </a:p>
            </p:txBody>
          </p:sp>
          <p:sp>
            <p:nvSpPr>
              <p:cNvPr id="15" name="TextBox 14">
                <a:extLst>
                  <a:ext uri="{FF2B5EF4-FFF2-40B4-BE49-F238E27FC236}">
                    <a16:creationId xmlns:a16="http://schemas.microsoft.com/office/drawing/2014/main" id="{84A5EAD9-9EAE-3286-8444-BFE0CC9D4D72}"/>
                  </a:ext>
                </a:extLst>
              </p:cNvPr>
              <p:cNvSpPr txBox="1"/>
              <p:nvPr/>
            </p:nvSpPr>
            <p:spPr>
              <a:xfrm>
                <a:off x="5170164" y="5368810"/>
                <a:ext cx="2368459" cy="646331"/>
              </a:xfrm>
              <a:prstGeom prst="rect">
                <a:avLst/>
              </a:prstGeom>
              <a:noFill/>
            </p:spPr>
            <p:txBody>
              <a:bodyPr wrap="square" rtlCol="0">
                <a:spAutoFit/>
              </a:bodyPr>
              <a:lstStyle/>
              <a:p>
                <a:pPr algn="r"/>
                <a:r>
                  <a:rPr lang="en-US" dirty="0">
                    <a:latin typeface="Arial" panose="020B0604020202020204" pitchFamily="34" charset="0"/>
                    <a:cs typeface="Arial" panose="020B0604020202020204" pitchFamily="34" charset="0"/>
                  </a:rPr>
                  <a:t>Responsible decision-making</a:t>
                </a:r>
              </a:p>
            </p:txBody>
          </p:sp>
          <p:sp>
            <p:nvSpPr>
              <p:cNvPr id="16" name="TextBox 15">
                <a:extLst>
                  <a:ext uri="{FF2B5EF4-FFF2-40B4-BE49-F238E27FC236}">
                    <a16:creationId xmlns:a16="http://schemas.microsoft.com/office/drawing/2014/main" id="{79B385D8-8BCA-59B6-45F3-37C80F31446D}"/>
                  </a:ext>
                </a:extLst>
              </p:cNvPr>
              <p:cNvSpPr txBox="1"/>
              <p:nvPr/>
            </p:nvSpPr>
            <p:spPr>
              <a:xfrm>
                <a:off x="9904229" y="2474868"/>
                <a:ext cx="2368459" cy="369332"/>
              </a:xfrm>
              <a:prstGeom prst="rect">
                <a:avLst/>
              </a:prstGeom>
              <a:noFill/>
            </p:spPr>
            <p:txBody>
              <a:bodyPr wrap="square" rtlCol="0">
                <a:spAutoFit/>
              </a:bodyPr>
              <a:lstStyle/>
              <a:p>
                <a:r>
                  <a:rPr lang="en-US">
                    <a:latin typeface="Arial" panose="020B0604020202020204" pitchFamily="34" charset="0"/>
                    <a:cs typeface="Arial" panose="020B0604020202020204" pitchFamily="34" charset="0"/>
                  </a:rPr>
                  <a:t>Identity</a:t>
                </a:r>
              </a:p>
            </p:txBody>
          </p:sp>
          <p:sp>
            <p:nvSpPr>
              <p:cNvPr id="17" name="TextBox 16">
                <a:extLst>
                  <a:ext uri="{FF2B5EF4-FFF2-40B4-BE49-F238E27FC236}">
                    <a16:creationId xmlns:a16="http://schemas.microsoft.com/office/drawing/2014/main" id="{2AE1D89A-7313-7FC4-86A5-3E6088141F23}"/>
                  </a:ext>
                </a:extLst>
              </p:cNvPr>
              <p:cNvSpPr txBox="1"/>
              <p:nvPr/>
            </p:nvSpPr>
            <p:spPr>
              <a:xfrm>
                <a:off x="9904229" y="3190225"/>
                <a:ext cx="2368459" cy="369332"/>
              </a:xfrm>
              <a:prstGeom prst="rect">
                <a:avLst/>
              </a:prstGeom>
              <a:noFill/>
            </p:spPr>
            <p:txBody>
              <a:bodyPr wrap="square" rtlCol="0">
                <a:spAutoFit/>
              </a:bodyPr>
              <a:lstStyle/>
              <a:p>
                <a:r>
                  <a:rPr lang="en-US">
                    <a:latin typeface="Arial" panose="020B0604020202020204" pitchFamily="34" charset="0"/>
                    <a:cs typeface="Arial" panose="020B0604020202020204" pitchFamily="34" charset="0"/>
                  </a:rPr>
                  <a:t>Agency</a:t>
                </a:r>
              </a:p>
            </p:txBody>
          </p:sp>
          <p:sp>
            <p:nvSpPr>
              <p:cNvPr id="18" name="TextBox 17">
                <a:extLst>
                  <a:ext uri="{FF2B5EF4-FFF2-40B4-BE49-F238E27FC236}">
                    <a16:creationId xmlns:a16="http://schemas.microsoft.com/office/drawing/2014/main" id="{8E74F624-FAD7-A77A-A312-7886D8E89F29}"/>
                  </a:ext>
                </a:extLst>
              </p:cNvPr>
              <p:cNvSpPr txBox="1"/>
              <p:nvPr/>
            </p:nvSpPr>
            <p:spPr>
              <a:xfrm>
                <a:off x="9904229" y="3905582"/>
                <a:ext cx="2368459" cy="369332"/>
              </a:xfrm>
              <a:prstGeom prst="rect">
                <a:avLst/>
              </a:prstGeom>
              <a:noFill/>
            </p:spPr>
            <p:txBody>
              <a:bodyPr wrap="square" rtlCol="0">
                <a:spAutoFit/>
              </a:bodyPr>
              <a:lstStyle/>
              <a:p>
                <a:r>
                  <a:rPr lang="en-US">
                    <a:latin typeface="Arial" panose="020B0604020202020204" pitchFamily="34" charset="0"/>
                    <a:cs typeface="Arial" panose="020B0604020202020204" pitchFamily="34" charset="0"/>
                  </a:rPr>
                  <a:t>Belonging</a:t>
                </a:r>
              </a:p>
            </p:txBody>
          </p:sp>
          <p:sp>
            <p:nvSpPr>
              <p:cNvPr id="19" name="TextBox 18">
                <a:extLst>
                  <a:ext uri="{FF2B5EF4-FFF2-40B4-BE49-F238E27FC236}">
                    <a16:creationId xmlns:a16="http://schemas.microsoft.com/office/drawing/2014/main" id="{33101203-D1B6-4582-95F7-6837D4B3A815}"/>
                  </a:ext>
                </a:extLst>
              </p:cNvPr>
              <p:cNvSpPr txBox="1"/>
              <p:nvPr/>
            </p:nvSpPr>
            <p:spPr>
              <a:xfrm>
                <a:off x="9904229" y="4620939"/>
                <a:ext cx="2368459" cy="646331"/>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Collaborative problem-solving</a:t>
                </a:r>
              </a:p>
            </p:txBody>
          </p:sp>
          <p:sp>
            <p:nvSpPr>
              <p:cNvPr id="20" name="TextBox 19">
                <a:extLst>
                  <a:ext uri="{FF2B5EF4-FFF2-40B4-BE49-F238E27FC236}">
                    <a16:creationId xmlns:a16="http://schemas.microsoft.com/office/drawing/2014/main" id="{05F48A0F-7EEC-885E-5D6B-C5D049FB6D52}"/>
                  </a:ext>
                </a:extLst>
              </p:cNvPr>
              <p:cNvSpPr txBox="1"/>
              <p:nvPr/>
            </p:nvSpPr>
            <p:spPr>
              <a:xfrm>
                <a:off x="9904229" y="5613295"/>
                <a:ext cx="2368459" cy="369332"/>
              </a:xfrm>
              <a:prstGeom prst="rect">
                <a:avLst/>
              </a:prstGeom>
              <a:noFill/>
            </p:spPr>
            <p:txBody>
              <a:bodyPr wrap="square" rtlCol="0">
                <a:spAutoFit/>
              </a:bodyPr>
              <a:lstStyle/>
              <a:p>
                <a:r>
                  <a:rPr lang="en-US">
                    <a:latin typeface="Arial" panose="020B0604020202020204" pitchFamily="34" charset="0"/>
                    <a:cs typeface="Arial" panose="020B0604020202020204" pitchFamily="34" charset="0"/>
                  </a:rPr>
                  <a:t>Curiosity</a:t>
                </a:r>
              </a:p>
            </p:txBody>
          </p:sp>
        </p:grpSp>
      </p:grpSp>
      <p:sp>
        <p:nvSpPr>
          <p:cNvPr id="21" name="Slide Number Placeholder 1">
            <a:extLst>
              <a:ext uri="{FF2B5EF4-FFF2-40B4-BE49-F238E27FC236}">
                <a16:creationId xmlns:a16="http://schemas.microsoft.com/office/drawing/2014/main" id="{BA6E55E5-72C3-F166-3228-F3384F60E213}"/>
              </a:ext>
            </a:extLst>
          </p:cNvPr>
          <p:cNvSpPr txBox="1">
            <a:spLocks/>
          </p:cNvSpPr>
          <p:nvPr/>
        </p:nvSpPr>
        <p:spPr>
          <a:xfrm>
            <a:off x="8610600" y="6355080"/>
            <a:ext cx="27432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400"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fld id="{F6D5A3E9-54FA-3E42-8121-70EAF8EFF173}" type="slidenum">
              <a:rPr lang="en-US" smtClean="0"/>
              <a:pPr/>
              <a:t>7</a:t>
            </a:fld>
            <a:endParaRPr lang="en-US" dirty="0"/>
          </a:p>
        </p:txBody>
      </p:sp>
    </p:spTree>
    <p:extLst>
      <p:ext uri="{BB962C8B-B14F-4D97-AF65-F5344CB8AC3E}">
        <p14:creationId xmlns:p14="http://schemas.microsoft.com/office/powerpoint/2010/main" val="25065771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62F15A-E27F-C46D-8529-5AB75F896E5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D88059-EA26-B13C-E615-C0F9979ADBB8}"/>
              </a:ext>
            </a:extLst>
          </p:cNvPr>
          <p:cNvSpPr>
            <a:spLocks noGrp="1"/>
          </p:cNvSpPr>
          <p:nvPr>
            <p:ph type="title"/>
          </p:nvPr>
        </p:nvSpPr>
        <p:spPr/>
        <p:txBody>
          <a:bodyPr/>
          <a:lstStyle/>
          <a:p>
            <a:r>
              <a:rPr lang="en-US" dirty="0"/>
              <a:t>Today’s Goals (2)</a:t>
            </a:r>
          </a:p>
        </p:txBody>
      </p:sp>
      <p:pic>
        <p:nvPicPr>
          <p:cNvPr id="4" name="Picture 4" descr="Communication Icon -">
            <a:extLst>
              <a:ext uri="{FF2B5EF4-FFF2-40B4-BE49-F238E27FC236}">
                <a16:creationId xmlns:a16="http://schemas.microsoft.com/office/drawing/2014/main" id="{3BC3B3E2-2BE7-B49C-1509-AC2E8A915CE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17306" y="186072"/>
            <a:ext cx="1360170" cy="136017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A04BAD18-6846-09BC-3AE4-4211A2AD9038}"/>
              </a:ext>
            </a:extLst>
          </p:cNvPr>
          <p:cNvSpPr>
            <a:spLocks noGrp="1"/>
          </p:cNvSpPr>
          <p:nvPr>
            <p:ph sz="half" idx="1"/>
          </p:nvPr>
        </p:nvSpPr>
        <p:spPr>
          <a:xfrm>
            <a:off x="417443" y="1353312"/>
            <a:ext cx="5074211" cy="4072974"/>
          </a:xfrm>
        </p:spPr>
        <p:txBody>
          <a:bodyPr/>
          <a:lstStyle/>
          <a:p>
            <a:r>
              <a:rPr lang="en-US" sz="2000" b="1" dirty="0"/>
              <a:t>Engaging the Approach: </a:t>
            </a:r>
            <a:endParaRPr lang="en-US" sz="2000" dirty="0"/>
          </a:p>
          <a:p>
            <a:r>
              <a:rPr lang="en-US" sz="2200" dirty="0">
                <a:latin typeface="Arial"/>
                <a:cs typeface="Arial"/>
              </a:rPr>
              <a:t>Participants will engage in discourse to better understand the importance of the Transformative SEL Framework &amp; Standards for the well-being and success of everyone in the ecosystem—especially students and adults from diverse groups, identities and cultures.</a:t>
            </a:r>
          </a:p>
        </p:txBody>
      </p:sp>
      <p:grpSp>
        <p:nvGrpSpPr>
          <p:cNvPr id="6" name="Group 5" descr="SEL competencies (self-awareness, self-management, social awareness, relationship skills, responsible decision-making) are interwoven and intricately connected with SEL Transformative Focal Constructs (identity, agency, belonging, collaborative problem-solving, curiosity).">
            <a:extLst>
              <a:ext uri="{FF2B5EF4-FFF2-40B4-BE49-F238E27FC236}">
                <a16:creationId xmlns:a16="http://schemas.microsoft.com/office/drawing/2014/main" id="{57F47F70-D527-5546-644F-24294C8F5AB1}"/>
              </a:ext>
            </a:extLst>
          </p:cNvPr>
          <p:cNvGrpSpPr/>
          <p:nvPr/>
        </p:nvGrpSpPr>
        <p:grpSpPr>
          <a:xfrm>
            <a:off x="5170164" y="1719254"/>
            <a:ext cx="7102524" cy="4387670"/>
            <a:chOff x="5170164" y="1719254"/>
            <a:chExt cx="7102524" cy="4387670"/>
          </a:xfrm>
        </p:grpSpPr>
        <p:pic>
          <p:nvPicPr>
            <p:cNvPr id="7" name="Picture 6">
              <a:extLst>
                <a:ext uri="{FF2B5EF4-FFF2-40B4-BE49-F238E27FC236}">
                  <a16:creationId xmlns:a16="http://schemas.microsoft.com/office/drawing/2014/main" id="{895F03E7-4AD0-5512-8F76-D3BFE4E64941}"/>
                </a:ext>
              </a:extLst>
            </p:cNvPr>
            <p:cNvPicPr/>
            <p:nvPr/>
          </p:nvPicPr>
          <p:blipFill>
            <a:blip r:embed="rId4"/>
            <a:stretch>
              <a:fillRect/>
            </a:stretch>
          </p:blipFill>
          <p:spPr>
            <a:xfrm>
              <a:off x="7747820" y="1970016"/>
              <a:ext cx="1947212" cy="4136908"/>
            </a:xfrm>
            <a:prstGeom prst="rect">
              <a:avLst/>
            </a:prstGeom>
          </p:spPr>
        </p:pic>
        <p:grpSp>
          <p:nvGrpSpPr>
            <p:cNvPr id="8" name="Group 7">
              <a:extLst>
                <a:ext uri="{FF2B5EF4-FFF2-40B4-BE49-F238E27FC236}">
                  <a16:creationId xmlns:a16="http://schemas.microsoft.com/office/drawing/2014/main" id="{4D0E5D09-D89E-9C68-1DC4-747624F98F67}"/>
                </a:ext>
              </a:extLst>
            </p:cNvPr>
            <p:cNvGrpSpPr/>
            <p:nvPr/>
          </p:nvGrpSpPr>
          <p:grpSpPr>
            <a:xfrm>
              <a:off x="5170164" y="1719254"/>
              <a:ext cx="7102524" cy="4295887"/>
              <a:chOff x="5170164" y="1719254"/>
              <a:chExt cx="7102524" cy="4295887"/>
            </a:xfrm>
          </p:grpSpPr>
          <p:sp>
            <p:nvSpPr>
              <p:cNvPr id="9" name="TextBox 8">
                <a:extLst>
                  <a:ext uri="{FF2B5EF4-FFF2-40B4-BE49-F238E27FC236}">
                    <a16:creationId xmlns:a16="http://schemas.microsoft.com/office/drawing/2014/main" id="{465B46A2-2BDC-2D18-45BB-4CD16C64FFBA}"/>
                  </a:ext>
                </a:extLst>
              </p:cNvPr>
              <p:cNvSpPr txBox="1"/>
              <p:nvPr/>
            </p:nvSpPr>
            <p:spPr>
              <a:xfrm>
                <a:off x="5491655" y="1791658"/>
                <a:ext cx="2368459"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SEL Competencies</a:t>
                </a:r>
              </a:p>
            </p:txBody>
          </p:sp>
          <p:sp>
            <p:nvSpPr>
              <p:cNvPr id="10" name="TextBox 9">
                <a:extLst>
                  <a:ext uri="{FF2B5EF4-FFF2-40B4-BE49-F238E27FC236}">
                    <a16:creationId xmlns:a16="http://schemas.microsoft.com/office/drawing/2014/main" id="{4197100C-C035-D11D-45CC-CE2A3CC8210E}"/>
                  </a:ext>
                </a:extLst>
              </p:cNvPr>
              <p:cNvSpPr txBox="1"/>
              <p:nvPr/>
            </p:nvSpPr>
            <p:spPr>
              <a:xfrm>
                <a:off x="9582738" y="1719254"/>
                <a:ext cx="2368459" cy="646331"/>
              </a:xfrm>
              <a:prstGeom prst="rect">
                <a:avLst/>
              </a:prstGeom>
              <a:noFill/>
            </p:spPr>
            <p:txBody>
              <a:bodyPr wrap="square" rtlCol="0">
                <a:spAutoFit/>
              </a:bodyPr>
              <a:lstStyle/>
              <a:p>
                <a:r>
                  <a:rPr lang="en-US" b="1">
                    <a:latin typeface="Arial" panose="020B0604020202020204" pitchFamily="34" charset="0"/>
                    <a:cs typeface="Arial" panose="020B0604020202020204" pitchFamily="34" charset="0"/>
                  </a:rPr>
                  <a:t>SEL Transformative Focal Constructs</a:t>
                </a:r>
              </a:p>
            </p:txBody>
          </p:sp>
          <p:sp>
            <p:nvSpPr>
              <p:cNvPr id="11" name="TextBox 10">
                <a:extLst>
                  <a:ext uri="{FF2B5EF4-FFF2-40B4-BE49-F238E27FC236}">
                    <a16:creationId xmlns:a16="http://schemas.microsoft.com/office/drawing/2014/main" id="{2046A5A6-6B36-FB12-0E25-2D491547962D}"/>
                  </a:ext>
                </a:extLst>
              </p:cNvPr>
              <p:cNvSpPr txBox="1"/>
              <p:nvPr/>
            </p:nvSpPr>
            <p:spPr>
              <a:xfrm>
                <a:off x="5170164" y="2474868"/>
                <a:ext cx="2368459" cy="369332"/>
              </a:xfrm>
              <a:prstGeom prst="rect">
                <a:avLst/>
              </a:prstGeom>
              <a:noFill/>
            </p:spPr>
            <p:txBody>
              <a:bodyPr wrap="square" rtlCol="0">
                <a:spAutoFit/>
              </a:bodyPr>
              <a:lstStyle/>
              <a:p>
                <a:pPr algn="r"/>
                <a:r>
                  <a:rPr lang="en-US" dirty="0">
                    <a:latin typeface="Arial" panose="020B0604020202020204" pitchFamily="34" charset="0"/>
                    <a:cs typeface="Arial" panose="020B0604020202020204" pitchFamily="34" charset="0"/>
                  </a:rPr>
                  <a:t>Self-awareness</a:t>
                </a:r>
              </a:p>
            </p:txBody>
          </p:sp>
          <p:sp>
            <p:nvSpPr>
              <p:cNvPr id="12" name="TextBox 11">
                <a:extLst>
                  <a:ext uri="{FF2B5EF4-FFF2-40B4-BE49-F238E27FC236}">
                    <a16:creationId xmlns:a16="http://schemas.microsoft.com/office/drawing/2014/main" id="{7496EEF3-8E6C-F78A-5177-8FCE47151BDA}"/>
                  </a:ext>
                </a:extLst>
              </p:cNvPr>
              <p:cNvSpPr txBox="1"/>
              <p:nvPr/>
            </p:nvSpPr>
            <p:spPr>
              <a:xfrm>
                <a:off x="5170164" y="3198354"/>
                <a:ext cx="2368459" cy="369332"/>
              </a:xfrm>
              <a:prstGeom prst="rect">
                <a:avLst/>
              </a:prstGeom>
              <a:noFill/>
            </p:spPr>
            <p:txBody>
              <a:bodyPr wrap="square" rtlCol="0">
                <a:spAutoFit/>
              </a:bodyPr>
              <a:lstStyle/>
              <a:p>
                <a:pPr algn="r"/>
                <a:r>
                  <a:rPr lang="en-US" dirty="0">
                    <a:latin typeface="Arial" panose="020B0604020202020204" pitchFamily="34" charset="0"/>
                    <a:cs typeface="Arial" panose="020B0604020202020204" pitchFamily="34" charset="0"/>
                  </a:rPr>
                  <a:t>Self-management</a:t>
                </a:r>
              </a:p>
            </p:txBody>
          </p:sp>
          <p:sp>
            <p:nvSpPr>
              <p:cNvPr id="13" name="TextBox 12">
                <a:extLst>
                  <a:ext uri="{FF2B5EF4-FFF2-40B4-BE49-F238E27FC236}">
                    <a16:creationId xmlns:a16="http://schemas.microsoft.com/office/drawing/2014/main" id="{E88D5E8B-4966-4429-E901-FB77AFE8E1E0}"/>
                  </a:ext>
                </a:extLst>
              </p:cNvPr>
              <p:cNvSpPr txBox="1"/>
              <p:nvPr/>
            </p:nvSpPr>
            <p:spPr>
              <a:xfrm>
                <a:off x="5170164" y="3921840"/>
                <a:ext cx="2368459" cy="369332"/>
              </a:xfrm>
              <a:prstGeom prst="rect">
                <a:avLst/>
              </a:prstGeom>
              <a:noFill/>
            </p:spPr>
            <p:txBody>
              <a:bodyPr wrap="square" rtlCol="0">
                <a:spAutoFit/>
              </a:bodyPr>
              <a:lstStyle/>
              <a:p>
                <a:pPr algn="r"/>
                <a:r>
                  <a:rPr lang="en-US" dirty="0">
                    <a:latin typeface="Arial" panose="020B0604020202020204" pitchFamily="34" charset="0"/>
                    <a:cs typeface="Arial" panose="020B0604020202020204" pitchFamily="34" charset="0"/>
                  </a:rPr>
                  <a:t>Social-awareness</a:t>
                </a:r>
              </a:p>
            </p:txBody>
          </p:sp>
          <p:sp>
            <p:nvSpPr>
              <p:cNvPr id="14" name="TextBox 13">
                <a:extLst>
                  <a:ext uri="{FF2B5EF4-FFF2-40B4-BE49-F238E27FC236}">
                    <a16:creationId xmlns:a16="http://schemas.microsoft.com/office/drawing/2014/main" id="{760FC3D7-E531-209A-4D7B-1B043FB9AE02}"/>
                  </a:ext>
                </a:extLst>
              </p:cNvPr>
              <p:cNvSpPr txBox="1"/>
              <p:nvPr/>
            </p:nvSpPr>
            <p:spPr>
              <a:xfrm>
                <a:off x="5170164" y="4645326"/>
                <a:ext cx="2368459" cy="369332"/>
              </a:xfrm>
              <a:prstGeom prst="rect">
                <a:avLst/>
              </a:prstGeom>
              <a:noFill/>
            </p:spPr>
            <p:txBody>
              <a:bodyPr wrap="square" rtlCol="0">
                <a:spAutoFit/>
              </a:bodyPr>
              <a:lstStyle/>
              <a:p>
                <a:pPr algn="r"/>
                <a:r>
                  <a:rPr lang="en-US" dirty="0">
                    <a:latin typeface="Arial" panose="020B0604020202020204" pitchFamily="34" charset="0"/>
                    <a:cs typeface="Arial" panose="020B0604020202020204" pitchFamily="34" charset="0"/>
                  </a:rPr>
                  <a:t>Relationship skills</a:t>
                </a:r>
              </a:p>
            </p:txBody>
          </p:sp>
          <p:sp>
            <p:nvSpPr>
              <p:cNvPr id="15" name="TextBox 14">
                <a:extLst>
                  <a:ext uri="{FF2B5EF4-FFF2-40B4-BE49-F238E27FC236}">
                    <a16:creationId xmlns:a16="http://schemas.microsoft.com/office/drawing/2014/main" id="{09E65DAE-46F4-1899-AEA0-EEF5564B2324}"/>
                  </a:ext>
                </a:extLst>
              </p:cNvPr>
              <p:cNvSpPr txBox="1"/>
              <p:nvPr/>
            </p:nvSpPr>
            <p:spPr>
              <a:xfrm>
                <a:off x="5170164" y="5368810"/>
                <a:ext cx="2368459" cy="646331"/>
              </a:xfrm>
              <a:prstGeom prst="rect">
                <a:avLst/>
              </a:prstGeom>
              <a:noFill/>
            </p:spPr>
            <p:txBody>
              <a:bodyPr wrap="square" rtlCol="0">
                <a:spAutoFit/>
              </a:bodyPr>
              <a:lstStyle/>
              <a:p>
                <a:pPr algn="r"/>
                <a:r>
                  <a:rPr lang="en-US" dirty="0">
                    <a:latin typeface="Arial" panose="020B0604020202020204" pitchFamily="34" charset="0"/>
                    <a:cs typeface="Arial" panose="020B0604020202020204" pitchFamily="34" charset="0"/>
                  </a:rPr>
                  <a:t>Responsible decision-making</a:t>
                </a:r>
              </a:p>
            </p:txBody>
          </p:sp>
          <p:sp>
            <p:nvSpPr>
              <p:cNvPr id="16" name="TextBox 15">
                <a:extLst>
                  <a:ext uri="{FF2B5EF4-FFF2-40B4-BE49-F238E27FC236}">
                    <a16:creationId xmlns:a16="http://schemas.microsoft.com/office/drawing/2014/main" id="{90DADC89-9285-DFBD-B564-96627E5A81FE}"/>
                  </a:ext>
                </a:extLst>
              </p:cNvPr>
              <p:cNvSpPr txBox="1"/>
              <p:nvPr/>
            </p:nvSpPr>
            <p:spPr>
              <a:xfrm>
                <a:off x="9904229" y="2474868"/>
                <a:ext cx="2368459" cy="369332"/>
              </a:xfrm>
              <a:prstGeom prst="rect">
                <a:avLst/>
              </a:prstGeom>
              <a:noFill/>
            </p:spPr>
            <p:txBody>
              <a:bodyPr wrap="square" rtlCol="0">
                <a:spAutoFit/>
              </a:bodyPr>
              <a:lstStyle/>
              <a:p>
                <a:r>
                  <a:rPr lang="en-US">
                    <a:latin typeface="Arial" panose="020B0604020202020204" pitchFamily="34" charset="0"/>
                    <a:cs typeface="Arial" panose="020B0604020202020204" pitchFamily="34" charset="0"/>
                  </a:rPr>
                  <a:t>Identity</a:t>
                </a:r>
              </a:p>
            </p:txBody>
          </p:sp>
          <p:sp>
            <p:nvSpPr>
              <p:cNvPr id="17" name="TextBox 16">
                <a:extLst>
                  <a:ext uri="{FF2B5EF4-FFF2-40B4-BE49-F238E27FC236}">
                    <a16:creationId xmlns:a16="http://schemas.microsoft.com/office/drawing/2014/main" id="{E6BFE5B6-6EBC-799B-ED21-5B25DFACDC13}"/>
                  </a:ext>
                </a:extLst>
              </p:cNvPr>
              <p:cNvSpPr txBox="1"/>
              <p:nvPr/>
            </p:nvSpPr>
            <p:spPr>
              <a:xfrm>
                <a:off x="9904229" y="3190225"/>
                <a:ext cx="2368459" cy="369332"/>
              </a:xfrm>
              <a:prstGeom prst="rect">
                <a:avLst/>
              </a:prstGeom>
              <a:noFill/>
            </p:spPr>
            <p:txBody>
              <a:bodyPr wrap="square" rtlCol="0">
                <a:spAutoFit/>
              </a:bodyPr>
              <a:lstStyle/>
              <a:p>
                <a:r>
                  <a:rPr lang="en-US">
                    <a:latin typeface="Arial" panose="020B0604020202020204" pitchFamily="34" charset="0"/>
                    <a:cs typeface="Arial" panose="020B0604020202020204" pitchFamily="34" charset="0"/>
                  </a:rPr>
                  <a:t>Agency</a:t>
                </a:r>
              </a:p>
            </p:txBody>
          </p:sp>
          <p:sp>
            <p:nvSpPr>
              <p:cNvPr id="18" name="TextBox 17">
                <a:extLst>
                  <a:ext uri="{FF2B5EF4-FFF2-40B4-BE49-F238E27FC236}">
                    <a16:creationId xmlns:a16="http://schemas.microsoft.com/office/drawing/2014/main" id="{59F3DDB0-B0E7-B81C-2734-2CE23A4EC8FA}"/>
                  </a:ext>
                </a:extLst>
              </p:cNvPr>
              <p:cNvSpPr txBox="1"/>
              <p:nvPr/>
            </p:nvSpPr>
            <p:spPr>
              <a:xfrm>
                <a:off x="9904229" y="3905582"/>
                <a:ext cx="2368459" cy="369332"/>
              </a:xfrm>
              <a:prstGeom prst="rect">
                <a:avLst/>
              </a:prstGeom>
              <a:noFill/>
            </p:spPr>
            <p:txBody>
              <a:bodyPr wrap="square" rtlCol="0">
                <a:spAutoFit/>
              </a:bodyPr>
              <a:lstStyle/>
              <a:p>
                <a:r>
                  <a:rPr lang="en-US">
                    <a:latin typeface="Arial" panose="020B0604020202020204" pitchFamily="34" charset="0"/>
                    <a:cs typeface="Arial" panose="020B0604020202020204" pitchFamily="34" charset="0"/>
                  </a:rPr>
                  <a:t>Belonging</a:t>
                </a:r>
              </a:p>
            </p:txBody>
          </p:sp>
          <p:sp>
            <p:nvSpPr>
              <p:cNvPr id="19" name="TextBox 18">
                <a:extLst>
                  <a:ext uri="{FF2B5EF4-FFF2-40B4-BE49-F238E27FC236}">
                    <a16:creationId xmlns:a16="http://schemas.microsoft.com/office/drawing/2014/main" id="{2630147F-369C-D29D-EC70-D7B2625F1979}"/>
                  </a:ext>
                </a:extLst>
              </p:cNvPr>
              <p:cNvSpPr txBox="1"/>
              <p:nvPr/>
            </p:nvSpPr>
            <p:spPr>
              <a:xfrm>
                <a:off x="9904229" y="4620939"/>
                <a:ext cx="2368459" cy="646331"/>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Collaborative problem-solving</a:t>
                </a:r>
              </a:p>
            </p:txBody>
          </p:sp>
          <p:sp>
            <p:nvSpPr>
              <p:cNvPr id="20" name="TextBox 19">
                <a:extLst>
                  <a:ext uri="{FF2B5EF4-FFF2-40B4-BE49-F238E27FC236}">
                    <a16:creationId xmlns:a16="http://schemas.microsoft.com/office/drawing/2014/main" id="{61506D53-9E70-06BB-D8A0-9248626BD947}"/>
                  </a:ext>
                </a:extLst>
              </p:cNvPr>
              <p:cNvSpPr txBox="1"/>
              <p:nvPr/>
            </p:nvSpPr>
            <p:spPr>
              <a:xfrm>
                <a:off x="9904229" y="5613295"/>
                <a:ext cx="2368459" cy="369332"/>
              </a:xfrm>
              <a:prstGeom prst="rect">
                <a:avLst/>
              </a:prstGeom>
              <a:noFill/>
            </p:spPr>
            <p:txBody>
              <a:bodyPr wrap="square" rtlCol="0">
                <a:spAutoFit/>
              </a:bodyPr>
              <a:lstStyle/>
              <a:p>
                <a:r>
                  <a:rPr lang="en-US">
                    <a:latin typeface="Arial" panose="020B0604020202020204" pitchFamily="34" charset="0"/>
                    <a:cs typeface="Arial" panose="020B0604020202020204" pitchFamily="34" charset="0"/>
                  </a:rPr>
                  <a:t>Curiosity</a:t>
                </a:r>
              </a:p>
            </p:txBody>
          </p:sp>
        </p:grpSp>
      </p:grpSp>
      <p:sp>
        <p:nvSpPr>
          <p:cNvPr id="21" name="Slide Number Placeholder 1">
            <a:extLst>
              <a:ext uri="{FF2B5EF4-FFF2-40B4-BE49-F238E27FC236}">
                <a16:creationId xmlns:a16="http://schemas.microsoft.com/office/drawing/2014/main" id="{53C04DCC-41EC-C5D8-63CA-F8532029460F}"/>
              </a:ext>
            </a:extLst>
          </p:cNvPr>
          <p:cNvSpPr txBox="1">
            <a:spLocks/>
          </p:cNvSpPr>
          <p:nvPr/>
        </p:nvSpPr>
        <p:spPr>
          <a:xfrm>
            <a:off x="8610600" y="6355080"/>
            <a:ext cx="27432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400"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fld id="{F6D5A3E9-54FA-3E42-8121-70EAF8EFF173}" type="slidenum">
              <a:rPr lang="en-US" smtClean="0"/>
              <a:pPr/>
              <a:t>8</a:t>
            </a:fld>
            <a:endParaRPr lang="en-US" dirty="0"/>
          </a:p>
        </p:txBody>
      </p:sp>
    </p:spTree>
    <p:extLst>
      <p:ext uri="{BB962C8B-B14F-4D97-AF65-F5344CB8AC3E}">
        <p14:creationId xmlns:p14="http://schemas.microsoft.com/office/powerpoint/2010/main" val="37465208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015D4A-A07E-09A3-DF21-7A12C1E997E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786923F-A156-2E47-D703-298A9F023422}"/>
              </a:ext>
            </a:extLst>
          </p:cNvPr>
          <p:cNvSpPr>
            <a:spLocks noGrp="1"/>
          </p:cNvSpPr>
          <p:nvPr>
            <p:ph type="title"/>
          </p:nvPr>
        </p:nvSpPr>
        <p:spPr/>
        <p:txBody>
          <a:bodyPr/>
          <a:lstStyle/>
          <a:p>
            <a:r>
              <a:rPr lang="en-US" dirty="0"/>
              <a:t>Today’s Goals (3)</a:t>
            </a:r>
          </a:p>
        </p:txBody>
      </p:sp>
      <p:pic>
        <p:nvPicPr>
          <p:cNvPr id="4" name="Picture 4" descr="Implementation Icons ">
            <a:extLst>
              <a:ext uri="{FF2B5EF4-FFF2-40B4-BE49-F238E27FC236}">
                <a16:creationId xmlns:a16="http://schemas.microsoft.com/office/drawing/2014/main" id="{18F77D0B-9038-A403-CF04-5FEC7C3741E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39628" y="-8973"/>
            <a:ext cx="1452371" cy="1452371"/>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3BD2156C-DE1B-6D89-120C-1FBCE73CC368}"/>
              </a:ext>
            </a:extLst>
          </p:cNvPr>
          <p:cNvSpPr>
            <a:spLocks noGrp="1"/>
          </p:cNvSpPr>
          <p:nvPr>
            <p:ph sz="half" idx="1"/>
          </p:nvPr>
        </p:nvSpPr>
        <p:spPr>
          <a:xfrm>
            <a:off x="417443" y="1353312"/>
            <a:ext cx="5074211" cy="4809778"/>
          </a:xfrm>
        </p:spPr>
        <p:txBody>
          <a:bodyPr/>
          <a:lstStyle/>
          <a:p>
            <a:r>
              <a:rPr lang="en-US" sz="2000" b="1" dirty="0"/>
              <a:t>Experiencing and Implementing the Approach: </a:t>
            </a:r>
            <a:endParaRPr lang="en-US" sz="2000" dirty="0"/>
          </a:p>
          <a:p>
            <a:r>
              <a:rPr lang="en-US" sz="2200" dirty="0"/>
              <a:t>Participants will practice integrating Transformative SEL through diverse activities, including self-reflection, co-generation, scenarios, discussions about Guiding Principles best practices, and identifying opportunities to develop structures for continued learning and support in their own context.</a:t>
            </a:r>
          </a:p>
        </p:txBody>
      </p:sp>
      <p:grpSp>
        <p:nvGrpSpPr>
          <p:cNvPr id="6" name="Group 5" descr="SEL competencies (self-awareness, self-management, social awareness, relationship skills, responsible decision-making) are interwoven and intricately connected with SEL Transformative Focal Constructs (identity, agency, belonging, collaborative problem-solving, curiosity).">
            <a:extLst>
              <a:ext uri="{FF2B5EF4-FFF2-40B4-BE49-F238E27FC236}">
                <a16:creationId xmlns:a16="http://schemas.microsoft.com/office/drawing/2014/main" id="{AC02E636-3A50-8ED3-E3B9-58D7E77C81C7}"/>
              </a:ext>
            </a:extLst>
          </p:cNvPr>
          <p:cNvGrpSpPr/>
          <p:nvPr/>
        </p:nvGrpSpPr>
        <p:grpSpPr>
          <a:xfrm>
            <a:off x="5170164" y="1719254"/>
            <a:ext cx="7102524" cy="4387670"/>
            <a:chOff x="5170164" y="1719254"/>
            <a:chExt cx="7102524" cy="4387670"/>
          </a:xfrm>
        </p:grpSpPr>
        <p:pic>
          <p:nvPicPr>
            <p:cNvPr id="7" name="Picture 6">
              <a:extLst>
                <a:ext uri="{FF2B5EF4-FFF2-40B4-BE49-F238E27FC236}">
                  <a16:creationId xmlns:a16="http://schemas.microsoft.com/office/drawing/2014/main" id="{C28C619E-D3DA-4948-5153-B171B81F38F2}"/>
                </a:ext>
              </a:extLst>
            </p:cNvPr>
            <p:cNvPicPr/>
            <p:nvPr/>
          </p:nvPicPr>
          <p:blipFill>
            <a:blip r:embed="rId4"/>
            <a:stretch>
              <a:fillRect/>
            </a:stretch>
          </p:blipFill>
          <p:spPr>
            <a:xfrm>
              <a:off x="7747820" y="1970016"/>
              <a:ext cx="1947212" cy="4136908"/>
            </a:xfrm>
            <a:prstGeom prst="rect">
              <a:avLst/>
            </a:prstGeom>
          </p:spPr>
        </p:pic>
        <p:grpSp>
          <p:nvGrpSpPr>
            <p:cNvPr id="8" name="Group 7">
              <a:extLst>
                <a:ext uri="{FF2B5EF4-FFF2-40B4-BE49-F238E27FC236}">
                  <a16:creationId xmlns:a16="http://schemas.microsoft.com/office/drawing/2014/main" id="{4E9E964F-508F-A7C2-80BC-9A0329D5484B}"/>
                </a:ext>
              </a:extLst>
            </p:cNvPr>
            <p:cNvGrpSpPr/>
            <p:nvPr/>
          </p:nvGrpSpPr>
          <p:grpSpPr>
            <a:xfrm>
              <a:off x="5170164" y="1719254"/>
              <a:ext cx="7102524" cy="4295887"/>
              <a:chOff x="5170164" y="1719254"/>
              <a:chExt cx="7102524" cy="4295887"/>
            </a:xfrm>
          </p:grpSpPr>
          <p:sp>
            <p:nvSpPr>
              <p:cNvPr id="9" name="TextBox 8">
                <a:extLst>
                  <a:ext uri="{FF2B5EF4-FFF2-40B4-BE49-F238E27FC236}">
                    <a16:creationId xmlns:a16="http://schemas.microsoft.com/office/drawing/2014/main" id="{D5D0AD66-19CD-D346-5291-1CDE5929CCA7}"/>
                  </a:ext>
                </a:extLst>
              </p:cNvPr>
              <p:cNvSpPr txBox="1"/>
              <p:nvPr/>
            </p:nvSpPr>
            <p:spPr>
              <a:xfrm>
                <a:off x="5491655" y="1791658"/>
                <a:ext cx="2368459"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SEL Competencies</a:t>
                </a:r>
              </a:p>
            </p:txBody>
          </p:sp>
          <p:sp>
            <p:nvSpPr>
              <p:cNvPr id="10" name="TextBox 9">
                <a:extLst>
                  <a:ext uri="{FF2B5EF4-FFF2-40B4-BE49-F238E27FC236}">
                    <a16:creationId xmlns:a16="http://schemas.microsoft.com/office/drawing/2014/main" id="{200E2B2B-0B75-11E1-76C9-88CB45520A87}"/>
                  </a:ext>
                </a:extLst>
              </p:cNvPr>
              <p:cNvSpPr txBox="1"/>
              <p:nvPr/>
            </p:nvSpPr>
            <p:spPr>
              <a:xfrm>
                <a:off x="9582738" y="1719254"/>
                <a:ext cx="2368459" cy="646331"/>
              </a:xfrm>
              <a:prstGeom prst="rect">
                <a:avLst/>
              </a:prstGeom>
              <a:noFill/>
            </p:spPr>
            <p:txBody>
              <a:bodyPr wrap="square" rtlCol="0">
                <a:spAutoFit/>
              </a:bodyPr>
              <a:lstStyle/>
              <a:p>
                <a:r>
                  <a:rPr lang="en-US" b="1">
                    <a:latin typeface="Arial" panose="020B0604020202020204" pitchFamily="34" charset="0"/>
                    <a:cs typeface="Arial" panose="020B0604020202020204" pitchFamily="34" charset="0"/>
                  </a:rPr>
                  <a:t>SEL Transformative Focal Constructs</a:t>
                </a:r>
              </a:p>
            </p:txBody>
          </p:sp>
          <p:sp>
            <p:nvSpPr>
              <p:cNvPr id="11" name="TextBox 10">
                <a:extLst>
                  <a:ext uri="{FF2B5EF4-FFF2-40B4-BE49-F238E27FC236}">
                    <a16:creationId xmlns:a16="http://schemas.microsoft.com/office/drawing/2014/main" id="{56F970B4-528E-CD64-3100-F1C6B0BAD9F4}"/>
                  </a:ext>
                </a:extLst>
              </p:cNvPr>
              <p:cNvSpPr txBox="1"/>
              <p:nvPr/>
            </p:nvSpPr>
            <p:spPr>
              <a:xfrm>
                <a:off x="5170164" y="2474868"/>
                <a:ext cx="2368459" cy="369332"/>
              </a:xfrm>
              <a:prstGeom prst="rect">
                <a:avLst/>
              </a:prstGeom>
              <a:noFill/>
            </p:spPr>
            <p:txBody>
              <a:bodyPr wrap="square" rtlCol="0">
                <a:spAutoFit/>
              </a:bodyPr>
              <a:lstStyle/>
              <a:p>
                <a:pPr algn="r"/>
                <a:r>
                  <a:rPr lang="en-US" dirty="0">
                    <a:latin typeface="Arial" panose="020B0604020202020204" pitchFamily="34" charset="0"/>
                    <a:cs typeface="Arial" panose="020B0604020202020204" pitchFamily="34" charset="0"/>
                  </a:rPr>
                  <a:t>Self-awareness</a:t>
                </a:r>
              </a:p>
            </p:txBody>
          </p:sp>
          <p:sp>
            <p:nvSpPr>
              <p:cNvPr id="12" name="TextBox 11">
                <a:extLst>
                  <a:ext uri="{FF2B5EF4-FFF2-40B4-BE49-F238E27FC236}">
                    <a16:creationId xmlns:a16="http://schemas.microsoft.com/office/drawing/2014/main" id="{E29BD147-CEA0-6D6A-666C-6CEDE8CC1A3C}"/>
                  </a:ext>
                </a:extLst>
              </p:cNvPr>
              <p:cNvSpPr txBox="1"/>
              <p:nvPr/>
            </p:nvSpPr>
            <p:spPr>
              <a:xfrm>
                <a:off x="5170164" y="3198354"/>
                <a:ext cx="2368459" cy="369332"/>
              </a:xfrm>
              <a:prstGeom prst="rect">
                <a:avLst/>
              </a:prstGeom>
              <a:noFill/>
            </p:spPr>
            <p:txBody>
              <a:bodyPr wrap="square" rtlCol="0">
                <a:spAutoFit/>
              </a:bodyPr>
              <a:lstStyle/>
              <a:p>
                <a:pPr algn="r"/>
                <a:r>
                  <a:rPr lang="en-US" dirty="0">
                    <a:latin typeface="Arial" panose="020B0604020202020204" pitchFamily="34" charset="0"/>
                    <a:cs typeface="Arial" panose="020B0604020202020204" pitchFamily="34" charset="0"/>
                  </a:rPr>
                  <a:t>Self-management</a:t>
                </a:r>
              </a:p>
            </p:txBody>
          </p:sp>
          <p:sp>
            <p:nvSpPr>
              <p:cNvPr id="13" name="TextBox 12">
                <a:extLst>
                  <a:ext uri="{FF2B5EF4-FFF2-40B4-BE49-F238E27FC236}">
                    <a16:creationId xmlns:a16="http://schemas.microsoft.com/office/drawing/2014/main" id="{F3CE34C1-3903-CD81-4AEB-763CFA5BE20E}"/>
                  </a:ext>
                </a:extLst>
              </p:cNvPr>
              <p:cNvSpPr txBox="1"/>
              <p:nvPr/>
            </p:nvSpPr>
            <p:spPr>
              <a:xfrm>
                <a:off x="5170164" y="3921840"/>
                <a:ext cx="2368459" cy="369332"/>
              </a:xfrm>
              <a:prstGeom prst="rect">
                <a:avLst/>
              </a:prstGeom>
              <a:noFill/>
            </p:spPr>
            <p:txBody>
              <a:bodyPr wrap="square" rtlCol="0">
                <a:spAutoFit/>
              </a:bodyPr>
              <a:lstStyle/>
              <a:p>
                <a:pPr algn="r"/>
                <a:r>
                  <a:rPr lang="en-US" dirty="0">
                    <a:latin typeface="Arial" panose="020B0604020202020204" pitchFamily="34" charset="0"/>
                    <a:cs typeface="Arial" panose="020B0604020202020204" pitchFamily="34" charset="0"/>
                  </a:rPr>
                  <a:t>Social-awareness</a:t>
                </a:r>
              </a:p>
            </p:txBody>
          </p:sp>
          <p:sp>
            <p:nvSpPr>
              <p:cNvPr id="14" name="TextBox 13">
                <a:extLst>
                  <a:ext uri="{FF2B5EF4-FFF2-40B4-BE49-F238E27FC236}">
                    <a16:creationId xmlns:a16="http://schemas.microsoft.com/office/drawing/2014/main" id="{559AFD5D-D771-40F6-FD19-4DC76CA98689}"/>
                  </a:ext>
                </a:extLst>
              </p:cNvPr>
              <p:cNvSpPr txBox="1"/>
              <p:nvPr/>
            </p:nvSpPr>
            <p:spPr>
              <a:xfrm>
                <a:off x="5170164" y="4645326"/>
                <a:ext cx="2368459" cy="369332"/>
              </a:xfrm>
              <a:prstGeom prst="rect">
                <a:avLst/>
              </a:prstGeom>
              <a:noFill/>
            </p:spPr>
            <p:txBody>
              <a:bodyPr wrap="square" rtlCol="0">
                <a:spAutoFit/>
              </a:bodyPr>
              <a:lstStyle/>
              <a:p>
                <a:pPr algn="r"/>
                <a:r>
                  <a:rPr lang="en-US" dirty="0">
                    <a:latin typeface="Arial" panose="020B0604020202020204" pitchFamily="34" charset="0"/>
                    <a:cs typeface="Arial" panose="020B0604020202020204" pitchFamily="34" charset="0"/>
                  </a:rPr>
                  <a:t>Relationship skills</a:t>
                </a:r>
              </a:p>
            </p:txBody>
          </p:sp>
          <p:sp>
            <p:nvSpPr>
              <p:cNvPr id="15" name="TextBox 14">
                <a:extLst>
                  <a:ext uri="{FF2B5EF4-FFF2-40B4-BE49-F238E27FC236}">
                    <a16:creationId xmlns:a16="http://schemas.microsoft.com/office/drawing/2014/main" id="{11A7DD1B-1F53-B7D3-E546-4FA245C3A63C}"/>
                  </a:ext>
                </a:extLst>
              </p:cNvPr>
              <p:cNvSpPr txBox="1"/>
              <p:nvPr/>
            </p:nvSpPr>
            <p:spPr>
              <a:xfrm>
                <a:off x="5170164" y="5368810"/>
                <a:ext cx="2368459" cy="646331"/>
              </a:xfrm>
              <a:prstGeom prst="rect">
                <a:avLst/>
              </a:prstGeom>
              <a:noFill/>
            </p:spPr>
            <p:txBody>
              <a:bodyPr wrap="square" rtlCol="0">
                <a:spAutoFit/>
              </a:bodyPr>
              <a:lstStyle/>
              <a:p>
                <a:pPr algn="r"/>
                <a:r>
                  <a:rPr lang="en-US" dirty="0">
                    <a:latin typeface="Arial" panose="020B0604020202020204" pitchFamily="34" charset="0"/>
                    <a:cs typeface="Arial" panose="020B0604020202020204" pitchFamily="34" charset="0"/>
                  </a:rPr>
                  <a:t>Responsible decision-making</a:t>
                </a:r>
              </a:p>
            </p:txBody>
          </p:sp>
          <p:sp>
            <p:nvSpPr>
              <p:cNvPr id="16" name="TextBox 15">
                <a:extLst>
                  <a:ext uri="{FF2B5EF4-FFF2-40B4-BE49-F238E27FC236}">
                    <a16:creationId xmlns:a16="http://schemas.microsoft.com/office/drawing/2014/main" id="{C8D8140B-3F72-0F95-8F20-15420693B779}"/>
                  </a:ext>
                </a:extLst>
              </p:cNvPr>
              <p:cNvSpPr txBox="1"/>
              <p:nvPr/>
            </p:nvSpPr>
            <p:spPr>
              <a:xfrm>
                <a:off x="9904229" y="2474868"/>
                <a:ext cx="2368459" cy="369332"/>
              </a:xfrm>
              <a:prstGeom prst="rect">
                <a:avLst/>
              </a:prstGeom>
              <a:noFill/>
            </p:spPr>
            <p:txBody>
              <a:bodyPr wrap="square" rtlCol="0">
                <a:spAutoFit/>
              </a:bodyPr>
              <a:lstStyle/>
              <a:p>
                <a:r>
                  <a:rPr lang="en-US">
                    <a:latin typeface="Arial" panose="020B0604020202020204" pitchFamily="34" charset="0"/>
                    <a:cs typeface="Arial" panose="020B0604020202020204" pitchFamily="34" charset="0"/>
                  </a:rPr>
                  <a:t>Identity</a:t>
                </a:r>
              </a:p>
            </p:txBody>
          </p:sp>
          <p:sp>
            <p:nvSpPr>
              <p:cNvPr id="17" name="TextBox 16">
                <a:extLst>
                  <a:ext uri="{FF2B5EF4-FFF2-40B4-BE49-F238E27FC236}">
                    <a16:creationId xmlns:a16="http://schemas.microsoft.com/office/drawing/2014/main" id="{4771B7F0-AA5A-5516-9EC1-9E19022A74DD}"/>
                  </a:ext>
                </a:extLst>
              </p:cNvPr>
              <p:cNvSpPr txBox="1"/>
              <p:nvPr/>
            </p:nvSpPr>
            <p:spPr>
              <a:xfrm>
                <a:off x="9904229" y="3190225"/>
                <a:ext cx="2368459" cy="369332"/>
              </a:xfrm>
              <a:prstGeom prst="rect">
                <a:avLst/>
              </a:prstGeom>
              <a:noFill/>
            </p:spPr>
            <p:txBody>
              <a:bodyPr wrap="square" rtlCol="0">
                <a:spAutoFit/>
              </a:bodyPr>
              <a:lstStyle/>
              <a:p>
                <a:r>
                  <a:rPr lang="en-US">
                    <a:latin typeface="Arial" panose="020B0604020202020204" pitchFamily="34" charset="0"/>
                    <a:cs typeface="Arial" panose="020B0604020202020204" pitchFamily="34" charset="0"/>
                  </a:rPr>
                  <a:t>Agency</a:t>
                </a:r>
              </a:p>
            </p:txBody>
          </p:sp>
          <p:sp>
            <p:nvSpPr>
              <p:cNvPr id="18" name="TextBox 17">
                <a:extLst>
                  <a:ext uri="{FF2B5EF4-FFF2-40B4-BE49-F238E27FC236}">
                    <a16:creationId xmlns:a16="http://schemas.microsoft.com/office/drawing/2014/main" id="{320D068A-7ECB-F870-4FF1-BBE173F34405}"/>
                  </a:ext>
                </a:extLst>
              </p:cNvPr>
              <p:cNvSpPr txBox="1"/>
              <p:nvPr/>
            </p:nvSpPr>
            <p:spPr>
              <a:xfrm>
                <a:off x="9904229" y="3905582"/>
                <a:ext cx="2368459" cy="369332"/>
              </a:xfrm>
              <a:prstGeom prst="rect">
                <a:avLst/>
              </a:prstGeom>
              <a:noFill/>
            </p:spPr>
            <p:txBody>
              <a:bodyPr wrap="square" rtlCol="0">
                <a:spAutoFit/>
              </a:bodyPr>
              <a:lstStyle/>
              <a:p>
                <a:r>
                  <a:rPr lang="en-US">
                    <a:latin typeface="Arial" panose="020B0604020202020204" pitchFamily="34" charset="0"/>
                    <a:cs typeface="Arial" panose="020B0604020202020204" pitchFamily="34" charset="0"/>
                  </a:rPr>
                  <a:t>Belonging</a:t>
                </a:r>
              </a:p>
            </p:txBody>
          </p:sp>
          <p:sp>
            <p:nvSpPr>
              <p:cNvPr id="19" name="TextBox 18">
                <a:extLst>
                  <a:ext uri="{FF2B5EF4-FFF2-40B4-BE49-F238E27FC236}">
                    <a16:creationId xmlns:a16="http://schemas.microsoft.com/office/drawing/2014/main" id="{23493F67-D4B6-8A1C-C357-811C9869E3E1}"/>
                  </a:ext>
                </a:extLst>
              </p:cNvPr>
              <p:cNvSpPr txBox="1"/>
              <p:nvPr/>
            </p:nvSpPr>
            <p:spPr>
              <a:xfrm>
                <a:off x="9904229" y="4620939"/>
                <a:ext cx="2368459" cy="646331"/>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Collaborative problem-solving</a:t>
                </a:r>
              </a:p>
            </p:txBody>
          </p:sp>
          <p:sp>
            <p:nvSpPr>
              <p:cNvPr id="20" name="TextBox 19">
                <a:extLst>
                  <a:ext uri="{FF2B5EF4-FFF2-40B4-BE49-F238E27FC236}">
                    <a16:creationId xmlns:a16="http://schemas.microsoft.com/office/drawing/2014/main" id="{A8722CF4-7B8F-8562-A872-520E4175AFE2}"/>
                  </a:ext>
                </a:extLst>
              </p:cNvPr>
              <p:cNvSpPr txBox="1"/>
              <p:nvPr/>
            </p:nvSpPr>
            <p:spPr>
              <a:xfrm>
                <a:off x="9904229" y="5613295"/>
                <a:ext cx="2368459" cy="369332"/>
              </a:xfrm>
              <a:prstGeom prst="rect">
                <a:avLst/>
              </a:prstGeom>
              <a:noFill/>
            </p:spPr>
            <p:txBody>
              <a:bodyPr wrap="square" rtlCol="0">
                <a:spAutoFit/>
              </a:bodyPr>
              <a:lstStyle/>
              <a:p>
                <a:r>
                  <a:rPr lang="en-US">
                    <a:latin typeface="Arial" panose="020B0604020202020204" pitchFamily="34" charset="0"/>
                    <a:cs typeface="Arial" panose="020B0604020202020204" pitchFamily="34" charset="0"/>
                  </a:rPr>
                  <a:t>Curiosity</a:t>
                </a:r>
              </a:p>
            </p:txBody>
          </p:sp>
        </p:grpSp>
      </p:grpSp>
      <p:sp>
        <p:nvSpPr>
          <p:cNvPr id="21" name="Slide Number Placeholder 1">
            <a:extLst>
              <a:ext uri="{FF2B5EF4-FFF2-40B4-BE49-F238E27FC236}">
                <a16:creationId xmlns:a16="http://schemas.microsoft.com/office/drawing/2014/main" id="{58E7A94D-B51F-1077-70E1-9E6C21BD147C}"/>
              </a:ext>
            </a:extLst>
          </p:cNvPr>
          <p:cNvSpPr txBox="1">
            <a:spLocks/>
          </p:cNvSpPr>
          <p:nvPr/>
        </p:nvSpPr>
        <p:spPr>
          <a:xfrm>
            <a:off x="8610600" y="6355080"/>
            <a:ext cx="27432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400"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fld id="{F6D5A3E9-54FA-3E42-8121-70EAF8EFF173}" type="slidenum">
              <a:rPr lang="en-US" smtClean="0"/>
              <a:pPr/>
              <a:t>9</a:t>
            </a:fld>
            <a:endParaRPr lang="en-US" dirty="0"/>
          </a:p>
        </p:txBody>
      </p:sp>
    </p:spTree>
    <p:extLst>
      <p:ext uri="{BB962C8B-B14F-4D97-AF65-F5344CB8AC3E}">
        <p14:creationId xmlns:p14="http://schemas.microsoft.com/office/powerpoint/2010/main" val="9407243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BCB21CC0-5179-E64C-806A-56DE1033B199}" vid="{349BCABD-8D77-3647-B863-B51E4208199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98</TotalTime>
  <Words>9513</Words>
  <Application>Microsoft Macintosh PowerPoint</Application>
  <PresentationFormat>Widescreen</PresentationFormat>
  <Paragraphs>716</Paragraphs>
  <Slides>55</Slides>
  <Notes>55</Notes>
  <HiddenSlides>0</HiddenSlides>
  <MMClips>1</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55</vt:i4>
      </vt:variant>
    </vt:vector>
  </HeadingPairs>
  <TitlesOfParts>
    <vt:vector size="64" baseType="lpstr">
      <vt:lpstr>Aptos</vt:lpstr>
      <vt:lpstr>Arial</vt:lpstr>
      <vt:lpstr>Arial Rounded MT Bold</vt:lpstr>
      <vt:lpstr>Arial,Sans-Serif</vt:lpstr>
      <vt:lpstr>Calibri</vt:lpstr>
      <vt:lpstr>Proxima Nova</vt:lpstr>
      <vt:lpstr>Roboto</vt:lpstr>
      <vt:lpstr>Wingdings</vt:lpstr>
      <vt:lpstr>Office Theme</vt:lpstr>
      <vt:lpstr>Leading with Heart:  Empowering Communities Through Transformative SEL</vt:lpstr>
      <vt:lpstr>Getting to Know Us</vt:lpstr>
      <vt:lpstr>Getting to Know Each Other (Inclusive Welcome)</vt:lpstr>
      <vt:lpstr>Presurvey: Transformative SEL</vt:lpstr>
      <vt:lpstr>The Research: The Why of Transformative SEL</vt:lpstr>
      <vt:lpstr>Transformative SEL Matters for Adolescents</vt:lpstr>
      <vt:lpstr>Today’s Goals (1)</vt:lpstr>
      <vt:lpstr>Today’s Goals (2)</vt:lpstr>
      <vt:lpstr>Today’s Goals (3)</vt:lpstr>
      <vt:lpstr>Today’s Goals</vt:lpstr>
      <vt:lpstr>Today’s Agenda</vt:lpstr>
      <vt:lpstr>Your Transformative SEL Binder</vt:lpstr>
      <vt:lpstr>Community Norms (Establishing Conditions Within the Ecosystem)</vt:lpstr>
      <vt:lpstr>Session 1:  Oregon’s Transformative SEL Framework &amp; Standards </vt:lpstr>
      <vt:lpstr>Dive Into Oregon’s Transformative SEL Framework</vt:lpstr>
      <vt:lpstr>Activity: Transformative SEL Jigsaw Exploration</vt:lpstr>
      <vt:lpstr>Gallery Walk</vt:lpstr>
      <vt:lpstr>Whole-group Debrief</vt:lpstr>
      <vt:lpstr>Inner and Outer Masks (1)</vt:lpstr>
      <vt:lpstr>Inner and Outer Masks (2)</vt:lpstr>
      <vt:lpstr>Break 1 (15 minutes)</vt:lpstr>
      <vt:lpstr>Session 2:  Introspection and Reflection</vt:lpstr>
      <vt:lpstr>Introspection Activity and Reflection</vt:lpstr>
      <vt:lpstr>Introspection Activity and Reflection</vt:lpstr>
      <vt:lpstr>Practicing Gratitude</vt:lpstr>
      <vt:lpstr>Lunch (1 hour)</vt:lpstr>
      <vt:lpstr>Session 3:  Transformative SEL Integration</vt:lpstr>
      <vt:lpstr>Transformative SEL Integration</vt:lpstr>
      <vt:lpstr>Transformative SEL Integration: Teacher’s Guide Review (1)</vt:lpstr>
      <vt:lpstr>Transformative SEL Integration: Teacher’s Guide Review (2)</vt:lpstr>
      <vt:lpstr>Transformative SEL Integration: Teacher’s Guide Review (3)</vt:lpstr>
      <vt:lpstr>Transformative SEL Integration: Lesson Sparks Tool Practice</vt:lpstr>
      <vt:lpstr>Transformative SEL Integration: Implementation Guide Practice</vt:lpstr>
      <vt:lpstr>Transformative SEL Integration Reflection</vt:lpstr>
      <vt:lpstr>Session 4:  Transformative SEL Scenarios</vt:lpstr>
      <vt:lpstr>SEL 3 Signature Practices </vt:lpstr>
      <vt:lpstr>Transformative SEL Scenarios (1)</vt:lpstr>
      <vt:lpstr>Transformative SEL Scenarios (2)</vt:lpstr>
      <vt:lpstr>Transformative SEL Scenarios: Debrief</vt:lpstr>
      <vt:lpstr>Break 2 (15 minutes)</vt:lpstr>
      <vt:lpstr>Session 5:  Structures of Support and Action Planning</vt:lpstr>
      <vt:lpstr>Tap In, Tap Out</vt:lpstr>
      <vt:lpstr>Structures of Support</vt:lpstr>
      <vt:lpstr>Circle of Control and Influence</vt:lpstr>
      <vt:lpstr>Oregon’s Transformative SEL Framework</vt:lpstr>
      <vt:lpstr>Action Planning: Three Steps</vt:lpstr>
      <vt:lpstr>Partner or Small-group Discussion</vt:lpstr>
      <vt:lpstr>Closing Session</vt:lpstr>
      <vt:lpstr>Moving Forward</vt:lpstr>
      <vt:lpstr>What We Accomplished Today (Go, Us!)</vt:lpstr>
      <vt:lpstr>Digital Resource List</vt:lpstr>
      <vt:lpstr>Postsurvey: Transformative SEL</vt:lpstr>
      <vt:lpstr>Head, Heart, Hand (Intentional Close)</vt:lpstr>
      <vt:lpstr>Thank you!</vt:lpstr>
      <vt:lpstr>Oregon’s Instructional Frameworks: Transformative Social and Emotional Learning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Leading with Heart:  Empowering Communities Through Transformative SEL for Secondary</dc:title>
  <dc:creator>Oregon Department of Education</dc:creator>
  <cp:lastModifiedBy>Krystal Wu</cp:lastModifiedBy>
  <cp:revision>13</cp:revision>
  <dcterms:created xsi:type="dcterms:W3CDTF">2025-01-25T00:00:20Z</dcterms:created>
  <dcterms:modified xsi:type="dcterms:W3CDTF">2025-03-18T18:45:29Z</dcterms:modified>
</cp:coreProperties>
</file>